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35"/>
  </p:notesMasterIdLst>
  <p:sldIdLst>
    <p:sldId id="312" r:id="rId2"/>
    <p:sldId id="256" r:id="rId3"/>
    <p:sldId id="305" r:id="rId4"/>
    <p:sldId id="306" r:id="rId5"/>
    <p:sldId id="272" r:id="rId6"/>
    <p:sldId id="273" r:id="rId7"/>
    <p:sldId id="274" r:id="rId8"/>
    <p:sldId id="275" r:id="rId9"/>
    <p:sldId id="276" r:id="rId10"/>
    <p:sldId id="297" r:id="rId11"/>
    <p:sldId id="278" r:id="rId12"/>
    <p:sldId id="279" r:id="rId13"/>
    <p:sldId id="280" r:id="rId14"/>
    <p:sldId id="282" r:id="rId15"/>
    <p:sldId id="303" r:id="rId16"/>
    <p:sldId id="298" r:id="rId17"/>
    <p:sldId id="263" r:id="rId18"/>
    <p:sldId id="283" r:id="rId19"/>
    <p:sldId id="266" r:id="rId20"/>
    <p:sldId id="311" r:id="rId21"/>
    <p:sldId id="268" r:id="rId22"/>
    <p:sldId id="270" r:id="rId23"/>
    <p:sldId id="302" r:id="rId24"/>
    <p:sldId id="299" r:id="rId25"/>
    <p:sldId id="265" r:id="rId26"/>
    <p:sldId id="287" r:id="rId27"/>
    <p:sldId id="307" r:id="rId28"/>
    <p:sldId id="288" r:id="rId29"/>
    <p:sldId id="289" r:id="rId30"/>
    <p:sldId id="309" r:id="rId31"/>
    <p:sldId id="291" r:id="rId32"/>
    <p:sldId id="290" r:id="rId33"/>
    <p:sldId id="310" r:id="rId34"/>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6EF5"/>
    <a:srgbClr val="93B3FB"/>
    <a:srgbClr val="6DB7FB"/>
    <a:srgbClr val="6FA7F9"/>
    <a:srgbClr val="86B5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599" autoAdjust="0"/>
  </p:normalViewPr>
  <p:slideViewPr>
    <p:cSldViewPr>
      <p:cViewPr varScale="1">
        <p:scale>
          <a:sx n="65" d="100"/>
          <a:sy n="65" d="100"/>
        </p:scale>
        <p:origin x="1536" y="7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66D865-C166-4CA4-A59A-BF541C1F5E98}"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4DCB2580-317E-46A1-B78C-4A669286BCE6}">
      <dgm:prSet phldrT="[Text]"/>
      <dgm:spPr/>
      <dgm:t>
        <a:bodyPr/>
        <a:lstStyle/>
        <a:p>
          <a:r>
            <a:rPr lang="en-US" dirty="0" smtClean="0"/>
            <a:t>Topical fluoride</a:t>
          </a:r>
          <a:endParaRPr lang="en-US" dirty="0"/>
        </a:p>
      </dgm:t>
    </dgm:pt>
    <dgm:pt modelId="{3BCC63A6-6540-4AC9-9B01-6B1640A06689}" type="parTrans" cxnId="{EF310649-18E3-48B5-BCB9-CA60A02BD34B}">
      <dgm:prSet/>
      <dgm:spPr/>
      <dgm:t>
        <a:bodyPr/>
        <a:lstStyle/>
        <a:p>
          <a:endParaRPr lang="en-US"/>
        </a:p>
      </dgm:t>
    </dgm:pt>
    <dgm:pt modelId="{410B481A-C78F-444D-8C6B-130B52F0D969}" type="sibTrans" cxnId="{EF310649-18E3-48B5-BCB9-CA60A02BD34B}">
      <dgm:prSet/>
      <dgm:spPr/>
      <dgm:t>
        <a:bodyPr/>
        <a:lstStyle/>
        <a:p>
          <a:endParaRPr lang="en-US"/>
        </a:p>
      </dgm:t>
    </dgm:pt>
    <dgm:pt modelId="{244C441F-56D5-48C7-B788-03EE1D88F27D}">
      <dgm:prSet phldrT="[Text]"/>
      <dgm:spPr/>
      <dgm:t>
        <a:bodyPr/>
        <a:lstStyle/>
        <a:p>
          <a:r>
            <a:rPr lang="en-US" u="sng" dirty="0" smtClean="0"/>
            <a:t>Professionally applied</a:t>
          </a:r>
          <a:endParaRPr lang="en-US" dirty="0"/>
        </a:p>
      </dgm:t>
    </dgm:pt>
    <dgm:pt modelId="{944431CA-6881-4835-96C6-894D11875824}" type="parTrans" cxnId="{848A2B76-749C-482A-9B1A-8B7DE360ABB1}">
      <dgm:prSet/>
      <dgm:spPr/>
      <dgm:t>
        <a:bodyPr/>
        <a:lstStyle/>
        <a:p>
          <a:endParaRPr lang="en-US"/>
        </a:p>
      </dgm:t>
    </dgm:pt>
    <dgm:pt modelId="{6FB47631-52B9-41CF-A9F4-8038777D516D}" type="sibTrans" cxnId="{848A2B76-749C-482A-9B1A-8B7DE360ABB1}">
      <dgm:prSet/>
      <dgm:spPr/>
      <dgm:t>
        <a:bodyPr/>
        <a:lstStyle/>
        <a:p>
          <a:endParaRPr lang="en-US"/>
        </a:p>
      </dgm:t>
    </dgm:pt>
    <dgm:pt modelId="{C6518633-B5F3-45D8-9D12-6D20BF44EBF9}">
      <dgm:prSet phldrT="[Text]"/>
      <dgm:spPr/>
      <dgm:t>
        <a:bodyPr/>
        <a:lstStyle/>
        <a:p>
          <a:r>
            <a:rPr lang="en-US" dirty="0" smtClean="0"/>
            <a:t>Solutions</a:t>
          </a:r>
          <a:endParaRPr lang="en-US" dirty="0"/>
        </a:p>
      </dgm:t>
    </dgm:pt>
    <dgm:pt modelId="{D47DD74E-A796-4119-9F1F-E87CD3FFA221}" type="parTrans" cxnId="{DA10E224-87E3-4A47-AE68-70A9EB92051A}">
      <dgm:prSet/>
      <dgm:spPr/>
      <dgm:t>
        <a:bodyPr/>
        <a:lstStyle/>
        <a:p>
          <a:endParaRPr lang="en-US"/>
        </a:p>
      </dgm:t>
    </dgm:pt>
    <dgm:pt modelId="{5C2703AB-5CB0-442A-8950-D4CBFEA07D6A}" type="sibTrans" cxnId="{DA10E224-87E3-4A47-AE68-70A9EB92051A}">
      <dgm:prSet/>
      <dgm:spPr/>
      <dgm:t>
        <a:bodyPr/>
        <a:lstStyle/>
        <a:p>
          <a:endParaRPr lang="en-US"/>
        </a:p>
      </dgm:t>
    </dgm:pt>
    <dgm:pt modelId="{B12AB47A-7AC8-4FFE-981E-7C437FDEAE7D}">
      <dgm:prSet phldrT="[Text]"/>
      <dgm:spPr/>
      <dgm:t>
        <a:bodyPr/>
        <a:lstStyle/>
        <a:p>
          <a:r>
            <a:rPr lang="en-US" dirty="0" smtClean="0"/>
            <a:t>Varnish</a:t>
          </a:r>
          <a:endParaRPr lang="en-US" dirty="0"/>
        </a:p>
      </dgm:t>
    </dgm:pt>
    <dgm:pt modelId="{FAC78BA3-6F48-454F-B853-9B666412BDEF}" type="parTrans" cxnId="{C043A503-5077-4104-AC95-BEB71348726A}">
      <dgm:prSet/>
      <dgm:spPr/>
      <dgm:t>
        <a:bodyPr/>
        <a:lstStyle/>
        <a:p>
          <a:endParaRPr lang="en-US"/>
        </a:p>
      </dgm:t>
    </dgm:pt>
    <dgm:pt modelId="{D7DF9467-9766-4C83-836B-5A698786577A}" type="sibTrans" cxnId="{C043A503-5077-4104-AC95-BEB71348726A}">
      <dgm:prSet/>
      <dgm:spPr/>
      <dgm:t>
        <a:bodyPr/>
        <a:lstStyle/>
        <a:p>
          <a:endParaRPr lang="en-US"/>
        </a:p>
      </dgm:t>
    </dgm:pt>
    <dgm:pt modelId="{404AAD6E-3ADA-4A5F-9A95-216DB9D115BC}">
      <dgm:prSet phldrT="[Text]"/>
      <dgm:spPr/>
      <dgm:t>
        <a:bodyPr/>
        <a:lstStyle/>
        <a:p>
          <a:r>
            <a:rPr lang="en-US" u="sng" dirty="0" smtClean="0"/>
            <a:t>Self Applied</a:t>
          </a:r>
          <a:endParaRPr lang="en-US" u="sng" dirty="0"/>
        </a:p>
      </dgm:t>
    </dgm:pt>
    <dgm:pt modelId="{C2409F86-E3AB-47FD-9F10-F31748E071A3}" type="parTrans" cxnId="{EC0814D6-806E-4337-8ECC-75B265B364C2}">
      <dgm:prSet/>
      <dgm:spPr/>
      <dgm:t>
        <a:bodyPr/>
        <a:lstStyle/>
        <a:p>
          <a:endParaRPr lang="en-US"/>
        </a:p>
      </dgm:t>
    </dgm:pt>
    <dgm:pt modelId="{C725976C-994E-449F-AE48-9444ADE9994F}" type="sibTrans" cxnId="{EC0814D6-806E-4337-8ECC-75B265B364C2}">
      <dgm:prSet/>
      <dgm:spPr/>
      <dgm:t>
        <a:bodyPr/>
        <a:lstStyle/>
        <a:p>
          <a:endParaRPr lang="en-US"/>
        </a:p>
      </dgm:t>
    </dgm:pt>
    <dgm:pt modelId="{881F3961-7823-4E63-8DF4-1801C8594CF1}">
      <dgm:prSet phldrT="[Text]"/>
      <dgm:spPr/>
      <dgm:t>
        <a:bodyPr/>
        <a:lstStyle/>
        <a:p>
          <a:r>
            <a:rPr lang="en-IN" dirty="0" smtClean="0"/>
            <a:t>flu</a:t>
          </a:r>
          <a:r>
            <a:rPr lang="en-IN" spc="-10" dirty="0" smtClean="0"/>
            <a:t>o</a:t>
          </a:r>
          <a:r>
            <a:rPr lang="en-IN" dirty="0" smtClean="0"/>
            <a:t>ride</a:t>
          </a:r>
          <a:r>
            <a:rPr lang="en-IN" spc="15" dirty="0" smtClean="0"/>
            <a:t> </a:t>
          </a:r>
          <a:r>
            <a:rPr lang="en-IN" dirty="0" smtClean="0"/>
            <a:t>d</a:t>
          </a:r>
          <a:r>
            <a:rPr lang="en-IN" spc="-10" dirty="0" smtClean="0"/>
            <a:t>e</a:t>
          </a:r>
          <a:r>
            <a:rPr lang="en-IN" dirty="0" smtClean="0"/>
            <a:t>ntifrice</a:t>
          </a:r>
          <a:r>
            <a:rPr lang="en-IN" spc="-10" dirty="0" smtClean="0"/>
            <a:t>s</a:t>
          </a:r>
        </a:p>
      </dgm:t>
    </dgm:pt>
    <dgm:pt modelId="{5614B15C-0CC3-43EF-8602-56F8A07762BC}" type="parTrans" cxnId="{6143201C-E70A-4F02-8508-096F0DA6A200}">
      <dgm:prSet/>
      <dgm:spPr/>
      <dgm:t>
        <a:bodyPr/>
        <a:lstStyle/>
        <a:p>
          <a:endParaRPr lang="en-US"/>
        </a:p>
      </dgm:t>
    </dgm:pt>
    <dgm:pt modelId="{6A8A8BE1-63BC-4906-BDFE-604BD47BE10B}" type="sibTrans" cxnId="{6143201C-E70A-4F02-8508-096F0DA6A200}">
      <dgm:prSet/>
      <dgm:spPr/>
      <dgm:t>
        <a:bodyPr/>
        <a:lstStyle/>
        <a:p>
          <a:endParaRPr lang="en-US"/>
        </a:p>
      </dgm:t>
    </dgm:pt>
    <dgm:pt modelId="{BAA4537A-54E2-481E-94E4-3E578342C055}">
      <dgm:prSet/>
      <dgm:spPr/>
      <dgm:t>
        <a:bodyPr/>
        <a:lstStyle/>
        <a:p>
          <a:r>
            <a:rPr lang="en-US" dirty="0" smtClean="0"/>
            <a:t>Gel and Foam</a:t>
          </a:r>
          <a:endParaRPr lang="en-US" dirty="0"/>
        </a:p>
      </dgm:t>
    </dgm:pt>
    <dgm:pt modelId="{EED70BBE-675A-4D0F-B1B5-9AD685498F3C}" type="parTrans" cxnId="{E76BEFB3-5900-4DE9-A99C-8684433077D4}">
      <dgm:prSet/>
      <dgm:spPr/>
      <dgm:t>
        <a:bodyPr/>
        <a:lstStyle/>
        <a:p>
          <a:endParaRPr lang="en-US"/>
        </a:p>
      </dgm:t>
    </dgm:pt>
    <dgm:pt modelId="{B3E41450-EBE6-497A-B29D-C11E780BE0B2}" type="sibTrans" cxnId="{E76BEFB3-5900-4DE9-A99C-8684433077D4}">
      <dgm:prSet/>
      <dgm:spPr/>
      <dgm:t>
        <a:bodyPr/>
        <a:lstStyle/>
        <a:p>
          <a:endParaRPr lang="en-US"/>
        </a:p>
      </dgm:t>
    </dgm:pt>
    <dgm:pt modelId="{CE19F173-2AEA-4BF9-A0B4-012955B4ADD0}">
      <dgm:prSet/>
      <dgm:spPr/>
      <dgm:t>
        <a:bodyPr/>
        <a:lstStyle/>
        <a:p>
          <a:r>
            <a:rPr lang="en-US" dirty="0" smtClean="0"/>
            <a:t>Prophylactic Paste</a:t>
          </a:r>
          <a:endParaRPr lang="en-US" dirty="0"/>
        </a:p>
      </dgm:t>
    </dgm:pt>
    <dgm:pt modelId="{E283146D-C8B0-4486-805D-7CCA7AE9C9AE}" type="parTrans" cxnId="{A494ABD2-1C48-46DD-B9B6-CE027509EC6A}">
      <dgm:prSet/>
      <dgm:spPr/>
      <dgm:t>
        <a:bodyPr/>
        <a:lstStyle/>
        <a:p>
          <a:endParaRPr lang="en-US"/>
        </a:p>
      </dgm:t>
    </dgm:pt>
    <dgm:pt modelId="{5CCC202E-1878-43A7-8416-D7857E180422}" type="sibTrans" cxnId="{A494ABD2-1C48-46DD-B9B6-CE027509EC6A}">
      <dgm:prSet/>
      <dgm:spPr/>
      <dgm:t>
        <a:bodyPr/>
        <a:lstStyle/>
        <a:p>
          <a:endParaRPr lang="en-US"/>
        </a:p>
      </dgm:t>
    </dgm:pt>
    <dgm:pt modelId="{535219D7-6C24-4942-ABC5-3087558F706C}">
      <dgm:prSet/>
      <dgm:spPr/>
      <dgm:t>
        <a:bodyPr/>
        <a:lstStyle/>
        <a:p>
          <a:r>
            <a:rPr lang="en-IN" dirty="0" smtClean="0"/>
            <a:t>mo</a:t>
          </a:r>
          <a:r>
            <a:rPr lang="en-IN" spc="-10" dirty="0" smtClean="0"/>
            <a:t>u</a:t>
          </a:r>
          <a:r>
            <a:rPr lang="en-IN" dirty="0" smtClean="0"/>
            <a:t>th </a:t>
          </a:r>
          <a:r>
            <a:rPr lang="en-IN" spc="5" dirty="0" smtClean="0"/>
            <a:t>r</a:t>
          </a:r>
          <a:r>
            <a:rPr lang="en-IN" dirty="0" smtClean="0"/>
            <a:t>i</a:t>
          </a:r>
          <a:r>
            <a:rPr lang="en-IN" spc="-10" dirty="0" smtClean="0"/>
            <a:t>n</a:t>
          </a:r>
          <a:r>
            <a:rPr lang="en-IN" dirty="0" smtClean="0"/>
            <a:t>ses</a:t>
          </a:r>
          <a:r>
            <a:rPr lang="en-IN" spc="5" dirty="0" smtClean="0"/>
            <a:t> </a:t>
          </a:r>
          <a:r>
            <a:rPr lang="en-IN" dirty="0" smtClean="0"/>
            <a:t>&amp;</a:t>
          </a:r>
          <a:r>
            <a:rPr lang="en-IN" spc="-15" dirty="0" smtClean="0"/>
            <a:t> </a:t>
          </a:r>
          <a:r>
            <a:rPr lang="en-IN" dirty="0" smtClean="0"/>
            <a:t>g</a:t>
          </a:r>
          <a:r>
            <a:rPr lang="en-IN" spc="-10" dirty="0" smtClean="0"/>
            <a:t>e</a:t>
          </a:r>
          <a:r>
            <a:rPr lang="en-IN" dirty="0" smtClean="0"/>
            <a:t>ls</a:t>
          </a:r>
          <a:endParaRPr lang="en-US" dirty="0"/>
        </a:p>
      </dgm:t>
    </dgm:pt>
    <dgm:pt modelId="{1F0CD911-3D5A-47C6-A16C-4F73ABB0F044}" type="parTrans" cxnId="{96ACB311-95C0-4708-B301-C75B4614E6E6}">
      <dgm:prSet/>
      <dgm:spPr/>
      <dgm:t>
        <a:bodyPr/>
        <a:lstStyle/>
        <a:p>
          <a:endParaRPr lang="en-US"/>
        </a:p>
      </dgm:t>
    </dgm:pt>
    <dgm:pt modelId="{ED44E4C5-B417-4423-94E3-8FB134794C20}" type="sibTrans" cxnId="{96ACB311-95C0-4708-B301-C75B4614E6E6}">
      <dgm:prSet/>
      <dgm:spPr/>
      <dgm:t>
        <a:bodyPr/>
        <a:lstStyle/>
        <a:p>
          <a:endParaRPr lang="en-US"/>
        </a:p>
      </dgm:t>
    </dgm:pt>
    <dgm:pt modelId="{D8F89F24-EF40-4B32-993F-59F205194FB5}">
      <dgm:prSet/>
      <dgm:spPr/>
      <dgm:t>
        <a:bodyPr/>
        <a:lstStyle/>
        <a:p>
          <a:r>
            <a:rPr lang="en-IN" dirty="0" smtClean="0"/>
            <a:t>2% Sodium Fluoride (</a:t>
          </a:r>
          <a:r>
            <a:rPr lang="en-IN" dirty="0" err="1" smtClean="0"/>
            <a:t>NaF</a:t>
          </a:r>
          <a:r>
            <a:rPr lang="en-IN" dirty="0" smtClean="0"/>
            <a:t>)</a:t>
          </a:r>
          <a:endParaRPr lang="en-US" dirty="0"/>
        </a:p>
      </dgm:t>
    </dgm:pt>
    <dgm:pt modelId="{F2E61BF8-5633-4A6C-BD2C-FDC78CAB0C99}" type="parTrans" cxnId="{94ACD6F4-FEA6-4412-839A-EEE59958DCA5}">
      <dgm:prSet/>
      <dgm:spPr/>
      <dgm:t>
        <a:bodyPr/>
        <a:lstStyle/>
        <a:p>
          <a:endParaRPr lang="en-US"/>
        </a:p>
      </dgm:t>
    </dgm:pt>
    <dgm:pt modelId="{B64E44E7-F83D-4926-AE6E-333FC4F028BA}" type="sibTrans" cxnId="{94ACD6F4-FEA6-4412-839A-EEE59958DCA5}">
      <dgm:prSet/>
      <dgm:spPr/>
      <dgm:t>
        <a:bodyPr/>
        <a:lstStyle/>
        <a:p>
          <a:endParaRPr lang="en-US"/>
        </a:p>
      </dgm:t>
    </dgm:pt>
    <dgm:pt modelId="{57B662E8-2521-4D9C-8E7E-D512664C23E4}">
      <dgm:prSet/>
      <dgm:spPr/>
      <dgm:t>
        <a:bodyPr/>
        <a:lstStyle/>
        <a:p>
          <a:r>
            <a:rPr lang="en-IN" dirty="0" smtClean="0"/>
            <a:t>8% Stannous Fluoride(SnF</a:t>
          </a:r>
          <a:r>
            <a:rPr lang="en-IN" baseline="-25000" dirty="0" smtClean="0"/>
            <a:t>2</a:t>
          </a:r>
          <a:r>
            <a:rPr lang="en-IN" dirty="0" smtClean="0"/>
            <a:t>) </a:t>
          </a:r>
          <a:endParaRPr lang="en-US" dirty="0"/>
        </a:p>
      </dgm:t>
    </dgm:pt>
    <dgm:pt modelId="{09B8921A-A5E5-45B3-86E5-4FEF8E5BE0ED}" type="parTrans" cxnId="{F49B817E-8494-47EC-BC3A-29EE8DCC7BF1}">
      <dgm:prSet/>
      <dgm:spPr/>
      <dgm:t>
        <a:bodyPr/>
        <a:lstStyle/>
        <a:p>
          <a:endParaRPr lang="en-US"/>
        </a:p>
      </dgm:t>
    </dgm:pt>
    <dgm:pt modelId="{9321DEF4-9A60-4D57-A359-052C8CB569A7}" type="sibTrans" cxnId="{F49B817E-8494-47EC-BC3A-29EE8DCC7BF1}">
      <dgm:prSet/>
      <dgm:spPr/>
      <dgm:t>
        <a:bodyPr/>
        <a:lstStyle/>
        <a:p>
          <a:endParaRPr lang="en-US"/>
        </a:p>
      </dgm:t>
    </dgm:pt>
    <dgm:pt modelId="{7671650B-2C52-4602-8A5C-67BE1383714E}">
      <dgm:prSet/>
      <dgm:spPr/>
      <dgm:t>
        <a:bodyPr/>
        <a:lstStyle/>
        <a:p>
          <a:r>
            <a:rPr lang="en-IN" dirty="0" smtClean="0"/>
            <a:t>1.23% Acidulated Phosphate    Fluoride (APF) </a:t>
          </a:r>
          <a:endParaRPr lang="en-US" dirty="0"/>
        </a:p>
      </dgm:t>
    </dgm:pt>
    <dgm:pt modelId="{DEE9D629-4583-4967-A35D-5DB3504E76BB}" type="parTrans" cxnId="{93A4A134-049A-49D4-A6B5-0AB8931DCC5C}">
      <dgm:prSet/>
      <dgm:spPr/>
      <dgm:t>
        <a:bodyPr/>
        <a:lstStyle/>
        <a:p>
          <a:endParaRPr lang="en-US"/>
        </a:p>
      </dgm:t>
    </dgm:pt>
    <dgm:pt modelId="{24B4178E-2E90-4655-8652-CA7560542C99}" type="sibTrans" cxnId="{93A4A134-049A-49D4-A6B5-0AB8931DCC5C}">
      <dgm:prSet/>
      <dgm:spPr/>
      <dgm:t>
        <a:bodyPr/>
        <a:lstStyle/>
        <a:p>
          <a:endParaRPr lang="en-US"/>
        </a:p>
      </dgm:t>
    </dgm:pt>
    <dgm:pt modelId="{22480597-45B1-4FD3-8332-6D73DAAE2D77}" type="pres">
      <dgm:prSet presAssocID="{3066D865-C166-4CA4-A59A-BF541C1F5E98}" presName="hierChild1" presStyleCnt="0">
        <dgm:presLayoutVars>
          <dgm:chPref val="1"/>
          <dgm:dir/>
          <dgm:animOne val="branch"/>
          <dgm:animLvl val="lvl"/>
          <dgm:resizeHandles/>
        </dgm:presLayoutVars>
      </dgm:prSet>
      <dgm:spPr/>
      <dgm:t>
        <a:bodyPr/>
        <a:lstStyle/>
        <a:p>
          <a:endParaRPr lang="en-US"/>
        </a:p>
      </dgm:t>
    </dgm:pt>
    <dgm:pt modelId="{6146423F-FC2B-4348-83B4-A1582C43283F}" type="pres">
      <dgm:prSet presAssocID="{4DCB2580-317E-46A1-B78C-4A669286BCE6}" presName="hierRoot1" presStyleCnt="0"/>
      <dgm:spPr/>
    </dgm:pt>
    <dgm:pt modelId="{527DDFF7-7020-4E70-A5CE-9FDB3430BF39}" type="pres">
      <dgm:prSet presAssocID="{4DCB2580-317E-46A1-B78C-4A669286BCE6}" presName="composite" presStyleCnt="0"/>
      <dgm:spPr/>
    </dgm:pt>
    <dgm:pt modelId="{1FEC41B6-EBDF-4038-BB7C-85A0142E9631}" type="pres">
      <dgm:prSet presAssocID="{4DCB2580-317E-46A1-B78C-4A669286BCE6}" presName="background" presStyleLbl="node0" presStyleIdx="0" presStyleCnt="1"/>
      <dgm:spPr/>
    </dgm:pt>
    <dgm:pt modelId="{C4EEE7B4-36F3-4BBD-BC49-323ADF91B2A0}" type="pres">
      <dgm:prSet presAssocID="{4DCB2580-317E-46A1-B78C-4A669286BCE6}" presName="text" presStyleLbl="fgAcc0" presStyleIdx="0" presStyleCnt="1">
        <dgm:presLayoutVars>
          <dgm:chPref val="3"/>
        </dgm:presLayoutVars>
      </dgm:prSet>
      <dgm:spPr/>
      <dgm:t>
        <a:bodyPr/>
        <a:lstStyle/>
        <a:p>
          <a:endParaRPr lang="en-US"/>
        </a:p>
      </dgm:t>
    </dgm:pt>
    <dgm:pt modelId="{D02D0DD9-D443-43F0-9133-0BAA2C7C1E5B}" type="pres">
      <dgm:prSet presAssocID="{4DCB2580-317E-46A1-B78C-4A669286BCE6}" presName="hierChild2" presStyleCnt="0"/>
      <dgm:spPr/>
    </dgm:pt>
    <dgm:pt modelId="{BBBFB65D-1DCC-4197-98E7-0DA4897448A5}" type="pres">
      <dgm:prSet presAssocID="{944431CA-6881-4835-96C6-894D11875824}" presName="Name10" presStyleLbl="parChTrans1D2" presStyleIdx="0" presStyleCnt="2"/>
      <dgm:spPr/>
      <dgm:t>
        <a:bodyPr/>
        <a:lstStyle/>
        <a:p>
          <a:endParaRPr lang="en-US"/>
        </a:p>
      </dgm:t>
    </dgm:pt>
    <dgm:pt modelId="{31C3329A-8CFF-431E-96C6-FEA0F44F11D1}" type="pres">
      <dgm:prSet presAssocID="{244C441F-56D5-48C7-B788-03EE1D88F27D}" presName="hierRoot2" presStyleCnt="0"/>
      <dgm:spPr/>
    </dgm:pt>
    <dgm:pt modelId="{77A07158-BC5A-4F14-9F5A-70A6F6CB34D3}" type="pres">
      <dgm:prSet presAssocID="{244C441F-56D5-48C7-B788-03EE1D88F27D}" presName="composite2" presStyleCnt="0"/>
      <dgm:spPr/>
    </dgm:pt>
    <dgm:pt modelId="{051521AA-0B96-4303-BFF2-0C975E753E50}" type="pres">
      <dgm:prSet presAssocID="{244C441F-56D5-48C7-B788-03EE1D88F27D}" presName="background2" presStyleLbl="node2" presStyleIdx="0" presStyleCnt="2"/>
      <dgm:spPr/>
    </dgm:pt>
    <dgm:pt modelId="{45576045-F6DB-4BF6-93D5-B29CACC91116}" type="pres">
      <dgm:prSet presAssocID="{244C441F-56D5-48C7-B788-03EE1D88F27D}" presName="text2" presStyleLbl="fgAcc2" presStyleIdx="0" presStyleCnt="2">
        <dgm:presLayoutVars>
          <dgm:chPref val="3"/>
        </dgm:presLayoutVars>
      </dgm:prSet>
      <dgm:spPr/>
      <dgm:t>
        <a:bodyPr/>
        <a:lstStyle/>
        <a:p>
          <a:endParaRPr lang="en-US"/>
        </a:p>
      </dgm:t>
    </dgm:pt>
    <dgm:pt modelId="{AFD2BA20-69F9-44D4-AC84-94EA2261E5EC}" type="pres">
      <dgm:prSet presAssocID="{244C441F-56D5-48C7-B788-03EE1D88F27D}" presName="hierChild3" presStyleCnt="0"/>
      <dgm:spPr/>
    </dgm:pt>
    <dgm:pt modelId="{C7485E84-ED23-42AE-9211-AEAEB3BEC4FC}" type="pres">
      <dgm:prSet presAssocID="{D47DD74E-A796-4119-9F1F-E87CD3FFA221}" presName="Name17" presStyleLbl="parChTrans1D3" presStyleIdx="0" presStyleCnt="6"/>
      <dgm:spPr/>
      <dgm:t>
        <a:bodyPr/>
        <a:lstStyle/>
        <a:p>
          <a:endParaRPr lang="en-US"/>
        </a:p>
      </dgm:t>
    </dgm:pt>
    <dgm:pt modelId="{64C35A7A-C508-40D7-86A7-503DAAEC16D4}" type="pres">
      <dgm:prSet presAssocID="{C6518633-B5F3-45D8-9D12-6D20BF44EBF9}" presName="hierRoot3" presStyleCnt="0"/>
      <dgm:spPr/>
    </dgm:pt>
    <dgm:pt modelId="{A16305EF-1A6F-4539-806C-07D7F460E970}" type="pres">
      <dgm:prSet presAssocID="{C6518633-B5F3-45D8-9D12-6D20BF44EBF9}" presName="composite3" presStyleCnt="0"/>
      <dgm:spPr/>
    </dgm:pt>
    <dgm:pt modelId="{88E82D31-FB0F-4F91-800D-3069AB818B9E}" type="pres">
      <dgm:prSet presAssocID="{C6518633-B5F3-45D8-9D12-6D20BF44EBF9}" presName="background3" presStyleLbl="node3" presStyleIdx="0" presStyleCnt="6"/>
      <dgm:spPr/>
      <dgm:t>
        <a:bodyPr/>
        <a:lstStyle/>
        <a:p>
          <a:endParaRPr lang="en-US"/>
        </a:p>
      </dgm:t>
    </dgm:pt>
    <dgm:pt modelId="{61228380-F475-47D5-95A5-93EA45C24594}" type="pres">
      <dgm:prSet presAssocID="{C6518633-B5F3-45D8-9D12-6D20BF44EBF9}" presName="text3" presStyleLbl="fgAcc3" presStyleIdx="0" presStyleCnt="6">
        <dgm:presLayoutVars>
          <dgm:chPref val="3"/>
        </dgm:presLayoutVars>
      </dgm:prSet>
      <dgm:spPr/>
      <dgm:t>
        <a:bodyPr/>
        <a:lstStyle/>
        <a:p>
          <a:endParaRPr lang="en-US"/>
        </a:p>
      </dgm:t>
    </dgm:pt>
    <dgm:pt modelId="{BECF2228-C278-426E-9C0E-38BE348A5E18}" type="pres">
      <dgm:prSet presAssocID="{C6518633-B5F3-45D8-9D12-6D20BF44EBF9}" presName="hierChild4" presStyleCnt="0"/>
      <dgm:spPr/>
    </dgm:pt>
    <dgm:pt modelId="{A3C264C0-D7EC-42EE-9397-8A04441E5CA7}" type="pres">
      <dgm:prSet presAssocID="{F2E61BF8-5633-4A6C-BD2C-FDC78CAB0C99}" presName="Name23" presStyleLbl="parChTrans1D4" presStyleIdx="0" presStyleCnt="3"/>
      <dgm:spPr/>
      <dgm:t>
        <a:bodyPr/>
        <a:lstStyle/>
        <a:p>
          <a:endParaRPr lang="en-US"/>
        </a:p>
      </dgm:t>
    </dgm:pt>
    <dgm:pt modelId="{E79C7F21-1D62-4202-A3F2-5F91A25116E9}" type="pres">
      <dgm:prSet presAssocID="{D8F89F24-EF40-4B32-993F-59F205194FB5}" presName="hierRoot4" presStyleCnt="0"/>
      <dgm:spPr/>
    </dgm:pt>
    <dgm:pt modelId="{739BE2D2-60C1-4421-B007-F8E278483BDE}" type="pres">
      <dgm:prSet presAssocID="{D8F89F24-EF40-4B32-993F-59F205194FB5}" presName="composite4" presStyleCnt="0"/>
      <dgm:spPr/>
    </dgm:pt>
    <dgm:pt modelId="{4B6C3D95-2EC7-4C19-AFF9-B312BD1CE061}" type="pres">
      <dgm:prSet presAssocID="{D8F89F24-EF40-4B32-993F-59F205194FB5}" presName="background4" presStyleLbl="node4" presStyleIdx="0" presStyleCnt="3"/>
      <dgm:spPr/>
    </dgm:pt>
    <dgm:pt modelId="{D5BEB9F3-87AB-4CE0-8BEA-887DF89C155A}" type="pres">
      <dgm:prSet presAssocID="{D8F89F24-EF40-4B32-993F-59F205194FB5}" presName="text4" presStyleLbl="fgAcc4" presStyleIdx="0" presStyleCnt="3">
        <dgm:presLayoutVars>
          <dgm:chPref val="3"/>
        </dgm:presLayoutVars>
      </dgm:prSet>
      <dgm:spPr/>
      <dgm:t>
        <a:bodyPr/>
        <a:lstStyle/>
        <a:p>
          <a:endParaRPr lang="en-US"/>
        </a:p>
      </dgm:t>
    </dgm:pt>
    <dgm:pt modelId="{EA8B38BA-B974-4359-81EF-DF1C5DC642A8}" type="pres">
      <dgm:prSet presAssocID="{D8F89F24-EF40-4B32-993F-59F205194FB5}" presName="hierChild5" presStyleCnt="0"/>
      <dgm:spPr/>
    </dgm:pt>
    <dgm:pt modelId="{2E3092F7-D40B-4549-9D2F-5AC53E1321F4}" type="pres">
      <dgm:prSet presAssocID="{09B8921A-A5E5-45B3-86E5-4FEF8E5BE0ED}" presName="Name23" presStyleLbl="parChTrans1D4" presStyleIdx="1" presStyleCnt="3"/>
      <dgm:spPr/>
      <dgm:t>
        <a:bodyPr/>
        <a:lstStyle/>
        <a:p>
          <a:endParaRPr lang="en-US"/>
        </a:p>
      </dgm:t>
    </dgm:pt>
    <dgm:pt modelId="{0BF5E419-F200-43AC-886D-A1AF5FB3FF60}" type="pres">
      <dgm:prSet presAssocID="{57B662E8-2521-4D9C-8E7E-D512664C23E4}" presName="hierRoot4" presStyleCnt="0"/>
      <dgm:spPr/>
    </dgm:pt>
    <dgm:pt modelId="{03A3B90B-C1DA-41E6-A430-94F2498DB0A3}" type="pres">
      <dgm:prSet presAssocID="{57B662E8-2521-4D9C-8E7E-D512664C23E4}" presName="composite4" presStyleCnt="0"/>
      <dgm:spPr/>
    </dgm:pt>
    <dgm:pt modelId="{AFB52E07-CA93-4D38-B3B9-F68E4EBBAFE5}" type="pres">
      <dgm:prSet presAssocID="{57B662E8-2521-4D9C-8E7E-D512664C23E4}" presName="background4" presStyleLbl="node4" presStyleIdx="1" presStyleCnt="3"/>
      <dgm:spPr/>
    </dgm:pt>
    <dgm:pt modelId="{413064F2-E055-4535-983D-2A79D6FC5EF5}" type="pres">
      <dgm:prSet presAssocID="{57B662E8-2521-4D9C-8E7E-D512664C23E4}" presName="text4" presStyleLbl="fgAcc4" presStyleIdx="1" presStyleCnt="3">
        <dgm:presLayoutVars>
          <dgm:chPref val="3"/>
        </dgm:presLayoutVars>
      </dgm:prSet>
      <dgm:spPr/>
      <dgm:t>
        <a:bodyPr/>
        <a:lstStyle/>
        <a:p>
          <a:endParaRPr lang="en-US"/>
        </a:p>
      </dgm:t>
    </dgm:pt>
    <dgm:pt modelId="{5E1DFA68-CD4D-47A7-96D3-AD7E53BD065E}" type="pres">
      <dgm:prSet presAssocID="{57B662E8-2521-4D9C-8E7E-D512664C23E4}" presName="hierChild5" presStyleCnt="0"/>
      <dgm:spPr/>
    </dgm:pt>
    <dgm:pt modelId="{FDF3AF29-A1AB-4313-9BF9-0FE767E81DB3}" type="pres">
      <dgm:prSet presAssocID="{DEE9D629-4583-4967-A35D-5DB3504E76BB}" presName="Name23" presStyleLbl="parChTrans1D4" presStyleIdx="2" presStyleCnt="3"/>
      <dgm:spPr/>
      <dgm:t>
        <a:bodyPr/>
        <a:lstStyle/>
        <a:p>
          <a:endParaRPr lang="en-US"/>
        </a:p>
      </dgm:t>
    </dgm:pt>
    <dgm:pt modelId="{294018B3-1542-4759-BF95-5E96432040DE}" type="pres">
      <dgm:prSet presAssocID="{7671650B-2C52-4602-8A5C-67BE1383714E}" presName="hierRoot4" presStyleCnt="0"/>
      <dgm:spPr/>
    </dgm:pt>
    <dgm:pt modelId="{6A92FF72-4C37-403C-A2D1-D28883ABEA24}" type="pres">
      <dgm:prSet presAssocID="{7671650B-2C52-4602-8A5C-67BE1383714E}" presName="composite4" presStyleCnt="0"/>
      <dgm:spPr/>
    </dgm:pt>
    <dgm:pt modelId="{3F01BA77-65FD-4AEF-80B3-6CDAA52D989D}" type="pres">
      <dgm:prSet presAssocID="{7671650B-2C52-4602-8A5C-67BE1383714E}" presName="background4" presStyleLbl="node4" presStyleIdx="2" presStyleCnt="3"/>
      <dgm:spPr/>
    </dgm:pt>
    <dgm:pt modelId="{38348383-537E-456B-9E2C-8F317636B6F2}" type="pres">
      <dgm:prSet presAssocID="{7671650B-2C52-4602-8A5C-67BE1383714E}" presName="text4" presStyleLbl="fgAcc4" presStyleIdx="2" presStyleCnt="3">
        <dgm:presLayoutVars>
          <dgm:chPref val="3"/>
        </dgm:presLayoutVars>
      </dgm:prSet>
      <dgm:spPr/>
      <dgm:t>
        <a:bodyPr/>
        <a:lstStyle/>
        <a:p>
          <a:endParaRPr lang="en-US"/>
        </a:p>
      </dgm:t>
    </dgm:pt>
    <dgm:pt modelId="{2713B011-90B8-49B0-A9EA-0258FC2028EA}" type="pres">
      <dgm:prSet presAssocID="{7671650B-2C52-4602-8A5C-67BE1383714E}" presName="hierChild5" presStyleCnt="0"/>
      <dgm:spPr/>
    </dgm:pt>
    <dgm:pt modelId="{8403CE66-ADDD-4910-AF91-A2857AA840EC}" type="pres">
      <dgm:prSet presAssocID="{EED70BBE-675A-4D0F-B1B5-9AD685498F3C}" presName="Name17" presStyleLbl="parChTrans1D3" presStyleIdx="1" presStyleCnt="6"/>
      <dgm:spPr/>
      <dgm:t>
        <a:bodyPr/>
        <a:lstStyle/>
        <a:p>
          <a:endParaRPr lang="en-US"/>
        </a:p>
      </dgm:t>
    </dgm:pt>
    <dgm:pt modelId="{36CA7628-6C56-4095-84CA-5E374F2BDB9F}" type="pres">
      <dgm:prSet presAssocID="{BAA4537A-54E2-481E-94E4-3E578342C055}" presName="hierRoot3" presStyleCnt="0"/>
      <dgm:spPr/>
    </dgm:pt>
    <dgm:pt modelId="{42D9ED97-4948-44AA-94F3-A8A374EAACFA}" type="pres">
      <dgm:prSet presAssocID="{BAA4537A-54E2-481E-94E4-3E578342C055}" presName="composite3" presStyleCnt="0"/>
      <dgm:spPr/>
    </dgm:pt>
    <dgm:pt modelId="{A351A84D-074F-4958-9D23-85C17288CBF4}" type="pres">
      <dgm:prSet presAssocID="{BAA4537A-54E2-481E-94E4-3E578342C055}" presName="background3" presStyleLbl="node3" presStyleIdx="1" presStyleCnt="6"/>
      <dgm:spPr/>
    </dgm:pt>
    <dgm:pt modelId="{1AA98663-3639-495B-8FD1-C02F0D029614}" type="pres">
      <dgm:prSet presAssocID="{BAA4537A-54E2-481E-94E4-3E578342C055}" presName="text3" presStyleLbl="fgAcc3" presStyleIdx="1" presStyleCnt="6">
        <dgm:presLayoutVars>
          <dgm:chPref val="3"/>
        </dgm:presLayoutVars>
      </dgm:prSet>
      <dgm:spPr/>
      <dgm:t>
        <a:bodyPr/>
        <a:lstStyle/>
        <a:p>
          <a:endParaRPr lang="en-US"/>
        </a:p>
      </dgm:t>
    </dgm:pt>
    <dgm:pt modelId="{B71F91CF-FA98-40E7-8797-33B599524585}" type="pres">
      <dgm:prSet presAssocID="{BAA4537A-54E2-481E-94E4-3E578342C055}" presName="hierChild4" presStyleCnt="0"/>
      <dgm:spPr/>
    </dgm:pt>
    <dgm:pt modelId="{B6E2B070-7879-4F5A-9005-062478C93644}" type="pres">
      <dgm:prSet presAssocID="{FAC78BA3-6F48-454F-B853-9B666412BDEF}" presName="Name17" presStyleLbl="parChTrans1D3" presStyleIdx="2" presStyleCnt="6"/>
      <dgm:spPr/>
      <dgm:t>
        <a:bodyPr/>
        <a:lstStyle/>
        <a:p>
          <a:endParaRPr lang="en-US"/>
        </a:p>
      </dgm:t>
    </dgm:pt>
    <dgm:pt modelId="{CE3FD953-1AB8-4CA4-936D-DB7ACD031560}" type="pres">
      <dgm:prSet presAssocID="{B12AB47A-7AC8-4FFE-981E-7C437FDEAE7D}" presName="hierRoot3" presStyleCnt="0"/>
      <dgm:spPr/>
    </dgm:pt>
    <dgm:pt modelId="{5039DA54-8192-482B-8285-472851E40286}" type="pres">
      <dgm:prSet presAssocID="{B12AB47A-7AC8-4FFE-981E-7C437FDEAE7D}" presName="composite3" presStyleCnt="0"/>
      <dgm:spPr/>
    </dgm:pt>
    <dgm:pt modelId="{D254D0CD-8B9C-4F51-A6E6-78EA393C6C49}" type="pres">
      <dgm:prSet presAssocID="{B12AB47A-7AC8-4FFE-981E-7C437FDEAE7D}" presName="background3" presStyleLbl="node3" presStyleIdx="2" presStyleCnt="6"/>
      <dgm:spPr/>
    </dgm:pt>
    <dgm:pt modelId="{50757D46-9854-4E95-A711-8175D50B2865}" type="pres">
      <dgm:prSet presAssocID="{B12AB47A-7AC8-4FFE-981E-7C437FDEAE7D}" presName="text3" presStyleLbl="fgAcc3" presStyleIdx="2" presStyleCnt="6">
        <dgm:presLayoutVars>
          <dgm:chPref val="3"/>
        </dgm:presLayoutVars>
      </dgm:prSet>
      <dgm:spPr/>
      <dgm:t>
        <a:bodyPr/>
        <a:lstStyle/>
        <a:p>
          <a:endParaRPr lang="en-US"/>
        </a:p>
      </dgm:t>
    </dgm:pt>
    <dgm:pt modelId="{993EBEDF-C949-4FD7-8F74-9BCF4F264506}" type="pres">
      <dgm:prSet presAssocID="{B12AB47A-7AC8-4FFE-981E-7C437FDEAE7D}" presName="hierChild4" presStyleCnt="0"/>
      <dgm:spPr/>
    </dgm:pt>
    <dgm:pt modelId="{85B6C466-0221-4342-893B-AC1B1E23E202}" type="pres">
      <dgm:prSet presAssocID="{E283146D-C8B0-4486-805D-7CCA7AE9C9AE}" presName="Name17" presStyleLbl="parChTrans1D3" presStyleIdx="3" presStyleCnt="6"/>
      <dgm:spPr/>
      <dgm:t>
        <a:bodyPr/>
        <a:lstStyle/>
        <a:p>
          <a:endParaRPr lang="en-US"/>
        </a:p>
      </dgm:t>
    </dgm:pt>
    <dgm:pt modelId="{BE36E128-2CAF-47B3-9E6D-7D94064CB226}" type="pres">
      <dgm:prSet presAssocID="{CE19F173-2AEA-4BF9-A0B4-012955B4ADD0}" presName="hierRoot3" presStyleCnt="0"/>
      <dgm:spPr/>
    </dgm:pt>
    <dgm:pt modelId="{61547A29-F150-4EAE-9AB9-EBFA1BB62A2F}" type="pres">
      <dgm:prSet presAssocID="{CE19F173-2AEA-4BF9-A0B4-012955B4ADD0}" presName="composite3" presStyleCnt="0"/>
      <dgm:spPr/>
    </dgm:pt>
    <dgm:pt modelId="{7D6D06AD-5C22-4954-9C0F-BD8F1114D469}" type="pres">
      <dgm:prSet presAssocID="{CE19F173-2AEA-4BF9-A0B4-012955B4ADD0}" presName="background3" presStyleLbl="node3" presStyleIdx="3" presStyleCnt="6"/>
      <dgm:spPr/>
    </dgm:pt>
    <dgm:pt modelId="{A72E356A-9EF9-438C-A170-0C4E12C7F9D6}" type="pres">
      <dgm:prSet presAssocID="{CE19F173-2AEA-4BF9-A0B4-012955B4ADD0}" presName="text3" presStyleLbl="fgAcc3" presStyleIdx="3" presStyleCnt="6">
        <dgm:presLayoutVars>
          <dgm:chPref val="3"/>
        </dgm:presLayoutVars>
      </dgm:prSet>
      <dgm:spPr/>
      <dgm:t>
        <a:bodyPr/>
        <a:lstStyle/>
        <a:p>
          <a:endParaRPr lang="en-US"/>
        </a:p>
      </dgm:t>
    </dgm:pt>
    <dgm:pt modelId="{EDDCF6B7-123D-43EC-9D98-3E0FC4ED24D8}" type="pres">
      <dgm:prSet presAssocID="{CE19F173-2AEA-4BF9-A0B4-012955B4ADD0}" presName="hierChild4" presStyleCnt="0"/>
      <dgm:spPr/>
    </dgm:pt>
    <dgm:pt modelId="{335211ED-21F2-47A0-B7EC-8A5971E2DF12}" type="pres">
      <dgm:prSet presAssocID="{C2409F86-E3AB-47FD-9F10-F31748E071A3}" presName="Name10" presStyleLbl="parChTrans1D2" presStyleIdx="1" presStyleCnt="2"/>
      <dgm:spPr/>
      <dgm:t>
        <a:bodyPr/>
        <a:lstStyle/>
        <a:p>
          <a:endParaRPr lang="en-US"/>
        </a:p>
      </dgm:t>
    </dgm:pt>
    <dgm:pt modelId="{C5932883-9184-4328-89FA-0DD06D94822F}" type="pres">
      <dgm:prSet presAssocID="{404AAD6E-3ADA-4A5F-9A95-216DB9D115BC}" presName="hierRoot2" presStyleCnt="0"/>
      <dgm:spPr/>
    </dgm:pt>
    <dgm:pt modelId="{D3A21A1E-D5F2-4CD0-B105-92B7374DA499}" type="pres">
      <dgm:prSet presAssocID="{404AAD6E-3ADA-4A5F-9A95-216DB9D115BC}" presName="composite2" presStyleCnt="0"/>
      <dgm:spPr/>
    </dgm:pt>
    <dgm:pt modelId="{409E38F6-CF09-4DF8-B477-9B559740D101}" type="pres">
      <dgm:prSet presAssocID="{404AAD6E-3ADA-4A5F-9A95-216DB9D115BC}" presName="background2" presStyleLbl="node2" presStyleIdx="1" presStyleCnt="2"/>
      <dgm:spPr/>
    </dgm:pt>
    <dgm:pt modelId="{E13AEB8B-1246-4FC9-A353-F17FBA8F0982}" type="pres">
      <dgm:prSet presAssocID="{404AAD6E-3ADA-4A5F-9A95-216DB9D115BC}" presName="text2" presStyleLbl="fgAcc2" presStyleIdx="1" presStyleCnt="2">
        <dgm:presLayoutVars>
          <dgm:chPref val="3"/>
        </dgm:presLayoutVars>
      </dgm:prSet>
      <dgm:spPr/>
      <dgm:t>
        <a:bodyPr/>
        <a:lstStyle/>
        <a:p>
          <a:endParaRPr lang="en-US"/>
        </a:p>
      </dgm:t>
    </dgm:pt>
    <dgm:pt modelId="{444E0047-7C86-44DA-B5F8-84CE7B8F7B7F}" type="pres">
      <dgm:prSet presAssocID="{404AAD6E-3ADA-4A5F-9A95-216DB9D115BC}" presName="hierChild3" presStyleCnt="0"/>
      <dgm:spPr/>
    </dgm:pt>
    <dgm:pt modelId="{EBD193D8-9BB9-4E30-8CF3-AD8FC4D14B65}" type="pres">
      <dgm:prSet presAssocID="{5614B15C-0CC3-43EF-8602-56F8A07762BC}" presName="Name17" presStyleLbl="parChTrans1D3" presStyleIdx="4" presStyleCnt="6"/>
      <dgm:spPr/>
      <dgm:t>
        <a:bodyPr/>
        <a:lstStyle/>
        <a:p>
          <a:endParaRPr lang="en-US"/>
        </a:p>
      </dgm:t>
    </dgm:pt>
    <dgm:pt modelId="{14213AB9-E5C2-4FC8-935F-CB3E36B72BFD}" type="pres">
      <dgm:prSet presAssocID="{881F3961-7823-4E63-8DF4-1801C8594CF1}" presName="hierRoot3" presStyleCnt="0"/>
      <dgm:spPr/>
    </dgm:pt>
    <dgm:pt modelId="{938CAD94-33AB-40B7-B45D-B86937F12378}" type="pres">
      <dgm:prSet presAssocID="{881F3961-7823-4E63-8DF4-1801C8594CF1}" presName="composite3" presStyleCnt="0"/>
      <dgm:spPr/>
    </dgm:pt>
    <dgm:pt modelId="{2FEB55EC-8FC6-4A28-AED2-66C4D43F9B40}" type="pres">
      <dgm:prSet presAssocID="{881F3961-7823-4E63-8DF4-1801C8594CF1}" presName="background3" presStyleLbl="node3" presStyleIdx="4" presStyleCnt="6"/>
      <dgm:spPr/>
    </dgm:pt>
    <dgm:pt modelId="{C4225C9E-8CAC-4C6D-9ED1-96DDE1815E5F}" type="pres">
      <dgm:prSet presAssocID="{881F3961-7823-4E63-8DF4-1801C8594CF1}" presName="text3" presStyleLbl="fgAcc3" presStyleIdx="4" presStyleCnt="6">
        <dgm:presLayoutVars>
          <dgm:chPref val="3"/>
        </dgm:presLayoutVars>
      </dgm:prSet>
      <dgm:spPr/>
      <dgm:t>
        <a:bodyPr/>
        <a:lstStyle/>
        <a:p>
          <a:endParaRPr lang="en-US"/>
        </a:p>
      </dgm:t>
    </dgm:pt>
    <dgm:pt modelId="{1B65A22B-DA4C-4713-94D3-0724440486B7}" type="pres">
      <dgm:prSet presAssocID="{881F3961-7823-4E63-8DF4-1801C8594CF1}" presName="hierChild4" presStyleCnt="0"/>
      <dgm:spPr/>
    </dgm:pt>
    <dgm:pt modelId="{ED2F9C7A-C438-480E-8C29-8F6FCEB5E2D8}" type="pres">
      <dgm:prSet presAssocID="{1F0CD911-3D5A-47C6-A16C-4F73ABB0F044}" presName="Name17" presStyleLbl="parChTrans1D3" presStyleIdx="5" presStyleCnt="6"/>
      <dgm:spPr/>
      <dgm:t>
        <a:bodyPr/>
        <a:lstStyle/>
        <a:p>
          <a:endParaRPr lang="en-US"/>
        </a:p>
      </dgm:t>
    </dgm:pt>
    <dgm:pt modelId="{10CD0347-9B6A-43B9-A9B4-BFE2FE17E00B}" type="pres">
      <dgm:prSet presAssocID="{535219D7-6C24-4942-ABC5-3087558F706C}" presName="hierRoot3" presStyleCnt="0"/>
      <dgm:spPr/>
    </dgm:pt>
    <dgm:pt modelId="{50088B0E-BD4D-478B-B02F-936BFD3C368E}" type="pres">
      <dgm:prSet presAssocID="{535219D7-6C24-4942-ABC5-3087558F706C}" presName="composite3" presStyleCnt="0"/>
      <dgm:spPr/>
    </dgm:pt>
    <dgm:pt modelId="{0CB2EBE1-F57A-4870-B3CE-CC210DD68A63}" type="pres">
      <dgm:prSet presAssocID="{535219D7-6C24-4942-ABC5-3087558F706C}" presName="background3" presStyleLbl="node3" presStyleIdx="5" presStyleCnt="6"/>
      <dgm:spPr/>
    </dgm:pt>
    <dgm:pt modelId="{0B054532-4B89-4570-A9EA-1D7FFC8C2B38}" type="pres">
      <dgm:prSet presAssocID="{535219D7-6C24-4942-ABC5-3087558F706C}" presName="text3" presStyleLbl="fgAcc3" presStyleIdx="5" presStyleCnt="6">
        <dgm:presLayoutVars>
          <dgm:chPref val="3"/>
        </dgm:presLayoutVars>
      </dgm:prSet>
      <dgm:spPr/>
      <dgm:t>
        <a:bodyPr/>
        <a:lstStyle/>
        <a:p>
          <a:endParaRPr lang="en-US"/>
        </a:p>
      </dgm:t>
    </dgm:pt>
    <dgm:pt modelId="{4328E1BB-D06F-4A40-8323-4E716840DB35}" type="pres">
      <dgm:prSet presAssocID="{535219D7-6C24-4942-ABC5-3087558F706C}" presName="hierChild4" presStyleCnt="0"/>
      <dgm:spPr/>
    </dgm:pt>
  </dgm:ptLst>
  <dgm:cxnLst>
    <dgm:cxn modelId="{AB5B3809-1199-4135-AEAA-2E160152D0AB}" type="presOf" srcId="{D47DD74E-A796-4119-9F1F-E87CD3FFA221}" destId="{C7485E84-ED23-42AE-9211-AEAEB3BEC4FC}" srcOrd="0" destOrd="0" presId="urn:microsoft.com/office/officeart/2005/8/layout/hierarchy1"/>
    <dgm:cxn modelId="{8A163B78-EE24-4979-8EF6-F629AE3A7D75}" type="presOf" srcId="{CE19F173-2AEA-4BF9-A0B4-012955B4ADD0}" destId="{A72E356A-9EF9-438C-A170-0C4E12C7F9D6}" srcOrd="0" destOrd="0" presId="urn:microsoft.com/office/officeart/2005/8/layout/hierarchy1"/>
    <dgm:cxn modelId="{E76BEFB3-5900-4DE9-A99C-8684433077D4}" srcId="{244C441F-56D5-48C7-B788-03EE1D88F27D}" destId="{BAA4537A-54E2-481E-94E4-3E578342C055}" srcOrd="1" destOrd="0" parTransId="{EED70BBE-675A-4D0F-B1B5-9AD685498F3C}" sibTransId="{B3E41450-EBE6-497A-B29D-C11E780BE0B2}"/>
    <dgm:cxn modelId="{919BC2DB-16AB-425C-B9DF-35E770C3FAFA}" type="presOf" srcId="{404AAD6E-3ADA-4A5F-9A95-216DB9D115BC}" destId="{E13AEB8B-1246-4FC9-A353-F17FBA8F0982}" srcOrd="0" destOrd="0" presId="urn:microsoft.com/office/officeart/2005/8/layout/hierarchy1"/>
    <dgm:cxn modelId="{848A2B76-749C-482A-9B1A-8B7DE360ABB1}" srcId="{4DCB2580-317E-46A1-B78C-4A669286BCE6}" destId="{244C441F-56D5-48C7-B788-03EE1D88F27D}" srcOrd="0" destOrd="0" parTransId="{944431CA-6881-4835-96C6-894D11875824}" sibTransId="{6FB47631-52B9-41CF-A9F4-8038777D516D}"/>
    <dgm:cxn modelId="{44E3DC53-AD7C-4AD4-94F7-C38666E1DFD3}" type="presOf" srcId="{D8F89F24-EF40-4B32-993F-59F205194FB5}" destId="{D5BEB9F3-87AB-4CE0-8BEA-887DF89C155A}" srcOrd="0" destOrd="0" presId="urn:microsoft.com/office/officeart/2005/8/layout/hierarchy1"/>
    <dgm:cxn modelId="{6143201C-E70A-4F02-8508-096F0DA6A200}" srcId="{404AAD6E-3ADA-4A5F-9A95-216DB9D115BC}" destId="{881F3961-7823-4E63-8DF4-1801C8594CF1}" srcOrd="0" destOrd="0" parTransId="{5614B15C-0CC3-43EF-8602-56F8A07762BC}" sibTransId="{6A8A8BE1-63BC-4906-BDFE-604BD47BE10B}"/>
    <dgm:cxn modelId="{412FCEA1-F860-421E-BA7C-BCBDC70E9E02}" type="presOf" srcId="{C2409F86-E3AB-47FD-9F10-F31748E071A3}" destId="{335211ED-21F2-47A0-B7EC-8A5971E2DF12}" srcOrd="0" destOrd="0" presId="urn:microsoft.com/office/officeart/2005/8/layout/hierarchy1"/>
    <dgm:cxn modelId="{A494ABD2-1C48-46DD-B9B6-CE027509EC6A}" srcId="{244C441F-56D5-48C7-B788-03EE1D88F27D}" destId="{CE19F173-2AEA-4BF9-A0B4-012955B4ADD0}" srcOrd="3" destOrd="0" parTransId="{E283146D-C8B0-4486-805D-7CCA7AE9C9AE}" sibTransId="{5CCC202E-1878-43A7-8416-D7857E180422}"/>
    <dgm:cxn modelId="{C0825C69-483F-4318-B339-822E21C7EEC3}" type="presOf" srcId="{944431CA-6881-4835-96C6-894D11875824}" destId="{BBBFB65D-1DCC-4197-98E7-0DA4897448A5}" srcOrd="0" destOrd="0" presId="urn:microsoft.com/office/officeart/2005/8/layout/hierarchy1"/>
    <dgm:cxn modelId="{73B4546C-95E8-41B1-AB05-E7D62EF5A5D4}" type="presOf" srcId="{7671650B-2C52-4602-8A5C-67BE1383714E}" destId="{38348383-537E-456B-9E2C-8F317636B6F2}" srcOrd="0" destOrd="0" presId="urn:microsoft.com/office/officeart/2005/8/layout/hierarchy1"/>
    <dgm:cxn modelId="{96ACB311-95C0-4708-B301-C75B4614E6E6}" srcId="{404AAD6E-3ADA-4A5F-9A95-216DB9D115BC}" destId="{535219D7-6C24-4942-ABC5-3087558F706C}" srcOrd="1" destOrd="0" parTransId="{1F0CD911-3D5A-47C6-A16C-4F73ABB0F044}" sibTransId="{ED44E4C5-B417-4423-94E3-8FB134794C20}"/>
    <dgm:cxn modelId="{43BF83FF-4FB2-4C61-A651-37858853C41D}" type="presOf" srcId="{535219D7-6C24-4942-ABC5-3087558F706C}" destId="{0B054532-4B89-4570-A9EA-1D7FFC8C2B38}" srcOrd="0" destOrd="0" presId="urn:microsoft.com/office/officeart/2005/8/layout/hierarchy1"/>
    <dgm:cxn modelId="{AFACE13E-B684-47FC-8E56-202C1FA8F4FD}" type="presOf" srcId="{3066D865-C166-4CA4-A59A-BF541C1F5E98}" destId="{22480597-45B1-4FD3-8332-6D73DAAE2D77}" srcOrd="0" destOrd="0" presId="urn:microsoft.com/office/officeart/2005/8/layout/hierarchy1"/>
    <dgm:cxn modelId="{94ACD6F4-FEA6-4412-839A-EEE59958DCA5}" srcId="{C6518633-B5F3-45D8-9D12-6D20BF44EBF9}" destId="{D8F89F24-EF40-4B32-993F-59F205194FB5}" srcOrd="0" destOrd="0" parTransId="{F2E61BF8-5633-4A6C-BD2C-FDC78CAB0C99}" sibTransId="{B64E44E7-F83D-4926-AE6E-333FC4F028BA}"/>
    <dgm:cxn modelId="{E9C78BBA-503D-4DDD-9D67-C5E2A21250FC}" type="presOf" srcId="{881F3961-7823-4E63-8DF4-1801C8594CF1}" destId="{C4225C9E-8CAC-4C6D-9ED1-96DDE1815E5F}" srcOrd="0" destOrd="0" presId="urn:microsoft.com/office/officeart/2005/8/layout/hierarchy1"/>
    <dgm:cxn modelId="{0F47C998-76BF-4EE2-8727-6FDB504FD582}" type="presOf" srcId="{244C441F-56D5-48C7-B788-03EE1D88F27D}" destId="{45576045-F6DB-4BF6-93D5-B29CACC91116}" srcOrd="0" destOrd="0" presId="urn:microsoft.com/office/officeart/2005/8/layout/hierarchy1"/>
    <dgm:cxn modelId="{EC0814D6-806E-4337-8ECC-75B265B364C2}" srcId="{4DCB2580-317E-46A1-B78C-4A669286BCE6}" destId="{404AAD6E-3ADA-4A5F-9A95-216DB9D115BC}" srcOrd="1" destOrd="0" parTransId="{C2409F86-E3AB-47FD-9F10-F31748E071A3}" sibTransId="{C725976C-994E-449F-AE48-9444ADE9994F}"/>
    <dgm:cxn modelId="{C043A503-5077-4104-AC95-BEB71348726A}" srcId="{244C441F-56D5-48C7-B788-03EE1D88F27D}" destId="{B12AB47A-7AC8-4FFE-981E-7C437FDEAE7D}" srcOrd="2" destOrd="0" parTransId="{FAC78BA3-6F48-454F-B853-9B666412BDEF}" sibTransId="{D7DF9467-9766-4C83-836B-5A698786577A}"/>
    <dgm:cxn modelId="{EF310649-18E3-48B5-BCB9-CA60A02BD34B}" srcId="{3066D865-C166-4CA4-A59A-BF541C1F5E98}" destId="{4DCB2580-317E-46A1-B78C-4A669286BCE6}" srcOrd="0" destOrd="0" parTransId="{3BCC63A6-6540-4AC9-9B01-6B1640A06689}" sibTransId="{410B481A-C78F-444D-8C6B-130B52F0D969}"/>
    <dgm:cxn modelId="{FBB99977-6EAF-45F1-B47E-D9843E9B0B3A}" type="presOf" srcId="{1F0CD911-3D5A-47C6-A16C-4F73ABB0F044}" destId="{ED2F9C7A-C438-480E-8C29-8F6FCEB5E2D8}" srcOrd="0" destOrd="0" presId="urn:microsoft.com/office/officeart/2005/8/layout/hierarchy1"/>
    <dgm:cxn modelId="{CD65A681-81EE-439D-BC46-2D2A88035877}" type="presOf" srcId="{FAC78BA3-6F48-454F-B853-9B666412BDEF}" destId="{B6E2B070-7879-4F5A-9005-062478C93644}" srcOrd="0" destOrd="0" presId="urn:microsoft.com/office/officeart/2005/8/layout/hierarchy1"/>
    <dgm:cxn modelId="{B6F69315-64E6-47AD-AD29-03D56B14C05B}" type="presOf" srcId="{5614B15C-0CC3-43EF-8602-56F8A07762BC}" destId="{EBD193D8-9BB9-4E30-8CF3-AD8FC4D14B65}" srcOrd="0" destOrd="0" presId="urn:microsoft.com/office/officeart/2005/8/layout/hierarchy1"/>
    <dgm:cxn modelId="{4127948B-D674-4559-9BA0-78DA4642BC7A}" type="presOf" srcId="{F2E61BF8-5633-4A6C-BD2C-FDC78CAB0C99}" destId="{A3C264C0-D7EC-42EE-9397-8A04441E5CA7}" srcOrd="0" destOrd="0" presId="urn:microsoft.com/office/officeart/2005/8/layout/hierarchy1"/>
    <dgm:cxn modelId="{8CA482E0-D000-4F8F-BD44-8AEC94500595}" type="presOf" srcId="{EED70BBE-675A-4D0F-B1B5-9AD685498F3C}" destId="{8403CE66-ADDD-4910-AF91-A2857AA840EC}" srcOrd="0" destOrd="0" presId="urn:microsoft.com/office/officeart/2005/8/layout/hierarchy1"/>
    <dgm:cxn modelId="{A5DC3C64-9D87-45C4-8DD5-4C1BF86A14E2}" type="presOf" srcId="{B12AB47A-7AC8-4FFE-981E-7C437FDEAE7D}" destId="{50757D46-9854-4E95-A711-8175D50B2865}" srcOrd="0" destOrd="0" presId="urn:microsoft.com/office/officeart/2005/8/layout/hierarchy1"/>
    <dgm:cxn modelId="{DA10E224-87E3-4A47-AE68-70A9EB92051A}" srcId="{244C441F-56D5-48C7-B788-03EE1D88F27D}" destId="{C6518633-B5F3-45D8-9D12-6D20BF44EBF9}" srcOrd="0" destOrd="0" parTransId="{D47DD74E-A796-4119-9F1F-E87CD3FFA221}" sibTransId="{5C2703AB-5CB0-442A-8950-D4CBFEA07D6A}"/>
    <dgm:cxn modelId="{5FC29134-C471-4767-A52C-B8B621F146E5}" type="presOf" srcId="{09B8921A-A5E5-45B3-86E5-4FEF8E5BE0ED}" destId="{2E3092F7-D40B-4549-9D2F-5AC53E1321F4}" srcOrd="0" destOrd="0" presId="urn:microsoft.com/office/officeart/2005/8/layout/hierarchy1"/>
    <dgm:cxn modelId="{D22EF7E1-A8A3-45E4-B5F7-A41ED87E531A}" type="presOf" srcId="{E283146D-C8B0-4486-805D-7CCA7AE9C9AE}" destId="{85B6C466-0221-4342-893B-AC1B1E23E202}" srcOrd="0" destOrd="0" presId="urn:microsoft.com/office/officeart/2005/8/layout/hierarchy1"/>
    <dgm:cxn modelId="{93A4A134-049A-49D4-A6B5-0AB8931DCC5C}" srcId="{57B662E8-2521-4D9C-8E7E-D512664C23E4}" destId="{7671650B-2C52-4602-8A5C-67BE1383714E}" srcOrd="0" destOrd="0" parTransId="{DEE9D629-4583-4967-A35D-5DB3504E76BB}" sibTransId="{24B4178E-2E90-4655-8652-CA7560542C99}"/>
    <dgm:cxn modelId="{F49B817E-8494-47EC-BC3A-29EE8DCC7BF1}" srcId="{D8F89F24-EF40-4B32-993F-59F205194FB5}" destId="{57B662E8-2521-4D9C-8E7E-D512664C23E4}" srcOrd="0" destOrd="0" parTransId="{09B8921A-A5E5-45B3-86E5-4FEF8E5BE0ED}" sibTransId="{9321DEF4-9A60-4D57-A359-052C8CB569A7}"/>
    <dgm:cxn modelId="{D6E1A0A2-F7B0-4B72-802D-76950A9E35D9}" type="presOf" srcId="{C6518633-B5F3-45D8-9D12-6D20BF44EBF9}" destId="{61228380-F475-47D5-95A5-93EA45C24594}" srcOrd="0" destOrd="0" presId="urn:microsoft.com/office/officeart/2005/8/layout/hierarchy1"/>
    <dgm:cxn modelId="{4BB2D9D0-EACF-4E10-A9E8-EB3EC1B21E63}" type="presOf" srcId="{BAA4537A-54E2-481E-94E4-3E578342C055}" destId="{1AA98663-3639-495B-8FD1-C02F0D029614}" srcOrd="0" destOrd="0" presId="urn:microsoft.com/office/officeart/2005/8/layout/hierarchy1"/>
    <dgm:cxn modelId="{2D41C12D-942F-4FF2-B6F5-2129CE3A11EF}" type="presOf" srcId="{DEE9D629-4583-4967-A35D-5DB3504E76BB}" destId="{FDF3AF29-A1AB-4313-9BF9-0FE767E81DB3}" srcOrd="0" destOrd="0" presId="urn:microsoft.com/office/officeart/2005/8/layout/hierarchy1"/>
    <dgm:cxn modelId="{30D69D20-ADD8-45FB-88AA-0745FE641141}" type="presOf" srcId="{4DCB2580-317E-46A1-B78C-4A669286BCE6}" destId="{C4EEE7B4-36F3-4BBD-BC49-323ADF91B2A0}" srcOrd="0" destOrd="0" presId="urn:microsoft.com/office/officeart/2005/8/layout/hierarchy1"/>
    <dgm:cxn modelId="{2A0C7051-ACDF-4AE8-B090-07F1D176849F}" type="presOf" srcId="{57B662E8-2521-4D9C-8E7E-D512664C23E4}" destId="{413064F2-E055-4535-983D-2A79D6FC5EF5}" srcOrd="0" destOrd="0" presId="urn:microsoft.com/office/officeart/2005/8/layout/hierarchy1"/>
    <dgm:cxn modelId="{722448BA-B28A-4C7F-8E9B-057D9A9DE412}" type="presParOf" srcId="{22480597-45B1-4FD3-8332-6D73DAAE2D77}" destId="{6146423F-FC2B-4348-83B4-A1582C43283F}" srcOrd="0" destOrd="0" presId="urn:microsoft.com/office/officeart/2005/8/layout/hierarchy1"/>
    <dgm:cxn modelId="{589EBA12-4206-4613-8612-99062533F7EE}" type="presParOf" srcId="{6146423F-FC2B-4348-83B4-A1582C43283F}" destId="{527DDFF7-7020-4E70-A5CE-9FDB3430BF39}" srcOrd="0" destOrd="0" presId="urn:microsoft.com/office/officeart/2005/8/layout/hierarchy1"/>
    <dgm:cxn modelId="{59EBECEB-8478-48DF-ACFC-29DEEF80CF71}" type="presParOf" srcId="{527DDFF7-7020-4E70-A5CE-9FDB3430BF39}" destId="{1FEC41B6-EBDF-4038-BB7C-85A0142E9631}" srcOrd="0" destOrd="0" presId="urn:microsoft.com/office/officeart/2005/8/layout/hierarchy1"/>
    <dgm:cxn modelId="{E3486EE7-FA4D-41B5-BE49-EA2FAD8B4F91}" type="presParOf" srcId="{527DDFF7-7020-4E70-A5CE-9FDB3430BF39}" destId="{C4EEE7B4-36F3-4BBD-BC49-323ADF91B2A0}" srcOrd="1" destOrd="0" presId="urn:microsoft.com/office/officeart/2005/8/layout/hierarchy1"/>
    <dgm:cxn modelId="{725834C3-AE21-4AE9-9076-040B19780877}" type="presParOf" srcId="{6146423F-FC2B-4348-83B4-A1582C43283F}" destId="{D02D0DD9-D443-43F0-9133-0BAA2C7C1E5B}" srcOrd="1" destOrd="0" presId="urn:microsoft.com/office/officeart/2005/8/layout/hierarchy1"/>
    <dgm:cxn modelId="{4400A963-0C51-404C-8E51-CF5C572F721B}" type="presParOf" srcId="{D02D0DD9-D443-43F0-9133-0BAA2C7C1E5B}" destId="{BBBFB65D-1DCC-4197-98E7-0DA4897448A5}" srcOrd="0" destOrd="0" presId="urn:microsoft.com/office/officeart/2005/8/layout/hierarchy1"/>
    <dgm:cxn modelId="{F584FFD8-66F7-4291-AD90-7F97FDF8A3A3}" type="presParOf" srcId="{D02D0DD9-D443-43F0-9133-0BAA2C7C1E5B}" destId="{31C3329A-8CFF-431E-96C6-FEA0F44F11D1}" srcOrd="1" destOrd="0" presId="urn:microsoft.com/office/officeart/2005/8/layout/hierarchy1"/>
    <dgm:cxn modelId="{629941B6-71DB-41BF-ABCD-585D29B87ECD}" type="presParOf" srcId="{31C3329A-8CFF-431E-96C6-FEA0F44F11D1}" destId="{77A07158-BC5A-4F14-9F5A-70A6F6CB34D3}" srcOrd="0" destOrd="0" presId="urn:microsoft.com/office/officeart/2005/8/layout/hierarchy1"/>
    <dgm:cxn modelId="{64C1EFE0-037F-46AC-84D8-5F7AECB2E8A4}" type="presParOf" srcId="{77A07158-BC5A-4F14-9F5A-70A6F6CB34D3}" destId="{051521AA-0B96-4303-BFF2-0C975E753E50}" srcOrd="0" destOrd="0" presId="urn:microsoft.com/office/officeart/2005/8/layout/hierarchy1"/>
    <dgm:cxn modelId="{40B15E3E-E55E-4783-BF1D-9F1D895379AF}" type="presParOf" srcId="{77A07158-BC5A-4F14-9F5A-70A6F6CB34D3}" destId="{45576045-F6DB-4BF6-93D5-B29CACC91116}" srcOrd="1" destOrd="0" presId="urn:microsoft.com/office/officeart/2005/8/layout/hierarchy1"/>
    <dgm:cxn modelId="{4350DCFA-BE1C-47F4-8580-C28219570EC8}" type="presParOf" srcId="{31C3329A-8CFF-431E-96C6-FEA0F44F11D1}" destId="{AFD2BA20-69F9-44D4-AC84-94EA2261E5EC}" srcOrd="1" destOrd="0" presId="urn:microsoft.com/office/officeart/2005/8/layout/hierarchy1"/>
    <dgm:cxn modelId="{4DAEA013-3425-4FEA-83CF-02BC2679D6A6}" type="presParOf" srcId="{AFD2BA20-69F9-44D4-AC84-94EA2261E5EC}" destId="{C7485E84-ED23-42AE-9211-AEAEB3BEC4FC}" srcOrd="0" destOrd="0" presId="urn:microsoft.com/office/officeart/2005/8/layout/hierarchy1"/>
    <dgm:cxn modelId="{12193B95-D025-4D4E-863B-EB099B351B8B}" type="presParOf" srcId="{AFD2BA20-69F9-44D4-AC84-94EA2261E5EC}" destId="{64C35A7A-C508-40D7-86A7-503DAAEC16D4}" srcOrd="1" destOrd="0" presId="urn:microsoft.com/office/officeart/2005/8/layout/hierarchy1"/>
    <dgm:cxn modelId="{8CEA1EE7-1DF7-4E69-9E72-937C438D3F68}" type="presParOf" srcId="{64C35A7A-C508-40D7-86A7-503DAAEC16D4}" destId="{A16305EF-1A6F-4539-806C-07D7F460E970}" srcOrd="0" destOrd="0" presId="urn:microsoft.com/office/officeart/2005/8/layout/hierarchy1"/>
    <dgm:cxn modelId="{1C7D8A8A-B08D-4C8B-BC90-348ACFEB563E}" type="presParOf" srcId="{A16305EF-1A6F-4539-806C-07D7F460E970}" destId="{88E82D31-FB0F-4F91-800D-3069AB818B9E}" srcOrd="0" destOrd="0" presId="urn:microsoft.com/office/officeart/2005/8/layout/hierarchy1"/>
    <dgm:cxn modelId="{53AC7FB6-51AB-4666-B896-2A3693551F86}" type="presParOf" srcId="{A16305EF-1A6F-4539-806C-07D7F460E970}" destId="{61228380-F475-47D5-95A5-93EA45C24594}" srcOrd="1" destOrd="0" presId="urn:microsoft.com/office/officeart/2005/8/layout/hierarchy1"/>
    <dgm:cxn modelId="{7E956138-4645-409E-8D7E-93AF72CEF421}" type="presParOf" srcId="{64C35A7A-C508-40D7-86A7-503DAAEC16D4}" destId="{BECF2228-C278-426E-9C0E-38BE348A5E18}" srcOrd="1" destOrd="0" presId="urn:microsoft.com/office/officeart/2005/8/layout/hierarchy1"/>
    <dgm:cxn modelId="{BC817779-BEF6-4A90-B976-0A6488D298EE}" type="presParOf" srcId="{BECF2228-C278-426E-9C0E-38BE348A5E18}" destId="{A3C264C0-D7EC-42EE-9397-8A04441E5CA7}" srcOrd="0" destOrd="0" presId="urn:microsoft.com/office/officeart/2005/8/layout/hierarchy1"/>
    <dgm:cxn modelId="{1088235C-D8E0-4D90-A456-2ADCD24738A6}" type="presParOf" srcId="{BECF2228-C278-426E-9C0E-38BE348A5E18}" destId="{E79C7F21-1D62-4202-A3F2-5F91A25116E9}" srcOrd="1" destOrd="0" presId="urn:microsoft.com/office/officeart/2005/8/layout/hierarchy1"/>
    <dgm:cxn modelId="{BF1F8B64-C4A1-4540-B355-762CE4D23EBF}" type="presParOf" srcId="{E79C7F21-1D62-4202-A3F2-5F91A25116E9}" destId="{739BE2D2-60C1-4421-B007-F8E278483BDE}" srcOrd="0" destOrd="0" presId="urn:microsoft.com/office/officeart/2005/8/layout/hierarchy1"/>
    <dgm:cxn modelId="{C02668E8-71F7-4112-BFE4-5BDC35845E59}" type="presParOf" srcId="{739BE2D2-60C1-4421-B007-F8E278483BDE}" destId="{4B6C3D95-2EC7-4C19-AFF9-B312BD1CE061}" srcOrd="0" destOrd="0" presId="urn:microsoft.com/office/officeart/2005/8/layout/hierarchy1"/>
    <dgm:cxn modelId="{1E418CFB-C026-448E-B29E-9D7C24F68518}" type="presParOf" srcId="{739BE2D2-60C1-4421-B007-F8E278483BDE}" destId="{D5BEB9F3-87AB-4CE0-8BEA-887DF89C155A}" srcOrd="1" destOrd="0" presId="urn:microsoft.com/office/officeart/2005/8/layout/hierarchy1"/>
    <dgm:cxn modelId="{04A6CD62-B3E2-4CBE-9371-991EA13AE4BD}" type="presParOf" srcId="{E79C7F21-1D62-4202-A3F2-5F91A25116E9}" destId="{EA8B38BA-B974-4359-81EF-DF1C5DC642A8}" srcOrd="1" destOrd="0" presId="urn:microsoft.com/office/officeart/2005/8/layout/hierarchy1"/>
    <dgm:cxn modelId="{8EEFE01D-52C1-48ED-BDDC-783BF2DACD85}" type="presParOf" srcId="{EA8B38BA-B974-4359-81EF-DF1C5DC642A8}" destId="{2E3092F7-D40B-4549-9D2F-5AC53E1321F4}" srcOrd="0" destOrd="0" presId="urn:microsoft.com/office/officeart/2005/8/layout/hierarchy1"/>
    <dgm:cxn modelId="{373EC6E6-366A-4C42-8AF2-E21B10E29CA7}" type="presParOf" srcId="{EA8B38BA-B974-4359-81EF-DF1C5DC642A8}" destId="{0BF5E419-F200-43AC-886D-A1AF5FB3FF60}" srcOrd="1" destOrd="0" presId="urn:microsoft.com/office/officeart/2005/8/layout/hierarchy1"/>
    <dgm:cxn modelId="{C44C8E38-E2DE-4DD3-BBC3-AE9242561603}" type="presParOf" srcId="{0BF5E419-F200-43AC-886D-A1AF5FB3FF60}" destId="{03A3B90B-C1DA-41E6-A430-94F2498DB0A3}" srcOrd="0" destOrd="0" presId="urn:microsoft.com/office/officeart/2005/8/layout/hierarchy1"/>
    <dgm:cxn modelId="{DACC2DBF-CECC-470B-BA3D-B1DFAB7E42A1}" type="presParOf" srcId="{03A3B90B-C1DA-41E6-A430-94F2498DB0A3}" destId="{AFB52E07-CA93-4D38-B3B9-F68E4EBBAFE5}" srcOrd="0" destOrd="0" presId="urn:microsoft.com/office/officeart/2005/8/layout/hierarchy1"/>
    <dgm:cxn modelId="{5F232242-8CBB-4D0D-AB58-E51AE3798101}" type="presParOf" srcId="{03A3B90B-C1DA-41E6-A430-94F2498DB0A3}" destId="{413064F2-E055-4535-983D-2A79D6FC5EF5}" srcOrd="1" destOrd="0" presId="urn:microsoft.com/office/officeart/2005/8/layout/hierarchy1"/>
    <dgm:cxn modelId="{1EBEBE9B-BD4A-4382-A39A-3898ED7D351E}" type="presParOf" srcId="{0BF5E419-F200-43AC-886D-A1AF5FB3FF60}" destId="{5E1DFA68-CD4D-47A7-96D3-AD7E53BD065E}" srcOrd="1" destOrd="0" presId="urn:microsoft.com/office/officeart/2005/8/layout/hierarchy1"/>
    <dgm:cxn modelId="{E3DACE8A-EB9F-4705-B586-46A3A37F8C72}" type="presParOf" srcId="{5E1DFA68-CD4D-47A7-96D3-AD7E53BD065E}" destId="{FDF3AF29-A1AB-4313-9BF9-0FE767E81DB3}" srcOrd="0" destOrd="0" presId="urn:microsoft.com/office/officeart/2005/8/layout/hierarchy1"/>
    <dgm:cxn modelId="{BB8842F9-C4CD-44A7-A1BF-A10EF98EAD26}" type="presParOf" srcId="{5E1DFA68-CD4D-47A7-96D3-AD7E53BD065E}" destId="{294018B3-1542-4759-BF95-5E96432040DE}" srcOrd="1" destOrd="0" presId="urn:microsoft.com/office/officeart/2005/8/layout/hierarchy1"/>
    <dgm:cxn modelId="{3C1765E4-79A3-454E-8FD0-914B69BB3B2B}" type="presParOf" srcId="{294018B3-1542-4759-BF95-5E96432040DE}" destId="{6A92FF72-4C37-403C-A2D1-D28883ABEA24}" srcOrd="0" destOrd="0" presId="urn:microsoft.com/office/officeart/2005/8/layout/hierarchy1"/>
    <dgm:cxn modelId="{1632FC27-A748-476D-96EE-1254AE568CA2}" type="presParOf" srcId="{6A92FF72-4C37-403C-A2D1-D28883ABEA24}" destId="{3F01BA77-65FD-4AEF-80B3-6CDAA52D989D}" srcOrd="0" destOrd="0" presId="urn:microsoft.com/office/officeart/2005/8/layout/hierarchy1"/>
    <dgm:cxn modelId="{681C5F45-8B40-445B-8357-7DF52A726F8E}" type="presParOf" srcId="{6A92FF72-4C37-403C-A2D1-D28883ABEA24}" destId="{38348383-537E-456B-9E2C-8F317636B6F2}" srcOrd="1" destOrd="0" presId="urn:microsoft.com/office/officeart/2005/8/layout/hierarchy1"/>
    <dgm:cxn modelId="{2349AF52-0EE3-41E7-863C-94ACA40F2DD7}" type="presParOf" srcId="{294018B3-1542-4759-BF95-5E96432040DE}" destId="{2713B011-90B8-49B0-A9EA-0258FC2028EA}" srcOrd="1" destOrd="0" presId="urn:microsoft.com/office/officeart/2005/8/layout/hierarchy1"/>
    <dgm:cxn modelId="{D8845910-B5C6-4B20-8E09-82A8F99D08EF}" type="presParOf" srcId="{AFD2BA20-69F9-44D4-AC84-94EA2261E5EC}" destId="{8403CE66-ADDD-4910-AF91-A2857AA840EC}" srcOrd="2" destOrd="0" presId="urn:microsoft.com/office/officeart/2005/8/layout/hierarchy1"/>
    <dgm:cxn modelId="{9DE01923-CFFA-4ECB-AD97-34166C4BB044}" type="presParOf" srcId="{AFD2BA20-69F9-44D4-AC84-94EA2261E5EC}" destId="{36CA7628-6C56-4095-84CA-5E374F2BDB9F}" srcOrd="3" destOrd="0" presId="urn:microsoft.com/office/officeart/2005/8/layout/hierarchy1"/>
    <dgm:cxn modelId="{B75196F4-DA1A-4694-82C5-491E113A7C4C}" type="presParOf" srcId="{36CA7628-6C56-4095-84CA-5E374F2BDB9F}" destId="{42D9ED97-4948-44AA-94F3-A8A374EAACFA}" srcOrd="0" destOrd="0" presId="urn:microsoft.com/office/officeart/2005/8/layout/hierarchy1"/>
    <dgm:cxn modelId="{3CEB0511-D116-48C2-8C67-8D8B548E9FD4}" type="presParOf" srcId="{42D9ED97-4948-44AA-94F3-A8A374EAACFA}" destId="{A351A84D-074F-4958-9D23-85C17288CBF4}" srcOrd="0" destOrd="0" presId="urn:microsoft.com/office/officeart/2005/8/layout/hierarchy1"/>
    <dgm:cxn modelId="{9AC6D875-6992-44FC-8607-43036024E97C}" type="presParOf" srcId="{42D9ED97-4948-44AA-94F3-A8A374EAACFA}" destId="{1AA98663-3639-495B-8FD1-C02F0D029614}" srcOrd="1" destOrd="0" presId="urn:microsoft.com/office/officeart/2005/8/layout/hierarchy1"/>
    <dgm:cxn modelId="{C8DBB661-192A-439F-A6AF-604D38A52EF5}" type="presParOf" srcId="{36CA7628-6C56-4095-84CA-5E374F2BDB9F}" destId="{B71F91CF-FA98-40E7-8797-33B599524585}" srcOrd="1" destOrd="0" presId="urn:microsoft.com/office/officeart/2005/8/layout/hierarchy1"/>
    <dgm:cxn modelId="{FBA6088A-0065-4E35-855B-597306A09BE5}" type="presParOf" srcId="{AFD2BA20-69F9-44D4-AC84-94EA2261E5EC}" destId="{B6E2B070-7879-4F5A-9005-062478C93644}" srcOrd="4" destOrd="0" presId="urn:microsoft.com/office/officeart/2005/8/layout/hierarchy1"/>
    <dgm:cxn modelId="{87E565C9-EDCD-47BF-B271-521422AD28D0}" type="presParOf" srcId="{AFD2BA20-69F9-44D4-AC84-94EA2261E5EC}" destId="{CE3FD953-1AB8-4CA4-936D-DB7ACD031560}" srcOrd="5" destOrd="0" presId="urn:microsoft.com/office/officeart/2005/8/layout/hierarchy1"/>
    <dgm:cxn modelId="{B7FF7EB4-9255-44A9-9405-A685ED740199}" type="presParOf" srcId="{CE3FD953-1AB8-4CA4-936D-DB7ACD031560}" destId="{5039DA54-8192-482B-8285-472851E40286}" srcOrd="0" destOrd="0" presId="urn:microsoft.com/office/officeart/2005/8/layout/hierarchy1"/>
    <dgm:cxn modelId="{B829744E-8866-4BB1-B2BD-9500036CCD11}" type="presParOf" srcId="{5039DA54-8192-482B-8285-472851E40286}" destId="{D254D0CD-8B9C-4F51-A6E6-78EA393C6C49}" srcOrd="0" destOrd="0" presId="urn:microsoft.com/office/officeart/2005/8/layout/hierarchy1"/>
    <dgm:cxn modelId="{F9571354-FB54-47CE-86AE-F4A87F2E3B96}" type="presParOf" srcId="{5039DA54-8192-482B-8285-472851E40286}" destId="{50757D46-9854-4E95-A711-8175D50B2865}" srcOrd="1" destOrd="0" presId="urn:microsoft.com/office/officeart/2005/8/layout/hierarchy1"/>
    <dgm:cxn modelId="{80129C66-7FAA-44D5-9BB3-E467A75D95F7}" type="presParOf" srcId="{CE3FD953-1AB8-4CA4-936D-DB7ACD031560}" destId="{993EBEDF-C949-4FD7-8F74-9BCF4F264506}" srcOrd="1" destOrd="0" presId="urn:microsoft.com/office/officeart/2005/8/layout/hierarchy1"/>
    <dgm:cxn modelId="{A89F21A7-FBD6-48B2-BD74-D11833FE9CB7}" type="presParOf" srcId="{AFD2BA20-69F9-44D4-AC84-94EA2261E5EC}" destId="{85B6C466-0221-4342-893B-AC1B1E23E202}" srcOrd="6" destOrd="0" presId="urn:microsoft.com/office/officeart/2005/8/layout/hierarchy1"/>
    <dgm:cxn modelId="{C5933F44-485F-45B6-872E-A1EDDB5D24BF}" type="presParOf" srcId="{AFD2BA20-69F9-44D4-AC84-94EA2261E5EC}" destId="{BE36E128-2CAF-47B3-9E6D-7D94064CB226}" srcOrd="7" destOrd="0" presId="urn:microsoft.com/office/officeart/2005/8/layout/hierarchy1"/>
    <dgm:cxn modelId="{32D4CE36-A240-49B9-9F52-FEB8BD01968C}" type="presParOf" srcId="{BE36E128-2CAF-47B3-9E6D-7D94064CB226}" destId="{61547A29-F150-4EAE-9AB9-EBFA1BB62A2F}" srcOrd="0" destOrd="0" presId="urn:microsoft.com/office/officeart/2005/8/layout/hierarchy1"/>
    <dgm:cxn modelId="{33BCA463-CF4E-4E93-A436-DF0D3265B758}" type="presParOf" srcId="{61547A29-F150-4EAE-9AB9-EBFA1BB62A2F}" destId="{7D6D06AD-5C22-4954-9C0F-BD8F1114D469}" srcOrd="0" destOrd="0" presId="urn:microsoft.com/office/officeart/2005/8/layout/hierarchy1"/>
    <dgm:cxn modelId="{3EC232D8-5367-42BC-87B0-8AFD7C78E3FE}" type="presParOf" srcId="{61547A29-F150-4EAE-9AB9-EBFA1BB62A2F}" destId="{A72E356A-9EF9-438C-A170-0C4E12C7F9D6}" srcOrd="1" destOrd="0" presId="urn:microsoft.com/office/officeart/2005/8/layout/hierarchy1"/>
    <dgm:cxn modelId="{36B31ACB-E7DF-432F-97DF-6EE3A0518D71}" type="presParOf" srcId="{BE36E128-2CAF-47B3-9E6D-7D94064CB226}" destId="{EDDCF6B7-123D-43EC-9D98-3E0FC4ED24D8}" srcOrd="1" destOrd="0" presId="urn:microsoft.com/office/officeart/2005/8/layout/hierarchy1"/>
    <dgm:cxn modelId="{2DE9DA12-54FF-4171-87FA-D003214DF623}" type="presParOf" srcId="{D02D0DD9-D443-43F0-9133-0BAA2C7C1E5B}" destId="{335211ED-21F2-47A0-B7EC-8A5971E2DF12}" srcOrd="2" destOrd="0" presId="urn:microsoft.com/office/officeart/2005/8/layout/hierarchy1"/>
    <dgm:cxn modelId="{CEEEBA08-76AE-4971-BCA6-4B18493F68F3}" type="presParOf" srcId="{D02D0DD9-D443-43F0-9133-0BAA2C7C1E5B}" destId="{C5932883-9184-4328-89FA-0DD06D94822F}" srcOrd="3" destOrd="0" presId="urn:microsoft.com/office/officeart/2005/8/layout/hierarchy1"/>
    <dgm:cxn modelId="{676C20EB-6BC2-457D-9038-EEFB70B22D5C}" type="presParOf" srcId="{C5932883-9184-4328-89FA-0DD06D94822F}" destId="{D3A21A1E-D5F2-4CD0-B105-92B7374DA499}" srcOrd="0" destOrd="0" presId="urn:microsoft.com/office/officeart/2005/8/layout/hierarchy1"/>
    <dgm:cxn modelId="{AB654B7B-1C62-490B-A923-EFA745EAEE84}" type="presParOf" srcId="{D3A21A1E-D5F2-4CD0-B105-92B7374DA499}" destId="{409E38F6-CF09-4DF8-B477-9B559740D101}" srcOrd="0" destOrd="0" presId="urn:microsoft.com/office/officeart/2005/8/layout/hierarchy1"/>
    <dgm:cxn modelId="{6B6F5111-50CC-41BC-968C-A970894D3CA2}" type="presParOf" srcId="{D3A21A1E-D5F2-4CD0-B105-92B7374DA499}" destId="{E13AEB8B-1246-4FC9-A353-F17FBA8F0982}" srcOrd="1" destOrd="0" presId="urn:microsoft.com/office/officeart/2005/8/layout/hierarchy1"/>
    <dgm:cxn modelId="{009F2C5E-8B07-4B8D-A904-89031047591A}" type="presParOf" srcId="{C5932883-9184-4328-89FA-0DD06D94822F}" destId="{444E0047-7C86-44DA-B5F8-84CE7B8F7B7F}" srcOrd="1" destOrd="0" presId="urn:microsoft.com/office/officeart/2005/8/layout/hierarchy1"/>
    <dgm:cxn modelId="{D8509FC9-A10A-4375-94F6-3E6E41B29F5E}" type="presParOf" srcId="{444E0047-7C86-44DA-B5F8-84CE7B8F7B7F}" destId="{EBD193D8-9BB9-4E30-8CF3-AD8FC4D14B65}" srcOrd="0" destOrd="0" presId="urn:microsoft.com/office/officeart/2005/8/layout/hierarchy1"/>
    <dgm:cxn modelId="{620F6735-5EEE-4674-9213-1E8914C7A011}" type="presParOf" srcId="{444E0047-7C86-44DA-B5F8-84CE7B8F7B7F}" destId="{14213AB9-E5C2-4FC8-935F-CB3E36B72BFD}" srcOrd="1" destOrd="0" presId="urn:microsoft.com/office/officeart/2005/8/layout/hierarchy1"/>
    <dgm:cxn modelId="{8D175492-6FEE-4034-A54C-CEC44A5C26A2}" type="presParOf" srcId="{14213AB9-E5C2-4FC8-935F-CB3E36B72BFD}" destId="{938CAD94-33AB-40B7-B45D-B86937F12378}" srcOrd="0" destOrd="0" presId="urn:microsoft.com/office/officeart/2005/8/layout/hierarchy1"/>
    <dgm:cxn modelId="{CF1114A5-FED6-4899-BD57-AD0C05B7098F}" type="presParOf" srcId="{938CAD94-33AB-40B7-B45D-B86937F12378}" destId="{2FEB55EC-8FC6-4A28-AED2-66C4D43F9B40}" srcOrd="0" destOrd="0" presId="urn:microsoft.com/office/officeart/2005/8/layout/hierarchy1"/>
    <dgm:cxn modelId="{4DB51BF5-6099-4D86-8881-9CFA812BE160}" type="presParOf" srcId="{938CAD94-33AB-40B7-B45D-B86937F12378}" destId="{C4225C9E-8CAC-4C6D-9ED1-96DDE1815E5F}" srcOrd="1" destOrd="0" presId="urn:microsoft.com/office/officeart/2005/8/layout/hierarchy1"/>
    <dgm:cxn modelId="{D701BF7F-1CB6-4617-A35B-9E6E6245FD96}" type="presParOf" srcId="{14213AB9-E5C2-4FC8-935F-CB3E36B72BFD}" destId="{1B65A22B-DA4C-4713-94D3-0724440486B7}" srcOrd="1" destOrd="0" presId="urn:microsoft.com/office/officeart/2005/8/layout/hierarchy1"/>
    <dgm:cxn modelId="{69210FDA-1880-41DA-9FF8-CD94030B0E5F}" type="presParOf" srcId="{444E0047-7C86-44DA-B5F8-84CE7B8F7B7F}" destId="{ED2F9C7A-C438-480E-8C29-8F6FCEB5E2D8}" srcOrd="2" destOrd="0" presId="urn:microsoft.com/office/officeart/2005/8/layout/hierarchy1"/>
    <dgm:cxn modelId="{5F3731F9-BEA8-4B33-87E1-3F04E7A8AD68}" type="presParOf" srcId="{444E0047-7C86-44DA-B5F8-84CE7B8F7B7F}" destId="{10CD0347-9B6A-43B9-A9B4-BFE2FE17E00B}" srcOrd="3" destOrd="0" presId="urn:microsoft.com/office/officeart/2005/8/layout/hierarchy1"/>
    <dgm:cxn modelId="{0879A11B-5613-4E6E-A62B-00E84179382C}" type="presParOf" srcId="{10CD0347-9B6A-43B9-A9B4-BFE2FE17E00B}" destId="{50088B0E-BD4D-478B-B02F-936BFD3C368E}" srcOrd="0" destOrd="0" presId="urn:microsoft.com/office/officeart/2005/8/layout/hierarchy1"/>
    <dgm:cxn modelId="{D1DA449C-39A6-4FD7-A564-FDC41D6139C1}" type="presParOf" srcId="{50088B0E-BD4D-478B-B02F-936BFD3C368E}" destId="{0CB2EBE1-F57A-4870-B3CE-CC210DD68A63}" srcOrd="0" destOrd="0" presId="urn:microsoft.com/office/officeart/2005/8/layout/hierarchy1"/>
    <dgm:cxn modelId="{2DA64678-2A90-4731-9ADE-8B7D338B5C36}" type="presParOf" srcId="{50088B0E-BD4D-478B-B02F-936BFD3C368E}" destId="{0B054532-4B89-4570-A9EA-1D7FFC8C2B38}" srcOrd="1" destOrd="0" presId="urn:microsoft.com/office/officeart/2005/8/layout/hierarchy1"/>
    <dgm:cxn modelId="{3CF0BC3B-7451-4C4F-9477-D1BDB1C837D4}" type="presParOf" srcId="{10CD0347-9B6A-43B9-A9B4-BFE2FE17E00B}" destId="{4328E1BB-D06F-4A40-8323-4E716840DB3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2F9C7A-C438-480E-8C29-8F6FCEB5E2D8}">
      <dsp:nvSpPr>
        <dsp:cNvPr id="0" name=""/>
        <dsp:cNvSpPr/>
      </dsp:nvSpPr>
      <dsp:spPr>
        <a:xfrm>
          <a:off x="8155053" y="1994066"/>
          <a:ext cx="780144" cy="371277"/>
        </a:xfrm>
        <a:custGeom>
          <a:avLst/>
          <a:gdLst/>
          <a:ahLst/>
          <a:cxnLst/>
          <a:rect l="0" t="0" r="0" b="0"/>
          <a:pathLst>
            <a:path>
              <a:moveTo>
                <a:pt x="0" y="0"/>
              </a:moveTo>
              <a:lnTo>
                <a:pt x="0" y="253014"/>
              </a:lnTo>
              <a:lnTo>
                <a:pt x="780144" y="253014"/>
              </a:lnTo>
              <a:lnTo>
                <a:pt x="780144" y="371277"/>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BD193D8-9BB9-4E30-8CF3-AD8FC4D14B65}">
      <dsp:nvSpPr>
        <dsp:cNvPr id="0" name=""/>
        <dsp:cNvSpPr/>
      </dsp:nvSpPr>
      <dsp:spPr>
        <a:xfrm>
          <a:off x="7374909" y="1994066"/>
          <a:ext cx="780144" cy="371277"/>
        </a:xfrm>
        <a:custGeom>
          <a:avLst/>
          <a:gdLst/>
          <a:ahLst/>
          <a:cxnLst/>
          <a:rect l="0" t="0" r="0" b="0"/>
          <a:pathLst>
            <a:path>
              <a:moveTo>
                <a:pt x="780144" y="0"/>
              </a:moveTo>
              <a:lnTo>
                <a:pt x="780144" y="253014"/>
              </a:lnTo>
              <a:lnTo>
                <a:pt x="0" y="253014"/>
              </a:lnTo>
              <a:lnTo>
                <a:pt x="0" y="371277"/>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5211ED-21F2-47A0-B7EC-8A5971E2DF12}">
      <dsp:nvSpPr>
        <dsp:cNvPr id="0" name=""/>
        <dsp:cNvSpPr/>
      </dsp:nvSpPr>
      <dsp:spPr>
        <a:xfrm>
          <a:off x="5814621" y="812148"/>
          <a:ext cx="2340432" cy="371277"/>
        </a:xfrm>
        <a:custGeom>
          <a:avLst/>
          <a:gdLst/>
          <a:ahLst/>
          <a:cxnLst/>
          <a:rect l="0" t="0" r="0" b="0"/>
          <a:pathLst>
            <a:path>
              <a:moveTo>
                <a:pt x="0" y="0"/>
              </a:moveTo>
              <a:lnTo>
                <a:pt x="0" y="253014"/>
              </a:lnTo>
              <a:lnTo>
                <a:pt x="2340432" y="253014"/>
              </a:lnTo>
              <a:lnTo>
                <a:pt x="2340432" y="371277"/>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5B6C466-0221-4342-893B-AC1B1E23E202}">
      <dsp:nvSpPr>
        <dsp:cNvPr id="0" name=""/>
        <dsp:cNvSpPr/>
      </dsp:nvSpPr>
      <dsp:spPr>
        <a:xfrm>
          <a:off x="3474189" y="1994066"/>
          <a:ext cx="2340432" cy="371277"/>
        </a:xfrm>
        <a:custGeom>
          <a:avLst/>
          <a:gdLst/>
          <a:ahLst/>
          <a:cxnLst/>
          <a:rect l="0" t="0" r="0" b="0"/>
          <a:pathLst>
            <a:path>
              <a:moveTo>
                <a:pt x="0" y="0"/>
              </a:moveTo>
              <a:lnTo>
                <a:pt x="0" y="253014"/>
              </a:lnTo>
              <a:lnTo>
                <a:pt x="2340432" y="253014"/>
              </a:lnTo>
              <a:lnTo>
                <a:pt x="2340432" y="371277"/>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E2B070-7879-4F5A-9005-062478C93644}">
      <dsp:nvSpPr>
        <dsp:cNvPr id="0" name=""/>
        <dsp:cNvSpPr/>
      </dsp:nvSpPr>
      <dsp:spPr>
        <a:xfrm>
          <a:off x="3474189" y="1994066"/>
          <a:ext cx="780144" cy="371277"/>
        </a:xfrm>
        <a:custGeom>
          <a:avLst/>
          <a:gdLst/>
          <a:ahLst/>
          <a:cxnLst/>
          <a:rect l="0" t="0" r="0" b="0"/>
          <a:pathLst>
            <a:path>
              <a:moveTo>
                <a:pt x="0" y="0"/>
              </a:moveTo>
              <a:lnTo>
                <a:pt x="0" y="253014"/>
              </a:lnTo>
              <a:lnTo>
                <a:pt x="780144" y="253014"/>
              </a:lnTo>
              <a:lnTo>
                <a:pt x="780144" y="371277"/>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403CE66-ADDD-4910-AF91-A2857AA840EC}">
      <dsp:nvSpPr>
        <dsp:cNvPr id="0" name=""/>
        <dsp:cNvSpPr/>
      </dsp:nvSpPr>
      <dsp:spPr>
        <a:xfrm>
          <a:off x="2694045" y="1994066"/>
          <a:ext cx="780144" cy="371277"/>
        </a:xfrm>
        <a:custGeom>
          <a:avLst/>
          <a:gdLst/>
          <a:ahLst/>
          <a:cxnLst/>
          <a:rect l="0" t="0" r="0" b="0"/>
          <a:pathLst>
            <a:path>
              <a:moveTo>
                <a:pt x="780144" y="0"/>
              </a:moveTo>
              <a:lnTo>
                <a:pt x="780144" y="253014"/>
              </a:lnTo>
              <a:lnTo>
                <a:pt x="0" y="253014"/>
              </a:lnTo>
              <a:lnTo>
                <a:pt x="0" y="371277"/>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F3AF29-A1AB-4313-9BF9-0FE767E81DB3}">
      <dsp:nvSpPr>
        <dsp:cNvPr id="0" name=""/>
        <dsp:cNvSpPr/>
      </dsp:nvSpPr>
      <dsp:spPr>
        <a:xfrm>
          <a:off x="1088037" y="5539821"/>
          <a:ext cx="91440" cy="371277"/>
        </a:xfrm>
        <a:custGeom>
          <a:avLst/>
          <a:gdLst/>
          <a:ahLst/>
          <a:cxnLst/>
          <a:rect l="0" t="0" r="0" b="0"/>
          <a:pathLst>
            <a:path>
              <a:moveTo>
                <a:pt x="45720" y="0"/>
              </a:moveTo>
              <a:lnTo>
                <a:pt x="45720" y="371277"/>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E3092F7-D40B-4549-9D2F-5AC53E1321F4}">
      <dsp:nvSpPr>
        <dsp:cNvPr id="0" name=""/>
        <dsp:cNvSpPr/>
      </dsp:nvSpPr>
      <dsp:spPr>
        <a:xfrm>
          <a:off x="1088037" y="4357903"/>
          <a:ext cx="91440" cy="371277"/>
        </a:xfrm>
        <a:custGeom>
          <a:avLst/>
          <a:gdLst/>
          <a:ahLst/>
          <a:cxnLst/>
          <a:rect l="0" t="0" r="0" b="0"/>
          <a:pathLst>
            <a:path>
              <a:moveTo>
                <a:pt x="45720" y="0"/>
              </a:moveTo>
              <a:lnTo>
                <a:pt x="45720" y="371277"/>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C264C0-D7EC-42EE-9397-8A04441E5CA7}">
      <dsp:nvSpPr>
        <dsp:cNvPr id="0" name=""/>
        <dsp:cNvSpPr/>
      </dsp:nvSpPr>
      <dsp:spPr>
        <a:xfrm>
          <a:off x="1088037" y="3175985"/>
          <a:ext cx="91440" cy="371277"/>
        </a:xfrm>
        <a:custGeom>
          <a:avLst/>
          <a:gdLst/>
          <a:ahLst/>
          <a:cxnLst/>
          <a:rect l="0" t="0" r="0" b="0"/>
          <a:pathLst>
            <a:path>
              <a:moveTo>
                <a:pt x="45720" y="0"/>
              </a:moveTo>
              <a:lnTo>
                <a:pt x="45720" y="371277"/>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485E84-ED23-42AE-9211-AEAEB3BEC4FC}">
      <dsp:nvSpPr>
        <dsp:cNvPr id="0" name=""/>
        <dsp:cNvSpPr/>
      </dsp:nvSpPr>
      <dsp:spPr>
        <a:xfrm>
          <a:off x="1133757" y="1994066"/>
          <a:ext cx="2340432" cy="371277"/>
        </a:xfrm>
        <a:custGeom>
          <a:avLst/>
          <a:gdLst/>
          <a:ahLst/>
          <a:cxnLst/>
          <a:rect l="0" t="0" r="0" b="0"/>
          <a:pathLst>
            <a:path>
              <a:moveTo>
                <a:pt x="2340432" y="0"/>
              </a:moveTo>
              <a:lnTo>
                <a:pt x="2340432" y="253014"/>
              </a:lnTo>
              <a:lnTo>
                <a:pt x="0" y="253014"/>
              </a:lnTo>
              <a:lnTo>
                <a:pt x="0" y="371277"/>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BBFB65D-1DCC-4197-98E7-0DA4897448A5}">
      <dsp:nvSpPr>
        <dsp:cNvPr id="0" name=""/>
        <dsp:cNvSpPr/>
      </dsp:nvSpPr>
      <dsp:spPr>
        <a:xfrm>
          <a:off x="3474189" y="812148"/>
          <a:ext cx="2340432" cy="371277"/>
        </a:xfrm>
        <a:custGeom>
          <a:avLst/>
          <a:gdLst/>
          <a:ahLst/>
          <a:cxnLst/>
          <a:rect l="0" t="0" r="0" b="0"/>
          <a:pathLst>
            <a:path>
              <a:moveTo>
                <a:pt x="2340432" y="0"/>
              </a:moveTo>
              <a:lnTo>
                <a:pt x="2340432" y="253014"/>
              </a:lnTo>
              <a:lnTo>
                <a:pt x="0" y="253014"/>
              </a:lnTo>
              <a:lnTo>
                <a:pt x="0" y="371277"/>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FEC41B6-EBDF-4038-BB7C-85A0142E9631}">
      <dsp:nvSpPr>
        <dsp:cNvPr id="0" name=""/>
        <dsp:cNvSpPr/>
      </dsp:nvSpPr>
      <dsp:spPr>
        <a:xfrm>
          <a:off x="5176322" y="1508"/>
          <a:ext cx="1276599" cy="81064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EEE7B4-36F3-4BBD-BC49-323ADF91B2A0}">
      <dsp:nvSpPr>
        <dsp:cNvPr id="0" name=""/>
        <dsp:cNvSpPr/>
      </dsp:nvSpPr>
      <dsp:spPr>
        <a:xfrm>
          <a:off x="5318166" y="136260"/>
          <a:ext cx="1276599" cy="810640"/>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Topical fluoride</a:t>
          </a:r>
          <a:endParaRPr lang="en-US" sz="1200" kern="1200" dirty="0"/>
        </a:p>
      </dsp:txBody>
      <dsp:txXfrm>
        <a:off x="5341909" y="160003"/>
        <a:ext cx="1229113" cy="763154"/>
      </dsp:txXfrm>
    </dsp:sp>
    <dsp:sp modelId="{051521AA-0B96-4303-BFF2-0C975E753E50}">
      <dsp:nvSpPr>
        <dsp:cNvPr id="0" name=""/>
        <dsp:cNvSpPr/>
      </dsp:nvSpPr>
      <dsp:spPr>
        <a:xfrm>
          <a:off x="2835890" y="1183426"/>
          <a:ext cx="1276599" cy="81064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5576045-F6DB-4BF6-93D5-B29CACC91116}">
      <dsp:nvSpPr>
        <dsp:cNvPr id="0" name=""/>
        <dsp:cNvSpPr/>
      </dsp:nvSpPr>
      <dsp:spPr>
        <a:xfrm>
          <a:off x="2977734" y="1318178"/>
          <a:ext cx="1276599" cy="810640"/>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u="sng" kern="1200" dirty="0" smtClean="0"/>
            <a:t>Professionally applied</a:t>
          </a:r>
          <a:endParaRPr lang="en-US" sz="1200" kern="1200" dirty="0"/>
        </a:p>
      </dsp:txBody>
      <dsp:txXfrm>
        <a:off x="3001477" y="1341921"/>
        <a:ext cx="1229113" cy="763154"/>
      </dsp:txXfrm>
    </dsp:sp>
    <dsp:sp modelId="{88E82D31-FB0F-4F91-800D-3069AB818B9E}">
      <dsp:nvSpPr>
        <dsp:cNvPr id="0" name=""/>
        <dsp:cNvSpPr/>
      </dsp:nvSpPr>
      <dsp:spPr>
        <a:xfrm>
          <a:off x="495458" y="2365344"/>
          <a:ext cx="1276599" cy="81064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228380-F475-47D5-95A5-93EA45C24594}">
      <dsp:nvSpPr>
        <dsp:cNvPr id="0" name=""/>
        <dsp:cNvSpPr/>
      </dsp:nvSpPr>
      <dsp:spPr>
        <a:xfrm>
          <a:off x="637302" y="2500096"/>
          <a:ext cx="1276599" cy="810640"/>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Solutions</a:t>
          </a:r>
          <a:endParaRPr lang="en-US" sz="1200" kern="1200" dirty="0"/>
        </a:p>
      </dsp:txBody>
      <dsp:txXfrm>
        <a:off x="661045" y="2523839"/>
        <a:ext cx="1229113" cy="763154"/>
      </dsp:txXfrm>
    </dsp:sp>
    <dsp:sp modelId="{4B6C3D95-2EC7-4C19-AFF9-B312BD1CE061}">
      <dsp:nvSpPr>
        <dsp:cNvPr id="0" name=""/>
        <dsp:cNvSpPr/>
      </dsp:nvSpPr>
      <dsp:spPr>
        <a:xfrm>
          <a:off x="495458" y="3547262"/>
          <a:ext cx="1276599" cy="81064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5BEB9F3-87AB-4CE0-8BEA-887DF89C155A}">
      <dsp:nvSpPr>
        <dsp:cNvPr id="0" name=""/>
        <dsp:cNvSpPr/>
      </dsp:nvSpPr>
      <dsp:spPr>
        <a:xfrm>
          <a:off x="637302" y="3682014"/>
          <a:ext cx="1276599" cy="810640"/>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IN" sz="1200" kern="1200" dirty="0" smtClean="0"/>
            <a:t>2% Sodium Fluoride (</a:t>
          </a:r>
          <a:r>
            <a:rPr lang="en-IN" sz="1200" kern="1200" dirty="0" err="1" smtClean="0"/>
            <a:t>NaF</a:t>
          </a:r>
          <a:r>
            <a:rPr lang="en-IN" sz="1200" kern="1200" dirty="0" smtClean="0"/>
            <a:t>)</a:t>
          </a:r>
          <a:endParaRPr lang="en-US" sz="1200" kern="1200" dirty="0"/>
        </a:p>
      </dsp:txBody>
      <dsp:txXfrm>
        <a:off x="661045" y="3705757"/>
        <a:ext cx="1229113" cy="763154"/>
      </dsp:txXfrm>
    </dsp:sp>
    <dsp:sp modelId="{AFB52E07-CA93-4D38-B3B9-F68E4EBBAFE5}">
      <dsp:nvSpPr>
        <dsp:cNvPr id="0" name=""/>
        <dsp:cNvSpPr/>
      </dsp:nvSpPr>
      <dsp:spPr>
        <a:xfrm>
          <a:off x="495458" y="4729180"/>
          <a:ext cx="1276599" cy="81064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3064F2-E055-4535-983D-2A79D6FC5EF5}">
      <dsp:nvSpPr>
        <dsp:cNvPr id="0" name=""/>
        <dsp:cNvSpPr/>
      </dsp:nvSpPr>
      <dsp:spPr>
        <a:xfrm>
          <a:off x="637302" y="4863933"/>
          <a:ext cx="1276599" cy="810640"/>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IN" sz="1200" kern="1200" dirty="0" smtClean="0"/>
            <a:t>8% Stannous Fluoride(SnF</a:t>
          </a:r>
          <a:r>
            <a:rPr lang="en-IN" sz="1200" kern="1200" baseline="-25000" dirty="0" smtClean="0"/>
            <a:t>2</a:t>
          </a:r>
          <a:r>
            <a:rPr lang="en-IN" sz="1200" kern="1200" dirty="0" smtClean="0"/>
            <a:t>) </a:t>
          </a:r>
          <a:endParaRPr lang="en-US" sz="1200" kern="1200" dirty="0"/>
        </a:p>
      </dsp:txBody>
      <dsp:txXfrm>
        <a:off x="661045" y="4887676"/>
        <a:ext cx="1229113" cy="763154"/>
      </dsp:txXfrm>
    </dsp:sp>
    <dsp:sp modelId="{3F01BA77-65FD-4AEF-80B3-6CDAA52D989D}">
      <dsp:nvSpPr>
        <dsp:cNvPr id="0" name=""/>
        <dsp:cNvSpPr/>
      </dsp:nvSpPr>
      <dsp:spPr>
        <a:xfrm>
          <a:off x="495458" y="5911099"/>
          <a:ext cx="1276599" cy="81064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348383-537E-456B-9E2C-8F317636B6F2}">
      <dsp:nvSpPr>
        <dsp:cNvPr id="0" name=""/>
        <dsp:cNvSpPr/>
      </dsp:nvSpPr>
      <dsp:spPr>
        <a:xfrm>
          <a:off x="637302" y="6045851"/>
          <a:ext cx="1276599" cy="810640"/>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IN" sz="1200" kern="1200" dirty="0" smtClean="0"/>
            <a:t>1.23% Acidulated Phosphate    Fluoride (APF) </a:t>
          </a:r>
          <a:endParaRPr lang="en-US" sz="1200" kern="1200" dirty="0"/>
        </a:p>
      </dsp:txBody>
      <dsp:txXfrm>
        <a:off x="661045" y="6069594"/>
        <a:ext cx="1229113" cy="763154"/>
      </dsp:txXfrm>
    </dsp:sp>
    <dsp:sp modelId="{A351A84D-074F-4958-9D23-85C17288CBF4}">
      <dsp:nvSpPr>
        <dsp:cNvPr id="0" name=""/>
        <dsp:cNvSpPr/>
      </dsp:nvSpPr>
      <dsp:spPr>
        <a:xfrm>
          <a:off x="2055746" y="2365344"/>
          <a:ext cx="1276599" cy="81064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AA98663-3639-495B-8FD1-C02F0D029614}">
      <dsp:nvSpPr>
        <dsp:cNvPr id="0" name=""/>
        <dsp:cNvSpPr/>
      </dsp:nvSpPr>
      <dsp:spPr>
        <a:xfrm>
          <a:off x="2197590" y="2500096"/>
          <a:ext cx="1276599" cy="810640"/>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Gel and Foam</a:t>
          </a:r>
          <a:endParaRPr lang="en-US" sz="1200" kern="1200" dirty="0"/>
        </a:p>
      </dsp:txBody>
      <dsp:txXfrm>
        <a:off x="2221333" y="2523839"/>
        <a:ext cx="1229113" cy="763154"/>
      </dsp:txXfrm>
    </dsp:sp>
    <dsp:sp modelId="{D254D0CD-8B9C-4F51-A6E6-78EA393C6C49}">
      <dsp:nvSpPr>
        <dsp:cNvPr id="0" name=""/>
        <dsp:cNvSpPr/>
      </dsp:nvSpPr>
      <dsp:spPr>
        <a:xfrm>
          <a:off x="3616034" y="2365344"/>
          <a:ext cx="1276599" cy="81064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757D46-9854-4E95-A711-8175D50B2865}">
      <dsp:nvSpPr>
        <dsp:cNvPr id="0" name=""/>
        <dsp:cNvSpPr/>
      </dsp:nvSpPr>
      <dsp:spPr>
        <a:xfrm>
          <a:off x="3757878" y="2500096"/>
          <a:ext cx="1276599" cy="810640"/>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Varnish</a:t>
          </a:r>
          <a:endParaRPr lang="en-US" sz="1200" kern="1200" dirty="0"/>
        </a:p>
      </dsp:txBody>
      <dsp:txXfrm>
        <a:off x="3781621" y="2523839"/>
        <a:ext cx="1229113" cy="763154"/>
      </dsp:txXfrm>
    </dsp:sp>
    <dsp:sp modelId="{7D6D06AD-5C22-4954-9C0F-BD8F1114D469}">
      <dsp:nvSpPr>
        <dsp:cNvPr id="0" name=""/>
        <dsp:cNvSpPr/>
      </dsp:nvSpPr>
      <dsp:spPr>
        <a:xfrm>
          <a:off x="5176322" y="2365344"/>
          <a:ext cx="1276599" cy="81064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72E356A-9EF9-438C-A170-0C4E12C7F9D6}">
      <dsp:nvSpPr>
        <dsp:cNvPr id="0" name=""/>
        <dsp:cNvSpPr/>
      </dsp:nvSpPr>
      <dsp:spPr>
        <a:xfrm>
          <a:off x="5318166" y="2500096"/>
          <a:ext cx="1276599" cy="810640"/>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Prophylactic Paste</a:t>
          </a:r>
          <a:endParaRPr lang="en-US" sz="1200" kern="1200" dirty="0"/>
        </a:p>
      </dsp:txBody>
      <dsp:txXfrm>
        <a:off x="5341909" y="2523839"/>
        <a:ext cx="1229113" cy="763154"/>
      </dsp:txXfrm>
    </dsp:sp>
    <dsp:sp modelId="{409E38F6-CF09-4DF8-B477-9B559740D101}">
      <dsp:nvSpPr>
        <dsp:cNvPr id="0" name=""/>
        <dsp:cNvSpPr/>
      </dsp:nvSpPr>
      <dsp:spPr>
        <a:xfrm>
          <a:off x="7516754" y="1183426"/>
          <a:ext cx="1276599" cy="81064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3AEB8B-1246-4FC9-A353-F17FBA8F0982}">
      <dsp:nvSpPr>
        <dsp:cNvPr id="0" name=""/>
        <dsp:cNvSpPr/>
      </dsp:nvSpPr>
      <dsp:spPr>
        <a:xfrm>
          <a:off x="7658598" y="1318178"/>
          <a:ext cx="1276599" cy="810640"/>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u="sng" kern="1200" dirty="0" smtClean="0"/>
            <a:t>Self Applied</a:t>
          </a:r>
          <a:endParaRPr lang="en-US" sz="1200" u="sng" kern="1200" dirty="0"/>
        </a:p>
      </dsp:txBody>
      <dsp:txXfrm>
        <a:off x="7682341" y="1341921"/>
        <a:ext cx="1229113" cy="763154"/>
      </dsp:txXfrm>
    </dsp:sp>
    <dsp:sp modelId="{2FEB55EC-8FC6-4A28-AED2-66C4D43F9B40}">
      <dsp:nvSpPr>
        <dsp:cNvPr id="0" name=""/>
        <dsp:cNvSpPr/>
      </dsp:nvSpPr>
      <dsp:spPr>
        <a:xfrm>
          <a:off x="6736610" y="2365344"/>
          <a:ext cx="1276599" cy="81064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225C9E-8CAC-4C6D-9ED1-96DDE1815E5F}">
      <dsp:nvSpPr>
        <dsp:cNvPr id="0" name=""/>
        <dsp:cNvSpPr/>
      </dsp:nvSpPr>
      <dsp:spPr>
        <a:xfrm>
          <a:off x="6878454" y="2500096"/>
          <a:ext cx="1276599" cy="810640"/>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IN" sz="1200" kern="1200" dirty="0" smtClean="0"/>
            <a:t>flu</a:t>
          </a:r>
          <a:r>
            <a:rPr lang="en-IN" sz="1200" kern="1200" spc="-10" dirty="0" smtClean="0"/>
            <a:t>o</a:t>
          </a:r>
          <a:r>
            <a:rPr lang="en-IN" sz="1200" kern="1200" dirty="0" smtClean="0"/>
            <a:t>ride</a:t>
          </a:r>
          <a:r>
            <a:rPr lang="en-IN" sz="1200" kern="1200" spc="15" dirty="0" smtClean="0"/>
            <a:t> </a:t>
          </a:r>
          <a:r>
            <a:rPr lang="en-IN" sz="1200" kern="1200" dirty="0" smtClean="0"/>
            <a:t>d</a:t>
          </a:r>
          <a:r>
            <a:rPr lang="en-IN" sz="1200" kern="1200" spc="-10" dirty="0" smtClean="0"/>
            <a:t>e</a:t>
          </a:r>
          <a:r>
            <a:rPr lang="en-IN" sz="1200" kern="1200" dirty="0" smtClean="0"/>
            <a:t>ntifrice</a:t>
          </a:r>
          <a:r>
            <a:rPr lang="en-IN" sz="1200" kern="1200" spc="-10" dirty="0" smtClean="0"/>
            <a:t>s</a:t>
          </a:r>
        </a:p>
      </dsp:txBody>
      <dsp:txXfrm>
        <a:off x="6902197" y="2523839"/>
        <a:ext cx="1229113" cy="763154"/>
      </dsp:txXfrm>
    </dsp:sp>
    <dsp:sp modelId="{0CB2EBE1-F57A-4870-B3CE-CC210DD68A63}">
      <dsp:nvSpPr>
        <dsp:cNvPr id="0" name=""/>
        <dsp:cNvSpPr/>
      </dsp:nvSpPr>
      <dsp:spPr>
        <a:xfrm>
          <a:off x="8296898" y="2365344"/>
          <a:ext cx="1276599" cy="810640"/>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054532-4B89-4570-A9EA-1D7FFC8C2B38}">
      <dsp:nvSpPr>
        <dsp:cNvPr id="0" name=""/>
        <dsp:cNvSpPr/>
      </dsp:nvSpPr>
      <dsp:spPr>
        <a:xfrm>
          <a:off x="8438742" y="2500096"/>
          <a:ext cx="1276599" cy="810640"/>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IN" sz="1200" kern="1200" dirty="0" smtClean="0"/>
            <a:t>mo</a:t>
          </a:r>
          <a:r>
            <a:rPr lang="en-IN" sz="1200" kern="1200" spc="-10" dirty="0" smtClean="0"/>
            <a:t>u</a:t>
          </a:r>
          <a:r>
            <a:rPr lang="en-IN" sz="1200" kern="1200" dirty="0" smtClean="0"/>
            <a:t>th </a:t>
          </a:r>
          <a:r>
            <a:rPr lang="en-IN" sz="1200" kern="1200" spc="5" dirty="0" smtClean="0"/>
            <a:t>r</a:t>
          </a:r>
          <a:r>
            <a:rPr lang="en-IN" sz="1200" kern="1200" dirty="0" smtClean="0"/>
            <a:t>i</a:t>
          </a:r>
          <a:r>
            <a:rPr lang="en-IN" sz="1200" kern="1200" spc="-10" dirty="0" smtClean="0"/>
            <a:t>n</a:t>
          </a:r>
          <a:r>
            <a:rPr lang="en-IN" sz="1200" kern="1200" dirty="0" smtClean="0"/>
            <a:t>ses</a:t>
          </a:r>
          <a:r>
            <a:rPr lang="en-IN" sz="1200" kern="1200" spc="5" dirty="0" smtClean="0"/>
            <a:t> </a:t>
          </a:r>
          <a:r>
            <a:rPr lang="en-IN" sz="1200" kern="1200" dirty="0" smtClean="0"/>
            <a:t>&amp;</a:t>
          </a:r>
          <a:r>
            <a:rPr lang="en-IN" sz="1200" kern="1200" spc="-15" dirty="0" smtClean="0"/>
            <a:t> </a:t>
          </a:r>
          <a:r>
            <a:rPr lang="en-IN" sz="1200" kern="1200" dirty="0" smtClean="0"/>
            <a:t>g</a:t>
          </a:r>
          <a:r>
            <a:rPr lang="en-IN" sz="1200" kern="1200" spc="-10" dirty="0" smtClean="0"/>
            <a:t>e</a:t>
          </a:r>
          <a:r>
            <a:rPr lang="en-IN" sz="1200" kern="1200" dirty="0" smtClean="0"/>
            <a:t>ls</a:t>
          </a:r>
          <a:endParaRPr lang="en-US" sz="1200" kern="1200" dirty="0"/>
        </a:p>
      </dsp:txBody>
      <dsp:txXfrm>
        <a:off x="8462485" y="2523839"/>
        <a:ext cx="1229113" cy="76315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369A866A-89F6-4FBB-ADDD-37ED8FD75703}" type="datetimeFigureOut">
              <a:rPr lang="en-IN" smtClean="0"/>
              <a:t>22-04-2020</a:t>
            </a:fld>
            <a:endParaRPr lang="en-IN"/>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B67D38DC-40A0-4D53-87AF-2387E42D3F32}" type="slidenum">
              <a:rPr lang="en-IN" smtClean="0"/>
              <a:t>‹#›</a:t>
            </a:fld>
            <a:endParaRPr lang="en-IN"/>
          </a:p>
        </p:txBody>
      </p:sp>
    </p:spTree>
    <p:extLst>
      <p:ext uri="{BB962C8B-B14F-4D97-AF65-F5344CB8AC3E}">
        <p14:creationId xmlns:p14="http://schemas.microsoft.com/office/powerpoint/2010/main" val="14863661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Fluoride penetrates into the crystals more deeply through</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the openings produced by shrinkage and forms </a:t>
            </a:r>
            <a:r>
              <a:rPr lang="en-US" sz="1200" b="0" i="0" kern="1200" dirty="0" err="1" smtClean="0">
                <a:solidFill>
                  <a:schemeClr val="tx1"/>
                </a:solidFill>
                <a:effectLst/>
                <a:latin typeface="+mn-lt"/>
                <a:ea typeface="+mn-ea"/>
                <a:cs typeface="+mn-cs"/>
              </a:rPr>
              <a:t>fluorapatite</a:t>
            </a:r>
            <a:r>
              <a:rPr lang="en-US" dirty="0" smtClean="0"/>
              <a:t> </a:t>
            </a:r>
            <a:br>
              <a:rPr lang="en-US" dirty="0" smtClean="0"/>
            </a:br>
            <a:endParaRPr lang="en-IN" dirty="0"/>
          </a:p>
        </p:txBody>
      </p:sp>
      <p:sp>
        <p:nvSpPr>
          <p:cNvPr id="4" name="Slide Number Placeholder 3"/>
          <p:cNvSpPr>
            <a:spLocks noGrp="1"/>
          </p:cNvSpPr>
          <p:nvPr>
            <p:ph type="sldNum" sz="quarter" idx="10"/>
          </p:nvPr>
        </p:nvSpPr>
        <p:spPr/>
        <p:txBody>
          <a:bodyPr/>
          <a:lstStyle/>
          <a:p>
            <a:fld id="{B67D38DC-40A0-4D53-87AF-2387E42D3F32}" type="slidenum">
              <a:rPr lang="en-IN" smtClean="0"/>
              <a:t>14</a:t>
            </a:fld>
            <a:endParaRPr lang="en-IN"/>
          </a:p>
        </p:txBody>
      </p:sp>
    </p:spTree>
    <p:extLst>
      <p:ext uri="{BB962C8B-B14F-4D97-AF65-F5344CB8AC3E}">
        <p14:creationId xmlns:p14="http://schemas.microsoft.com/office/powerpoint/2010/main" val="2335486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2719470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4013634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F15528-21DE-4FAA-801E-634DDDAF4B2B}" type="slidenum">
              <a:rPr lang="en-IN" smtClean="0"/>
              <a:t>‹#›</a:t>
            </a:fld>
            <a:endParaRPr lang="en-IN"/>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238705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39136808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F15528-21DE-4FAA-801E-634DDDAF4B2B}" type="slidenum">
              <a:rPr lang="en-IN" smtClean="0"/>
              <a:t>‹#›</a:t>
            </a:fld>
            <a:endParaRPr lang="en-IN"/>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0966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557042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17875526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3117182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1015517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3914931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t>4/22/2020</a:t>
            </a:fld>
            <a:endParaRPr lang="en-US"/>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2927059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t>4/22/2020</a:t>
            </a:fld>
            <a:endParaRPr lang="en-US"/>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3644937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t>4/22/2020</a:t>
            </a:fld>
            <a:endParaRPr lang="en-US"/>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1196850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4/22/2020</a:t>
            </a:fld>
            <a:endParaRPr lang="en-US" dirty="0"/>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1426497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4/22/2020</a:t>
            </a:fld>
            <a:endParaRPr lang="en-US"/>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1384742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4/22/2020</a:t>
            </a:fld>
            <a:endParaRPr lang="en-US"/>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6F15528-21DE-4FAA-801E-634DDDAF4B2B}" type="slidenum">
              <a:rPr lang="en-IN" smtClean="0"/>
              <a:t>‹#›</a:t>
            </a:fld>
            <a:endParaRPr lang="en-IN"/>
          </a:p>
        </p:txBody>
      </p:sp>
    </p:spTree>
    <p:extLst>
      <p:ext uri="{BB962C8B-B14F-4D97-AF65-F5344CB8AC3E}">
        <p14:creationId xmlns:p14="http://schemas.microsoft.com/office/powerpoint/2010/main" val="4262346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t>4/22/2020</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6F15528-21DE-4FAA-801E-634DDDAF4B2B}" type="slidenum">
              <a:rPr lang="en-IN" smtClean="0"/>
              <a:t>‹#›</a:t>
            </a:fld>
            <a:endParaRPr lang="en-IN"/>
          </a:p>
        </p:txBody>
      </p:sp>
    </p:spTree>
    <p:extLst>
      <p:ext uri="{BB962C8B-B14F-4D97-AF65-F5344CB8AC3E}">
        <p14:creationId xmlns:p14="http://schemas.microsoft.com/office/powerpoint/2010/main" val="325805729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609600"/>
            <a:ext cx="8763000" cy="1646302"/>
          </a:xfrm>
        </p:spPr>
        <p:txBody>
          <a:bodyPr/>
          <a:lstStyle/>
          <a:p>
            <a:r>
              <a:rPr lang="en-US" dirty="0" smtClean="0"/>
              <a:t>TOPICAL FLUORIDE</a:t>
            </a:r>
            <a:endParaRPr lang="en-IN" dirty="0"/>
          </a:p>
        </p:txBody>
      </p:sp>
      <p:sp>
        <p:nvSpPr>
          <p:cNvPr id="3" name="Subtitle 2"/>
          <p:cNvSpPr>
            <a:spLocks noGrp="1"/>
          </p:cNvSpPr>
          <p:nvPr>
            <p:ph type="subTitle" idx="1"/>
          </p:nvPr>
        </p:nvSpPr>
        <p:spPr>
          <a:xfrm>
            <a:off x="914400" y="2438400"/>
            <a:ext cx="5826719" cy="3200400"/>
          </a:xfrm>
        </p:spPr>
        <p:txBody>
          <a:bodyPr>
            <a:normAutofit/>
          </a:bodyPr>
          <a:lstStyle/>
          <a:p>
            <a:pPr algn="l"/>
            <a:r>
              <a:rPr lang="en-US" b="1" dirty="0" smtClean="0"/>
              <a:t>PART- 1 (FROM SLIDE 1 ) Dated – 13 </a:t>
            </a:r>
            <a:r>
              <a:rPr lang="en-US" b="1" dirty="0"/>
              <a:t>A</a:t>
            </a:r>
            <a:r>
              <a:rPr lang="en-US" b="1" dirty="0" smtClean="0"/>
              <a:t>pril 2019</a:t>
            </a:r>
          </a:p>
          <a:p>
            <a:pPr algn="l"/>
            <a:r>
              <a:rPr lang="en-US" b="1" dirty="0" smtClean="0"/>
              <a:t>PART-2 (FROM SLIDE 21) Dated – 20 </a:t>
            </a:r>
            <a:r>
              <a:rPr lang="en-US" b="1" dirty="0"/>
              <a:t>A</a:t>
            </a:r>
            <a:r>
              <a:rPr lang="en-US" b="1" dirty="0" smtClean="0"/>
              <a:t>pril 2019</a:t>
            </a:r>
          </a:p>
          <a:p>
            <a:pPr algn="l"/>
            <a:r>
              <a:rPr lang="en-US" b="1" dirty="0" smtClean="0"/>
              <a:t>Timings – 9-10 A.M.</a:t>
            </a:r>
            <a:endParaRPr lang="en-US" b="1" dirty="0"/>
          </a:p>
          <a:p>
            <a:pPr algn="l"/>
            <a:r>
              <a:rPr lang="en-US" b="1" dirty="0" smtClean="0"/>
              <a:t>BDS   III YEAR</a:t>
            </a:r>
          </a:p>
          <a:p>
            <a:pPr algn="l"/>
            <a:r>
              <a:rPr lang="en-US" b="1" dirty="0" smtClean="0">
                <a:solidFill>
                  <a:srgbClr val="FF0000"/>
                </a:solidFill>
              </a:rPr>
              <a:t>Taken By – DR. ANSHUL </a:t>
            </a:r>
          </a:p>
          <a:p>
            <a:pPr algn="l"/>
            <a:r>
              <a:rPr lang="en-US" b="1" dirty="0" smtClean="0">
                <a:solidFill>
                  <a:srgbClr val="FF0000"/>
                </a:solidFill>
              </a:rPr>
              <a:t>DEPTT. OF PEDIATRIC &amp; PREVENTIVE DENTISTRY  </a:t>
            </a:r>
          </a:p>
          <a:p>
            <a:pPr algn="l"/>
            <a:endParaRPr lang="en-IN" b="1" dirty="0">
              <a:solidFill>
                <a:srgbClr val="FF0000"/>
              </a:solidFill>
            </a:endParaRPr>
          </a:p>
        </p:txBody>
      </p:sp>
    </p:spTree>
    <p:extLst>
      <p:ext uri="{BB962C8B-B14F-4D97-AF65-F5344CB8AC3E}">
        <p14:creationId xmlns:p14="http://schemas.microsoft.com/office/powerpoint/2010/main" val="4612585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3930" y="1066800"/>
            <a:ext cx="8310469" cy="5355312"/>
          </a:xfrm>
          <a:prstGeom prst="rect">
            <a:avLst/>
          </a:prstGeom>
        </p:spPr>
        <p:txBody>
          <a:bodyPr wrap="square">
            <a:spAutoFit/>
          </a:bodyPr>
          <a:lstStyle/>
          <a:p>
            <a:pPr marL="295910" marR="5080" indent="-283210">
              <a:lnSpc>
                <a:spcPct val="100000"/>
              </a:lnSpc>
              <a:buClr>
                <a:srgbClr val="2CA1BE"/>
              </a:buClr>
              <a:buSzPct val="79166"/>
              <a:buFont typeface="Wingdings"/>
              <a:buChar char=""/>
              <a:tabLst>
                <a:tab pos="296545" algn="l"/>
              </a:tabLst>
            </a:pPr>
            <a:r>
              <a:rPr lang="en-US" dirty="0">
                <a:latin typeface="Arial"/>
                <a:cs typeface="Arial"/>
              </a:rPr>
              <a:t>When Sn</a:t>
            </a:r>
            <a:r>
              <a:rPr lang="en-US" spc="-10" dirty="0">
                <a:latin typeface="Arial"/>
                <a:cs typeface="Arial"/>
              </a:rPr>
              <a:t>F</a:t>
            </a:r>
            <a:r>
              <a:rPr lang="en-US" baseline="-25000" dirty="0">
                <a:latin typeface="Arial"/>
                <a:cs typeface="Arial"/>
              </a:rPr>
              <a:t>2 </a:t>
            </a:r>
            <a:r>
              <a:rPr lang="en-US" dirty="0">
                <a:latin typeface="Arial"/>
                <a:cs typeface="Arial"/>
              </a:rPr>
              <a:t>is app</a:t>
            </a:r>
            <a:r>
              <a:rPr lang="en-US" spc="-10" dirty="0">
                <a:latin typeface="Arial"/>
                <a:cs typeface="Arial"/>
              </a:rPr>
              <a:t>l</a:t>
            </a:r>
            <a:r>
              <a:rPr lang="en-US" dirty="0">
                <a:latin typeface="Arial"/>
                <a:cs typeface="Arial"/>
              </a:rPr>
              <a:t>i</a:t>
            </a:r>
            <a:r>
              <a:rPr lang="en-US" spc="-10" dirty="0">
                <a:latin typeface="Arial"/>
                <a:cs typeface="Arial"/>
              </a:rPr>
              <a:t>e</a:t>
            </a:r>
            <a:r>
              <a:rPr lang="en-US" dirty="0">
                <a:latin typeface="Arial"/>
                <a:cs typeface="Arial"/>
              </a:rPr>
              <a:t>d</a:t>
            </a:r>
            <a:r>
              <a:rPr lang="en-US" spc="45" dirty="0">
                <a:latin typeface="Arial"/>
                <a:cs typeface="Arial"/>
              </a:rPr>
              <a:t> </a:t>
            </a:r>
            <a:r>
              <a:rPr lang="en-US" dirty="0">
                <a:latin typeface="Arial"/>
                <a:cs typeface="Arial"/>
              </a:rPr>
              <a:t>in</a:t>
            </a:r>
            <a:r>
              <a:rPr lang="en-US" spc="-10" dirty="0">
                <a:latin typeface="Arial"/>
                <a:cs typeface="Arial"/>
              </a:rPr>
              <a:t> </a:t>
            </a:r>
            <a:r>
              <a:rPr lang="en-US" b="1" dirty="0">
                <a:latin typeface="Arial"/>
                <a:cs typeface="Arial"/>
              </a:rPr>
              <a:t>low</a:t>
            </a:r>
            <a:r>
              <a:rPr lang="en-US" b="1" spc="5" dirty="0">
                <a:latin typeface="Arial"/>
                <a:cs typeface="Arial"/>
              </a:rPr>
              <a:t> </a:t>
            </a:r>
            <a:r>
              <a:rPr lang="en-US" b="1" dirty="0" smtClean="0">
                <a:latin typeface="Arial"/>
                <a:cs typeface="Arial"/>
              </a:rPr>
              <a:t>conce</a:t>
            </a:r>
            <a:r>
              <a:rPr lang="en-US" b="1" spc="-10" dirty="0" smtClean="0">
                <a:latin typeface="Arial"/>
                <a:cs typeface="Arial"/>
              </a:rPr>
              <a:t>n</a:t>
            </a:r>
            <a:r>
              <a:rPr lang="en-US" b="1" dirty="0" smtClean="0">
                <a:latin typeface="Arial"/>
                <a:cs typeface="Arial"/>
              </a:rPr>
              <a:t>t</a:t>
            </a:r>
            <a:r>
              <a:rPr lang="en-US" b="1" spc="5" dirty="0" smtClean="0">
                <a:latin typeface="Arial"/>
                <a:cs typeface="Arial"/>
              </a:rPr>
              <a:t>r</a:t>
            </a:r>
            <a:r>
              <a:rPr lang="en-US" b="1" dirty="0" smtClean="0">
                <a:latin typeface="Arial"/>
                <a:cs typeface="Arial"/>
              </a:rPr>
              <a:t>ation</a:t>
            </a:r>
          </a:p>
          <a:p>
            <a:pPr marL="12700" marR="5080">
              <a:lnSpc>
                <a:spcPct val="100000"/>
              </a:lnSpc>
              <a:buClr>
                <a:srgbClr val="2CA1BE"/>
              </a:buClr>
              <a:buSzPct val="79166"/>
              <a:tabLst>
                <a:tab pos="296545" algn="l"/>
              </a:tabLst>
            </a:pPr>
            <a:endParaRPr lang="en-IN" b="1" dirty="0"/>
          </a:p>
          <a:p>
            <a:pPr marL="12700" marR="5080">
              <a:lnSpc>
                <a:spcPct val="100000"/>
              </a:lnSpc>
              <a:buClr>
                <a:srgbClr val="2CA1BE"/>
              </a:buClr>
              <a:buSzPct val="79166"/>
              <a:tabLst>
                <a:tab pos="296545" algn="l"/>
              </a:tabLst>
            </a:pPr>
            <a:r>
              <a:rPr lang="en-IN" dirty="0" smtClean="0"/>
              <a:t>        Ca</a:t>
            </a:r>
            <a:r>
              <a:rPr lang="en-IN" baseline="-25000" dirty="0" smtClean="0"/>
              <a:t>5</a:t>
            </a:r>
            <a:r>
              <a:rPr lang="en-IN" dirty="0" smtClean="0"/>
              <a:t>(PO</a:t>
            </a:r>
            <a:r>
              <a:rPr lang="en-IN" baseline="-25000" dirty="0" smtClean="0"/>
              <a:t>4</a:t>
            </a:r>
            <a:r>
              <a:rPr lang="en-IN" dirty="0" smtClean="0"/>
              <a:t>)</a:t>
            </a:r>
            <a:r>
              <a:rPr lang="en-IN" baseline="-25000" dirty="0" smtClean="0"/>
              <a:t>3</a:t>
            </a:r>
            <a:r>
              <a:rPr lang="en-IN" dirty="0" smtClean="0"/>
              <a:t>OH+2SnF</a:t>
            </a:r>
            <a:r>
              <a:rPr lang="en-IN" baseline="-25000" dirty="0" smtClean="0"/>
              <a:t>2</a:t>
            </a:r>
            <a:r>
              <a:rPr lang="en-IN" dirty="0" smtClean="0"/>
              <a:t>  </a:t>
            </a:r>
            <a:r>
              <a:rPr lang="en-IN" dirty="0">
                <a:sym typeface="Wingdings 3" panose="05040102010807070707" pitchFamily="18" charset="2"/>
              </a:rPr>
              <a:t></a:t>
            </a:r>
            <a:r>
              <a:rPr lang="en-IN" dirty="0"/>
              <a:t>2CaF</a:t>
            </a:r>
            <a:r>
              <a:rPr lang="en-IN" baseline="-25000" dirty="0"/>
              <a:t>2</a:t>
            </a:r>
            <a:r>
              <a:rPr lang="en-IN" dirty="0"/>
              <a:t> + </a:t>
            </a:r>
            <a:r>
              <a:rPr lang="en-IN" dirty="0">
                <a:solidFill>
                  <a:srgbClr val="FF0000"/>
                </a:solidFill>
              </a:rPr>
              <a:t>Sn</a:t>
            </a:r>
            <a:r>
              <a:rPr lang="en-IN" baseline="-25000" dirty="0">
                <a:solidFill>
                  <a:srgbClr val="FF0000"/>
                </a:solidFill>
              </a:rPr>
              <a:t>2</a:t>
            </a:r>
            <a:r>
              <a:rPr lang="en-IN" dirty="0">
                <a:solidFill>
                  <a:srgbClr val="FF0000"/>
                </a:solidFill>
              </a:rPr>
              <a:t>(OH) (PO</a:t>
            </a:r>
            <a:r>
              <a:rPr lang="en-IN" baseline="-25000" dirty="0">
                <a:solidFill>
                  <a:srgbClr val="FF0000"/>
                </a:solidFill>
              </a:rPr>
              <a:t>4</a:t>
            </a:r>
            <a:r>
              <a:rPr lang="en-IN" dirty="0">
                <a:solidFill>
                  <a:srgbClr val="FF0000"/>
                </a:solidFill>
              </a:rPr>
              <a:t>) </a:t>
            </a:r>
            <a:r>
              <a:rPr lang="en-IN" dirty="0"/>
              <a:t>+ Ca</a:t>
            </a:r>
            <a:r>
              <a:rPr lang="en-IN" baseline="-25000" dirty="0"/>
              <a:t>3</a:t>
            </a:r>
            <a:r>
              <a:rPr lang="en-IN" dirty="0"/>
              <a:t>(PO4)</a:t>
            </a:r>
            <a:r>
              <a:rPr lang="en-IN" baseline="-25000" dirty="0"/>
              <a:t>3</a:t>
            </a:r>
            <a:r>
              <a:rPr lang="en-IN" dirty="0"/>
              <a:t> </a:t>
            </a:r>
          </a:p>
          <a:p>
            <a:pPr marL="12700" marR="5080">
              <a:lnSpc>
                <a:spcPct val="100000"/>
              </a:lnSpc>
              <a:buClr>
                <a:srgbClr val="2CA1BE"/>
              </a:buClr>
              <a:buSzPct val="79166"/>
              <a:tabLst>
                <a:tab pos="296545" algn="l"/>
              </a:tabLst>
            </a:pPr>
            <a:r>
              <a:rPr lang="en-IN" dirty="0" smtClean="0"/>
              <a:t>                                           </a:t>
            </a:r>
            <a:r>
              <a:rPr lang="en-IN" dirty="0" smtClean="0">
                <a:solidFill>
                  <a:srgbClr val="FF0000"/>
                </a:solidFill>
              </a:rPr>
              <a:t>Tin </a:t>
            </a:r>
            <a:r>
              <a:rPr lang="en-IN" dirty="0" err="1" smtClean="0">
                <a:solidFill>
                  <a:srgbClr val="FF0000"/>
                </a:solidFill>
              </a:rPr>
              <a:t>hydroxy</a:t>
            </a:r>
            <a:r>
              <a:rPr lang="en-IN" dirty="0" smtClean="0">
                <a:solidFill>
                  <a:srgbClr val="FF0000"/>
                </a:solidFill>
              </a:rPr>
              <a:t> phosphate formed</a:t>
            </a:r>
          </a:p>
          <a:p>
            <a:pPr marL="295910" marR="5080" indent="-283210">
              <a:lnSpc>
                <a:spcPct val="100000"/>
              </a:lnSpc>
              <a:buClr>
                <a:srgbClr val="2CA1BE"/>
              </a:buClr>
              <a:buSzPct val="79166"/>
              <a:buFont typeface="Wingdings"/>
              <a:buChar char=""/>
              <a:tabLst>
                <a:tab pos="296545" algn="l"/>
              </a:tabLst>
            </a:pPr>
            <a:r>
              <a:rPr lang="en-IN" dirty="0" smtClean="0"/>
              <a:t>At high concentration</a:t>
            </a:r>
            <a:endParaRPr lang="en-IN" dirty="0" smtClean="0">
              <a:latin typeface="Arial"/>
              <a:cs typeface="Arial"/>
            </a:endParaRPr>
          </a:p>
          <a:p>
            <a:pPr marL="12700" marR="5080">
              <a:lnSpc>
                <a:spcPct val="100000"/>
              </a:lnSpc>
              <a:buClr>
                <a:srgbClr val="2CA1BE"/>
              </a:buClr>
              <a:buSzPct val="79166"/>
              <a:tabLst>
                <a:tab pos="296545" algn="l"/>
              </a:tabLst>
            </a:pPr>
            <a:r>
              <a:rPr lang="en-IN" spc="5" dirty="0" smtClean="0">
                <a:latin typeface="Arial"/>
                <a:cs typeface="Arial"/>
              </a:rPr>
              <a:t> </a:t>
            </a:r>
            <a:endParaRPr lang="en-IN" dirty="0" smtClean="0"/>
          </a:p>
          <a:p>
            <a:pPr marL="12700" marR="5080">
              <a:lnSpc>
                <a:spcPct val="100000"/>
              </a:lnSpc>
              <a:buClr>
                <a:srgbClr val="2CA1BE"/>
              </a:buClr>
              <a:buSzPct val="79166"/>
              <a:tabLst>
                <a:tab pos="296545" algn="l"/>
              </a:tabLst>
            </a:pPr>
            <a:r>
              <a:rPr lang="en-IN" dirty="0" smtClean="0"/>
              <a:t> Ca</a:t>
            </a:r>
            <a:r>
              <a:rPr lang="en-IN" baseline="-25000" dirty="0" smtClean="0"/>
              <a:t>5</a:t>
            </a:r>
            <a:r>
              <a:rPr lang="en-IN" dirty="0" smtClean="0"/>
              <a:t>(PO</a:t>
            </a:r>
            <a:r>
              <a:rPr lang="en-IN" baseline="-25000" dirty="0" smtClean="0"/>
              <a:t>4</a:t>
            </a:r>
            <a:r>
              <a:rPr lang="en-IN" dirty="0" smtClean="0"/>
              <a:t>)</a:t>
            </a:r>
            <a:r>
              <a:rPr lang="en-IN" baseline="-25000" dirty="0" smtClean="0"/>
              <a:t>3</a:t>
            </a:r>
            <a:r>
              <a:rPr lang="en-IN" dirty="0" smtClean="0"/>
              <a:t>OH+16SnF</a:t>
            </a:r>
            <a:r>
              <a:rPr lang="en-IN" baseline="-25000" dirty="0" smtClean="0"/>
              <a:t>2</a:t>
            </a:r>
            <a:r>
              <a:rPr lang="en-IN" dirty="0" smtClean="0">
                <a:sym typeface="Wingdings 3" panose="05040102010807070707" pitchFamily="18" charset="2"/>
              </a:rPr>
              <a:t> </a:t>
            </a:r>
            <a:r>
              <a:rPr lang="en-IN" dirty="0" smtClean="0"/>
              <a:t>CaF</a:t>
            </a:r>
            <a:r>
              <a:rPr lang="en-IN" baseline="-25000" dirty="0" smtClean="0"/>
              <a:t>2</a:t>
            </a:r>
            <a:r>
              <a:rPr lang="en-IN" dirty="0" smtClean="0"/>
              <a:t> + </a:t>
            </a:r>
            <a:r>
              <a:rPr lang="en-IN" dirty="0" smtClean="0">
                <a:solidFill>
                  <a:srgbClr val="0070C0"/>
                </a:solidFill>
              </a:rPr>
              <a:t>Sn</a:t>
            </a:r>
            <a:r>
              <a:rPr lang="en-IN" baseline="-25000" dirty="0" smtClean="0">
                <a:solidFill>
                  <a:srgbClr val="0070C0"/>
                </a:solidFill>
              </a:rPr>
              <a:t>2</a:t>
            </a:r>
            <a:r>
              <a:rPr lang="en-IN" dirty="0" smtClean="0">
                <a:solidFill>
                  <a:srgbClr val="0070C0"/>
                </a:solidFill>
              </a:rPr>
              <a:t>F</a:t>
            </a:r>
            <a:r>
              <a:rPr lang="en-IN" baseline="-25000" dirty="0" smtClean="0">
                <a:solidFill>
                  <a:srgbClr val="0070C0"/>
                </a:solidFill>
              </a:rPr>
              <a:t>3</a:t>
            </a:r>
            <a:r>
              <a:rPr lang="en-IN" dirty="0" smtClean="0">
                <a:solidFill>
                  <a:srgbClr val="0070C0"/>
                </a:solidFill>
              </a:rPr>
              <a:t>PO</a:t>
            </a:r>
            <a:r>
              <a:rPr lang="en-IN" baseline="-25000" dirty="0" smtClean="0">
                <a:solidFill>
                  <a:srgbClr val="0070C0"/>
                </a:solidFill>
              </a:rPr>
              <a:t>4 </a:t>
            </a:r>
            <a:r>
              <a:rPr lang="en-IN" baseline="-25000" dirty="0" smtClean="0"/>
              <a:t>     </a:t>
            </a:r>
            <a:r>
              <a:rPr lang="en-IN" dirty="0" smtClean="0"/>
              <a:t>+   Sn</a:t>
            </a:r>
            <a:r>
              <a:rPr lang="en-IN" baseline="-25000" dirty="0" smtClean="0"/>
              <a:t>2</a:t>
            </a:r>
            <a:r>
              <a:rPr lang="en-IN" dirty="0" smtClean="0"/>
              <a:t>(OH)(PO</a:t>
            </a:r>
            <a:r>
              <a:rPr lang="en-IN" baseline="-25000" dirty="0" smtClean="0"/>
              <a:t>4</a:t>
            </a:r>
            <a:r>
              <a:rPr lang="en-IN" dirty="0" smtClean="0"/>
              <a:t>)  +     4CaF</a:t>
            </a:r>
            <a:r>
              <a:rPr lang="en-IN" baseline="-25000" dirty="0" smtClean="0"/>
              <a:t>2</a:t>
            </a:r>
            <a:r>
              <a:rPr lang="en-IN" dirty="0" smtClean="0"/>
              <a:t>(SnF</a:t>
            </a:r>
            <a:r>
              <a:rPr lang="en-IN" baseline="-25000" dirty="0" smtClean="0"/>
              <a:t>3</a:t>
            </a:r>
            <a:r>
              <a:rPr lang="en-IN" dirty="0" smtClean="0"/>
              <a:t>)</a:t>
            </a:r>
            <a:r>
              <a:rPr lang="en-IN" baseline="-25000" dirty="0" smtClean="0"/>
              <a:t>2</a:t>
            </a:r>
          </a:p>
          <a:p>
            <a:pPr marL="12700" marR="5080">
              <a:lnSpc>
                <a:spcPct val="100000"/>
              </a:lnSpc>
              <a:buClr>
                <a:srgbClr val="2CA1BE"/>
              </a:buClr>
              <a:buSzPct val="79166"/>
              <a:tabLst>
                <a:tab pos="296545" algn="l"/>
              </a:tabLst>
            </a:pPr>
            <a:r>
              <a:rPr lang="en-IN" baseline="-25000" dirty="0" smtClean="0"/>
              <a:t> </a:t>
            </a:r>
            <a:r>
              <a:rPr lang="en-IN" dirty="0" smtClean="0"/>
              <a:t>  </a:t>
            </a:r>
          </a:p>
          <a:p>
            <a:pPr marL="12700" marR="5080">
              <a:lnSpc>
                <a:spcPct val="100000"/>
              </a:lnSpc>
              <a:buClr>
                <a:srgbClr val="2CA1BE"/>
              </a:buClr>
              <a:buSzPct val="79166"/>
              <a:tabLst>
                <a:tab pos="296545" algn="l"/>
              </a:tabLst>
            </a:pPr>
            <a:r>
              <a:rPr lang="en-IN" dirty="0"/>
              <a:t> </a:t>
            </a:r>
            <a:r>
              <a:rPr lang="en-IN" dirty="0" smtClean="0"/>
              <a:t>             main end product   </a:t>
            </a:r>
            <a:r>
              <a:rPr lang="en-IN" dirty="0" smtClean="0">
                <a:solidFill>
                  <a:srgbClr val="0070C0"/>
                </a:solidFill>
              </a:rPr>
              <a:t>Tin </a:t>
            </a:r>
            <a:r>
              <a:rPr lang="en-IN" dirty="0" err="1" smtClean="0">
                <a:solidFill>
                  <a:srgbClr val="0070C0"/>
                </a:solidFill>
              </a:rPr>
              <a:t>trifluoro</a:t>
            </a:r>
            <a:r>
              <a:rPr lang="en-IN" dirty="0" smtClean="0">
                <a:solidFill>
                  <a:srgbClr val="0070C0"/>
                </a:solidFill>
              </a:rPr>
              <a:t>     </a:t>
            </a:r>
            <a:r>
              <a:rPr lang="en-IN" dirty="0" err="1" smtClean="0"/>
              <a:t>Tinhydroxy</a:t>
            </a:r>
            <a:r>
              <a:rPr lang="en-IN" dirty="0" smtClean="0"/>
              <a:t>          calcium                             </a:t>
            </a:r>
          </a:p>
          <a:p>
            <a:pPr marL="12700" marR="5080">
              <a:lnSpc>
                <a:spcPct val="100000"/>
              </a:lnSpc>
              <a:buClr>
                <a:srgbClr val="2CA1BE"/>
              </a:buClr>
              <a:buSzPct val="79166"/>
              <a:tabLst>
                <a:tab pos="296545" algn="l"/>
              </a:tabLst>
            </a:pPr>
            <a:r>
              <a:rPr lang="en-IN" dirty="0" smtClean="0">
                <a:solidFill>
                  <a:srgbClr val="0070C0"/>
                </a:solidFill>
              </a:rPr>
              <a:t>                                           Phosphate        </a:t>
            </a:r>
            <a:r>
              <a:rPr lang="en-IN" dirty="0" err="1" smtClean="0"/>
              <a:t>phosphate</a:t>
            </a:r>
            <a:r>
              <a:rPr lang="en-IN" dirty="0" smtClean="0"/>
              <a:t>          </a:t>
            </a:r>
            <a:r>
              <a:rPr lang="en-IN" dirty="0" err="1" smtClean="0"/>
              <a:t>trifluorostanate</a:t>
            </a:r>
            <a:endParaRPr lang="en-IN" dirty="0" smtClean="0"/>
          </a:p>
          <a:p>
            <a:pPr marL="12700" marR="5080">
              <a:buClr>
                <a:srgbClr val="2CA1BE"/>
              </a:buClr>
              <a:buSzPct val="79166"/>
              <a:tabLst>
                <a:tab pos="296545" algn="l"/>
              </a:tabLst>
            </a:pPr>
            <a:endParaRPr lang="en-US" dirty="0" smtClean="0">
              <a:latin typeface="Arial"/>
              <a:cs typeface="Arial"/>
            </a:endParaRPr>
          </a:p>
          <a:p>
            <a:pPr marL="12700" marR="5080">
              <a:buClr>
                <a:srgbClr val="2CA1BE"/>
              </a:buClr>
              <a:buSzPct val="79166"/>
              <a:tabLst>
                <a:tab pos="296545" algn="l"/>
              </a:tabLst>
            </a:pPr>
            <a:r>
              <a:rPr lang="en-US" dirty="0" smtClean="0">
                <a:latin typeface="Arial"/>
                <a:cs typeface="Arial"/>
              </a:rPr>
              <a:t>C</a:t>
            </a:r>
            <a:r>
              <a:rPr lang="en-US" spc="-10" dirty="0" smtClean="0">
                <a:latin typeface="Arial"/>
                <a:cs typeface="Arial"/>
              </a:rPr>
              <a:t>a</a:t>
            </a:r>
            <a:r>
              <a:rPr lang="en-US" dirty="0" smtClean="0">
                <a:latin typeface="Arial"/>
                <a:cs typeface="Arial"/>
              </a:rPr>
              <a:t>F</a:t>
            </a:r>
            <a:r>
              <a:rPr lang="en-US" baseline="-25000" dirty="0" smtClean="0">
                <a:latin typeface="Arial"/>
                <a:cs typeface="Arial"/>
              </a:rPr>
              <a:t>2</a:t>
            </a:r>
            <a:r>
              <a:rPr lang="en-US" spc="5" dirty="0" smtClean="0">
                <a:latin typeface="Arial"/>
                <a:cs typeface="Arial"/>
              </a:rPr>
              <a:t> </a:t>
            </a:r>
            <a:r>
              <a:rPr lang="en-US" dirty="0">
                <a:latin typeface="Arial"/>
                <a:cs typeface="Arial"/>
              </a:rPr>
              <a:t>is the </a:t>
            </a:r>
            <a:r>
              <a:rPr lang="en-US" spc="-10" dirty="0">
                <a:latin typeface="Arial"/>
                <a:cs typeface="Arial"/>
              </a:rPr>
              <a:t>e</a:t>
            </a:r>
            <a:r>
              <a:rPr lang="en-US" dirty="0">
                <a:latin typeface="Arial"/>
                <a:cs typeface="Arial"/>
              </a:rPr>
              <a:t>nd</a:t>
            </a:r>
            <a:r>
              <a:rPr lang="en-US" spc="5" dirty="0">
                <a:latin typeface="Arial"/>
                <a:cs typeface="Arial"/>
              </a:rPr>
              <a:t> </a:t>
            </a:r>
            <a:r>
              <a:rPr lang="en-US" dirty="0">
                <a:latin typeface="Arial"/>
                <a:cs typeface="Arial"/>
              </a:rPr>
              <a:t>product both at</a:t>
            </a:r>
            <a:r>
              <a:rPr lang="en-US" spc="-10" dirty="0">
                <a:latin typeface="Arial"/>
                <a:cs typeface="Arial"/>
              </a:rPr>
              <a:t> </a:t>
            </a:r>
            <a:r>
              <a:rPr lang="en-US" dirty="0">
                <a:latin typeface="Arial"/>
                <a:cs typeface="Arial"/>
              </a:rPr>
              <a:t>l</a:t>
            </a:r>
            <a:r>
              <a:rPr lang="en-US" spc="-10" dirty="0">
                <a:latin typeface="Arial"/>
                <a:cs typeface="Arial"/>
              </a:rPr>
              <a:t>o</a:t>
            </a:r>
            <a:r>
              <a:rPr lang="en-US" dirty="0">
                <a:latin typeface="Arial"/>
                <a:cs typeface="Arial"/>
              </a:rPr>
              <a:t>w</a:t>
            </a:r>
            <a:r>
              <a:rPr lang="en-US" spc="20" dirty="0">
                <a:latin typeface="Arial"/>
                <a:cs typeface="Arial"/>
              </a:rPr>
              <a:t> </a:t>
            </a:r>
            <a:r>
              <a:rPr lang="en-US" dirty="0">
                <a:latin typeface="Arial"/>
                <a:cs typeface="Arial"/>
              </a:rPr>
              <a:t>and</a:t>
            </a:r>
            <a:r>
              <a:rPr lang="en-US" spc="-10" dirty="0">
                <a:latin typeface="Arial"/>
                <a:cs typeface="Arial"/>
              </a:rPr>
              <a:t> </a:t>
            </a:r>
            <a:r>
              <a:rPr lang="en-US" dirty="0">
                <a:latin typeface="Arial"/>
                <a:cs typeface="Arial"/>
              </a:rPr>
              <a:t>high conce</a:t>
            </a:r>
            <a:r>
              <a:rPr lang="en-US" spc="-10" dirty="0">
                <a:latin typeface="Arial"/>
                <a:cs typeface="Arial"/>
              </a:rPr>
              <a:t>n</a:t>
            </a:r>
            <a:r>
              <a:rPr lang="en-US" dirty="0">
                <a:latin typeface="Arial"/>
                <a:cs typeface="Arial"/>
              </a:rPr>
              <a:t>t</a:t>
            </a:r>
            <a:r>
              <a:rPr lang="en-US" spc="5" dirty="0">
                <a:latin typeface="Arial"/>
                <a:cs typeface="Arial"/>
              </a:rPr>
              <a:t>r</a:t>
            </a:r>
            <a:r>
              <a:rPr lang="en-US" dirty="0">
                <a:latin typeface="Arial"/>
                <a:cs typeface="Arial"/>
              </a:rPr>
              <a:t>ation</a:t>
            </a:r>
            <a:r>
              <a:rPr lang="en-US" spc="5" dirty="0">
                <a:latin typeface="Arial"/>
                <a:cs typeface="Arial"/>
              </a:rPr>
              <a:t> </a:t>
            </a:r>
            <a:r>
              <a:rPr lang="en-US" dirty="0">
                <a:latin typeface="Arial"/>
                <a:cs typeface="Arial"/>
              </a:rPr>
              <a:t>w</a:t>
            </a:r>
            <a:r>
              <a:rPr lang="en-US" spc="-10" dirty="0">
                <a:latin typeface="Arial"/>
                <a:cs typeface="Arial"/>
              </a:rPr>
              <a:t>h</a:t>
            </a:r>
            <a:r>
              <a:rPr lang="en-US" dirty="0">
                <a:latin typeface="Arial"/>
                <a:cs typeface="Arial"/>
              </a:rPr>
              <a:t>ich</a:t>
            </a:r>
            <a:r>
              <a:rPr lang="en-US" spc="15" dirty="0">
                <a:latin typeface="Arial"/>
                <a:cs typeface="Arial"/>
              </a:rPr>
              <a:t> </a:t>
            </a:r>
            <a:r>
              <a:rPr lang="en-US" dirty="0">
                <a:latin typeface="Arial"/>
                <a:cs typeface="Arial"/>
              </a:rPr>
              <a:t>reacts </a:t>
            </a:r>
            <a:r>
              <a:rPr lang="en-US" spc="-10" dirty="0">
                <a:latin typeface="Arial"/>
                <a:cs typeface="Arial"/>
              </a:rPr>
              <a:t>w</a:t>
            </a:r>
            <a:r>
              <a:rPr lang="en-US" dirty="0">
                <a:latin typeface="Arial"/>
                <a:cs typeface="Arial"/>
              </a:rPr>
              <a:t>ith hydro</a:t>
            </a:r>
            <a:r>
              <a:rPr lang="en-US" spc="-15" dirty="0">
                <a:latin typeface="Arial"/>
                <a:cs typeface="Arial"/>
              </a:rPr>
              <a:t>x</a:t>
            </a:r>
            <a:r>
              <a:rPr lang="en-US" dirty="0">
                <a:latin typeface="Arial"/>
                <a:cs typeface="Arial"/>
              </a:rPr>
              <a:t>yapat</a:t>
            </a:r>
            <a:r>
              <a:rPr lang="en-US" spc="-10" dirty="0">
                <a:latin typeface="Arial"/>
                <a:cs typeface="Arial"/>
              </a:rPr>
              <a:t>i</a:t>
            </a:r>
            <a:r>
              <a:rPr lang="en-US" dirty="0">
                <a:latin typeface="Arial"/>
                <a:cs typeface="Arial"/>
              </a:rPr>
              <a:t>te</a:t>
            </a:r>
            <a:r>
              <a:rPr lang="en-US" spc="40" dirty="0">
                <a:latin typeface="Arial"/>
                <a:cs typeface="Arial"/>
              </a:rPr>
              <a:t> </a:t>
            </a:r>
            <a:r>
              <a:rPr lang="en-US" dirty="0">
                <a:latin typeface="Arial"/>
                <a:cs typeface="Arial"/>
              </a:rPr>
              <a:t>and</a:t>
            </a:r>
            <a:r>
              <a:rPr lang="en-US" spc="-10" dirty="0">
                <a:latin typeface="Arial"/>
                <a:cs typeface="Arial"/>
              </a:rPr>
              <a:t> </a:t>
            </a:r>
            <a:r>
              <a:rPr lang="en-US" dirty="0">
                <a:latin typeface="Arial"/>
                <a:cs typeface="Arial"/>
              </a:rPr>
              <a:t>a small</a:t>
            </a:r>
            <a:r>
              <a:rPr lang="en-US" spc="5" dirty="0">
                <a:latin typeface="Arial"/>
                <a:cs typeface="Arial"/>
              </a:rPr>
              <a:t> </a:t>
            </a:r>
            <a:r>
              <a:rPr lang="en-US" dirty="0">
                <a:latin typeface="Arial"/>
                <a:cs typeface="Arial"/>
              </a:rPr>
              <a:t>f</a:t>
            </a:r>
            <a:r>
              <a:rPr lang="en-US" spc="5" dirty="0">
                <a:latin typeface="Arial"/>
                <a:cs typeface="Arial"/>
              </a:rPr>
              <a:t>r</a:t>
            </a:r>
            <a:r>
              <a:rPr lang="en-US" dirty="0">
                <a:latin typeface="Arial"/>
                <a:cs typeface="Arial"/>
              </a:rPr>
              <a:t>action</a:t>
            </a:r>
            <a:r>
              <a:rPr lang="en-US" spc="-15" dirty="0">
                <a:latin typeface="Arial"/>
                <a:cs typeface="Arial"/>
              </a:rPr>
              <a:t> </a:t>
            </a:r>
            <a:r>
              <a:rPr lang="en-US" dirty="0">
                <a:latin typeface="Arial"/>
                <a:cs typeface="Arial"/>
              </a:rPr>
              <a:t>of </a:t>
            </a:r>
            <a:r>
              <a:rPr lang="en-US" dirty="0" err="1">
                <a:latin typeface="Arial"/>
                <a:cs typeface="Arial"/>
              </a:rPr>
              <a:t>fl</a:t>
            </a:r>
            <a:r>
              <a:rPr lang="en-US" spc="-10" dirty="0" err="1">
                <a:latin typeface="Arial"/>
                <a:cs typeface="Arial"/>
              </a:rPr>
              <a:t>u</a:t>
            </a:r>
            <a:r>
              <a:rPr lang="en-US" dirty="0" err="1">
                <a:latin typeface="Arial"/>
                <a:cs typeface="Arial"/>
              </a:rPr>
              <a:t>orhydro</a:t>
            </a:r>
            <a:r>
              <a:rPr lang="en-US" spc="-15" dirty="0" err="1">
                <a:latin typeface="Arial"/>
                <a:cs typeface="Arial"/>
              </a:rPr>
              <a:t>x</a:t>
            </a:r>
            <a:r>
              <a:rPr lang="en-US" dirty="0" err="1">
                <a:latin typeface="Arial"/>
                <a:cs typeface="Arial"/>
              </a:rPr>
              <a:t>yapat</a:t>
            </a:r>
            <a:r>
              <a:rPr lang="en-US" spc="-10" dirty="0" err="1">
                <a:latin typeface="Arial"/>
                <a:cs typeface="Arial"/>
              </a:rPr>
              <a:t>i</a:t>
            </a:r>
            <a:r>
              <a:rPr lang="en-US" dirty="0" err="1">
                <a:latin typeface="Arial"/>
                <a:cs typeface="Arial"/>
              </a:rPr>
              <a:t>te</a:t>
            </a:r>
            <a:r>
              <a:rPr lang="en-US" spc="40" dirty="0">
                <a:latin typeface="Arial"/>
                <a:cs typeface="Arial"/>
              </a:rPr>
              <a:t> </a:t>
            </a:r>
            <a:r>
              <a:rPr lang="en-US" dirty="0">
                <a:latin typeface="Arial"/>
                <a:cs typeface="Arial"/>
              </a:rPr>
              <a:t>a</a:t>
            </a:r>
            <a:r>
              <a:rPr lang="en-US" spc="-10" dirty="0">
                <a:latin typeface="Arial"/>
                <a:cs typeface="Arial"/>
              </a:rPr>
              <a:t>l</a:t>
            </a:r>
            <a:r>
              <a:rPr lang="en-US" dirty="0">
                <a:latin typeface="Arial"/>
                <a:cs typeface="Arial"/>
              </a:rPr>
              <a:t>so</a:t>
            </a:r>
            <a:r>
              <a:rPr lang="en-US" spc="10" dirty="0">
                <a:latin typeface="Arial"/>
                <a:cs typeface="Arial"/>
              </a:rPr>
              <a:t> </a:t>
            </a:r>
            <a:r>
              <a:rPr lang="en-US" dirty="0">
                <a:latin typeface="Arial"/>
                <a:cs typeface="Arial"/>
              </a:rPr>
              <a:t>gets</a:t>
            </a:r>
            <a:r>
              <a:rPr lang="en-US" spc="-10" dirty="0">
                <a:latin typeface="Arial"/>
                <a:cs typeface="Arial"/>
              </a:rPr>
              <a:t> </a:t>
            </a:r>
            <a:r>
              <a:rPr lang="en-US" dirty="0" smtClean="0">
                <a:latin typeface="Arial"/>
                <a:cs typeface="Arial"/>
              </a:rPr>
              <a:t>formed </a:t>
            </a:r>
            <a:r>
              <a:rPr lang="en-IN" dirty="0" smtClean="0"/>
              <a:t>2Ca</a:t>
            </a:r>
            <a:r>
              <a:rPr lang="en-IN" baseline="-25000" dirty="0" smtClean="0"/>
              <a:t>5</a:t>
            </a:r>
            <a:r>
              <a:rPr lang="en-IN" dirty="0" smtClean="0"/>
              <a:t>(PO</a:t>
            </a:r>
            <a:r>
              <a:rPr lang="en-IN" baseline="-25000" dirty="0" smtClean="0"/>
              <a:t>4</a:t>
            </a:r>
            <a:r>
              <a:rPr lang="en-IN" dirty="0" smtClean="0"/>
              <a:t>)</a:t>
            </a:r>
            <a:r>
              <a:rPr lang="en-IN" baseline="-25000" dirty="0" smtClean="0"/>
              <a:t>3</a:t>
            </a:r>
            <a:r>
              <a:rPr lang="en-IN" dirty="0" smtClean="0"/>
              <a:t>OH+CaF</a:t>
            </a:r>
            <a:r>
              <a:rPr lang="en-IN" baseline="-25000" dirty="0" smtClean="0"/>
              <a:t>2</a:t>
            </a:r>
            <a:r>
              <a:rPr lang="en-IN" dirty="0" smtClean="0">
                <a:sym typeface="Wingdings 3" panose="05040102010807070707" pitchFamily="18" charset="2"/>
              </a:rPr>
              <a:t> </a:t>
            </a:r>
            <a:r>
              <a:rPr lang="en-IN" dirty="0" smtClean="0"/>
              <a:t> 2Ca</a:t>
            </a:r>
            <a:r>
              <a:rPr lang="en-IN" baseline="-25000" dirty="0" smtClean="0"/>
              <a:t>5</a:t>
            </a:r>
            <a:r>
              <a:rPr lang="en-IN" dirty="0" smtClean="0"/>
              <a:t> (PO</a:t>
            </a:r>
            <a:r>
              <a:rPr lang="en-IN" baseline="-25000" dirty="0" smtClean="0"/>
              <a:t>4</a:t>
            </a:r>
            <a:r>
              <a:rPr lang="en-IN" dirty="0" smtClean="0"/>
              <a:t>)</a:t>
            </a:r>
            <a:r>
              <a:rPr lang="en-IN" baseline="-25000" dirty="0" smtClean="0"/>
              <a:t>3</a:t>
            </a:r>
            <a:r>
              <a:rPr lang="en-IN" dirty="0" smtClean="0"/>
              <a:t>F+ Ca(OH)</a:t>
            </a:r>
            <a:r>
              <a:rPr lang="en-IN" baseline="-25000" dirty="0" smtClean="0"/>
              <a:t>2</a:t>
            </a:r>
            <a:r>
              <a:rPr lang="en-IN" dirty="0" smtClean="0"/>
              <a:t> </a:t>
            </a:r>
          </a:p>
          <a:p>
            <a:pPr marL="295910" marR="5080" indent="-283210">
              <a:lnSpc>
                <a:spcPct val="100000"/>
              </a:lnSpc>
              <a:buClr>
                <a:srgbClr val="2CA1BE"/>
              </a:buClr>
              <a:buSzPct val="79166"/>
              <a:buFont typeface="Wingdings"/>
              <a:buChar char=""/>
              <a:tabLst>
                <a:tab pos="296545" algn="l"/>
              </a:tabLst>
            </a:pPr>
            <a:endParaRPr lang="en-US" dirty="0" smtClean="0">
              <a:latin typeface="Arial"/>
              <a:cs typeface="Arial"/>
            </a:endParaRPr>
          </a:p>
          <a:p>
            <a:pPr marL="295910" marR="5080" indent="-283210">
              <a:lnSpc>
                <a:spcPct val="100000"/>
              </a:lnSpc>
              <a:buClr>
                <a:srgbClr val="2CA1BE"/>
              </a:buClr>
              <a:buSzPct val="79166"/>
              <a:buFont typeface="Wingdings"/>
              <a:buChar char=""/>
              <a:tabLst>
                <a:tab pos="296545" algn="l"/>
              </a:tabLst>
            </a:pPr>
            <a:r>
              <a:rPr lang="en-US" dirty="0" smtClean="0"/>
              <a:t>Tin </a:t>
            </a:r>
            <a:r>
              <a:rPr lang="en-US" dirty="0" err="1" smtClean="0">
                <a:solidFill>
                  <a:srgbClr val="FF0000"/>
                </a:solidFill>
              </a:rPr>
              <a:t>hyrdroxyphosphate</a:t>
            </a:r>
            <a:r>
              <a:rPr lang="en-US" dirty="0" smtClean="0"/>
              <a:t> gets dissolved in oral fluids and is responsible for </a:t>
            </a:r>
            <a:r>
              <a:rPr lang="en-US" dirty="0" smtClean="0">
                <a:solidFill>
                  <a:srgbClr val="FF0000"/>
                </a:solidFill>
              </a:rPr>
              <a:t>the metallic taste</a:t>
            </a:r>
            <a:r>
              <a:rPr lang="en-US" dirty="0" smtClean="0"/>
              <a:t>.</a:t>
            </a:r>
          </a:p>
          <a:p>
            <a:pPr marL="295910" marR="5080" indent="-283210">
              <a:lnSpc>
                <a:spcPct val="100000"/>
              </a:lnSpc>
              <a:buClr>
                <a:srgbClr val="2CA1BE"/>
              </a:buClr>
              <a:buSzPct val="79166"/>
              <a:buFont typeface="Wingdings"/>
              <a:buChar char=""/>
              <a:tabLst>
                <a:tab pos="296545" algn="l"/>
              </a:tabLst>
            </a:pPr>
            <a:r>
              <a:rPr lang="en-US" dirty="0" smtClean="0"/>
              <a:t> The main end product </a:t>
            </a:r>
            <a:r>
              <a:rPr lang="en-US" dirty="0" err="1" smtClean="0"/>
              <a:t>i.e</a:t>
            </a:r>
            <a:r>
              <a:rPr lang="en-US" dirty="0" smtClean="0"/>
              <a:t> </a:t>
            </a:r>
            <a:r>
              <a:rPr lang="en-US" dirty="0" smtClean="0">
                <a:solidFill>
                  <a:srgbClr val="0070C0"/>
                </a:solidFill>
              </a:rPr>
              <a:t>Tin-Tri-</a:t>
            </a:r>
            <a:r>
              <a:rPr lang="en-US" dirty="0" err="1" smtClean="0">
                <a:solidFill>
                  <a:srgbClr val="0070C0"/>
                </a:solidFill>
              </a:rPr>
              <a:t>fluorophosphat</a:t>
            </a:r>
            <a:r>
              <a:rPr lang="en-US" dirty="0" err="1" smtClean="0"/>
              <a:t>e</a:t>
            </a:r>
            <a:r>
              <a:rPr lang="en-US" dirty="0" smtClean="0"/>
              <a:t> is responsible for making the tooth structure </a:t>
            </a:r>
            <a:r>
              <a:rPr lang="en-US" dirty="0" smtClean="0">
                <a:solidFill>
                  <a:srgbClr val="0070C0"/>
                </a:solidFill>
              </a:rPr>
              <a:t>more resistance to decay</a:t>
            </a:r>
            <a:endParaRPr lang="en-US" dirty="0">
              <a:solidFill>
                <a:srgbClr val="0070C0"/>
              </a:solidFill>
              <a:latin typeface="Arial"/>
              <a:cs typeface="Arial"/>
            </a:endParaRPr>
          </a:p>
        </p:txBody>
      </p:sp>
      <p:sp>
        <p:nvSpPr>
          <p:cNvPr id="4" name="Rectangle 3"/>
          <p:cNvSpPr/>
          <p:nvPr/>
        </p:nvSpPr>
        <p:spPr>
          <a:xfrm>
            <a:off x="1524000" y="457200"/>
            <a:ext cx="2471831" cy="369332"/>
          </a:xfrm>
          <a:prstGeom prst="rect">
            <a:avLst/>
          </a:prstGeom>
        </p:spPr>
        <p:txBody>
          <a:bodyPr wrap="none">
            <a:spAutoFit/>
          </a:bodyPr>
          <a:lstStyle/>
          <a:p>
            <a:r>
              <a:rPr lang="en-IN" dirty="0">
                <a:solidFill>
                  <a:srgbClr val="000000"/>
                </a:solidFill>
              </a:rPr>
              <a:t>MEC</a:t>
            </a:r>
            <a:r>
              <a:rPr lang="en-IN" spc="-10" dirty="0">
                <a:solidFill>
                  <a:srgbClr val="000000"/>
                </a:solidFill>
              </a:rPr>
              <a:t>H</a:t>
            </a:r>
            <a:r>
              <a:rPr lang="en-IN" dirty="0">
                <a:solidFill>
                  <a:srgbClr val="000000"/>
                </a:solidFill>
              </a:rPr>
              <a:t>A</a:t>
            </a:r>
            <a:r>
              <a:rPr lang="en-IN" spc="-10" dirty="0">
                <a:solidFill>
                  <a:srgbClr val="000000"/>
                </a:solidFill>
              </a:rPr>
              <a:t>N</a:t>
            </a:r>
            <a:r>
              <a:rPr lang="en-IN" dirty="0">
                <a:solidFill>
                  <a:srgbClr val="000000"/>
                </a:solidFill>
              </a:rPr>
              <a:t>ISM</a:t>
            </a:r>
            <a:r>
              <a:rPr lang="en-IN" spc="15" dirty="0">
                <a:solidFill>
                  <a:srgbClr val="000000"/>
                </a:solidFill>
              </a:rPr>
              <a:t> </a:t>
            </a:r>
            <a:r>
              <a:rPr lang="en-IN" dirty="0">
                <a:solidFill>
                  <a:srgbClr val="000000"/>
                </a:solidFill>
              </a:rPr>
              <a:t>OF</a:t>
            </a:r>
            <a:r>
              <a:rPr lang="en-IN" spc="-150" dirty="0">
                <a:solidFill>
                  <a:srgbClr val="000000"/>
                </a:solidFill>
              </a:rPr>
              <a:t> </a:t>
            </a:r>
            <a:r>
              <a:rPr lang="en-IN" dirty="0">
                <a:solidFill>
                  <a:srgbClr val="000000"/>
                </a:solidFill>
              </a:rPr>
              <a:t>A</a:t>
            </a:r>
            <a:r>
              <a:rPr lang="en-IN" spc="-10" dirty="0">
                <a:solidFill>
                  <a:srgbClr val="000000"/>
                </a:solidFill>
              </a:rPr>
              <a:t>C</a:t>
            </a:r>
            <a:r>
              <a:rPr lang="en-IN" dirty="0">
                <a:solidFill>
                  <a:srgbClr val="000000"/>
                </a:solidFill>
              </a:rPr>
              <a:t>TION</a:t>
            </a:r>
            <a:endParaRPr lang="en-IN" dirty="0"/>
          </a:p>
        </p:txBody>
      </p:sp>
      <p:sp>
        <p:nvSpPr>
          <p:cNvPr id="2" name="Rectangle 1"/>
          <p:cNvSpPr/>
          <p:nvPr/>
        </p:nvSpPr>
        <p:spPr>
          <a:xfrm>
            <a:off x="3200400" y="2743200"/>
            <a:ext cx="1371600" cy="1295400"/>
          </a:xfrm>
          <a:prstGeom prst="rect">
            <a:avLst/>
          </a:prstGeom>
          <a:noFill/>
          <a:ln w="381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6553200" y="2514600"/>
            <a:ext cx="1828800" cy="1371600"/>
          </a:xfrm>
          <a:prstGeom prst="rect">
            <a:avLst/>
          </a:prstGeom>
          <a:noFill/>
          <a:ln w="38100">
            <a:solidFill>
              <a:schemeClr val="tx2">
                <a:lumMod val="7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IN">
              <a:noFill/>
            </a:endParaRPr>
          </a:p>
        </p:txBody>
      </p:sp>
    </p:spTree>
    <p:extLst>
      <p:ext uri="{BB962C8B-B14F-4D97-AF65-F5344CB8AC3E}">
        <p14:creationId xmlns:p14="http://schemas.microsoft.com/office/powerpoint/2010/main" val="28772885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304" y="3810"/>
            <a:ext cx="819785" cy="819150"/>
          </a:xfrm>
          <a:custGeom>
            <a:avLst/>
            <a:gdLst/>
            <a:ahLst/>
            <a:cxnLst/>
            <a:rect l="l" t="t" r="r" b="b"/>
            <a:pathLst>
              <a:path w="819785" h="819150">
                <a:moveTo>
                  <a:pt x="819655" y="0"/>
                </a:moveTo>
                <a:lnTo>
                  <a:pt x="505" y="0"/>
                </a:lnTo>
                <a:lnTo>
                  <a:pt x="0" y="819150"/>
                </a:lnTo>
                <a:lnTo>
                  <a:pt x="505" y="819150"/>
                </a:lnTo>
                <a:lnTo>
                  <a:pt x="67687" y="816434"/>
                </a:lnTo>
                <a:lnTo>
                  <a:pt x="133374" y="808427"/>
                </a:lnTo>
                <a:lnTo>
                  <a:pt x="197354" y="795341"/>
                </a:lnTo>
                <a:lnTo>
                  <a:pt x="259418" y="777386"/>
                </a:lnTo>
                <a:lnTo>
                  <a:pt x="319353" y="754772"/>
                </a:lnTo>
                <a:lnTo>
                  <a:pt x="376949" y="727712"/>
                </a:lnTo>
                <a:lnTo>
                  <a:pt x="431996" y="696415"/>
                </a:lnTo>
                <a:lnTo>
                  <a:pt x="484282" y="661092"/>
                </a:lnTo>
                <a:lnTo>
                  <a:pt x="533597" y="621955"/>
                </a:lnTo>
                <a:lnTo>
                  <a:pt x="579729" y="579215"/>
                </a:lnTo>
                <a:lnTo>
                  <a:pt x="622469" y="533081"/>
                </a:lnTo>
                <a:lnTo>
                  <a:pt x="661605" y="483766"/>
                </a:lnTo>
                <a:lnTo>
                  <a:pt x="696926" y="431479"/>
                </a:lnTo>
                <a:lnTo>
                  <a:pt x="728222" y="376433"/>
                </a:lnTo>
                <a:lnTo>
                  <a:pt x="755281" y="318837"/>
                </a:lnTo>
                <a:lnTo>
                  <a:pt x="777893" y="258903"/>
                </a:lnTo>
                <a:lnTo>
                  <a:pt x="795848" y="196841"/>
                </a:lnTo>
                <a:lnTo>
                  <a:pt x="808933" y="132863"/>
                </a:lnTo>
                <a:lnTo>
                  <a:pt x="816939" y="67178"/>
                </a:lnTo>
                <a:lnTo>
                  <a:pt x="819655" y="0"/>
                </a:lnTo>
                <a:close/>
              </a:path>
            </a:pathLst>
          </a:custGeom>
          <a:solidFill>
            <a:srgbClr val="F7FFFF"/>
          </a:solidFill>
        </p:spPr>
        <p:txBody>
          <a:bodyPr wrap="square" lIns="0" tIns="0" rIns="0" bIns="0" rtlCol="0"/>
          <a:lstStyle/>
          <a:p>
            <a:endParaRPr/>
          </a:p>
        </p:txBody>
      </p:sp>
      <p:sp>
        <p:nvSpPr>
          <p:cNvPr id="3" name="object 3"/>
          <p:cNvSpPr/>
          <p:nvPr/>
        </p:nvSpPr>
        <p:spPr>
          <a:xfrm>
            <a:off x="3304" y="3810"/>
            <a:ext cx="819785" cy="819150"/>
          </a:xfrm>
          <a:custGeom>
            <a:avLst/>
            <a:gdLst/>
            <a:ahLst/>
            <a:cxnLst/>
            <a:rect l="l" t="t" r="r" b="b"/>
            <a:pathLst>
              <a:path w="819785" h="819150">
                <a:moveTo>
                  <a:pt x="819655" y="0"/>
                </a:moveTo>
                <a:lnTo>
                  <a:pt x="816939" y="67178"/>
                </a:lnTo>
                <a:lnTo>
                  <a:pt x="808933" y="132863"/>
                </a:lnTo>
                <a:lnTo>
                  <a:pt x="795848" y="196841"/>
                </a:lnTo>
                <a:lnTo>
                  <a:pt x="777893" y="258903"/>
                </a:lnTo>
                <a:lnTo>
                  <a:pt x="755281" y="318837"/>
                </a:lnTo>
                <a:lnTo>
                  <a:pt x="728222" y="376433"/>
                </a:lnTo>
                <a:lnTo>
                  <a:pt x="696926" y="431479"/>
                </a:lnTo>
                <a:lnTo>
                  <a:pt x="661605" y="483766"/>
                </a:lnTo>
                <a:lnTo>
                  <a:pt x="622469" y="533081"/>
                </a:lnTo>
                <a:lnTo>
                  <a:pt x="579729" y="579215"/>
                </a:lnTo>
                <a:lnTo>
                  <a:pt x="533597" y="621955"/>
                </a:lnTo>
                <a:lnTo>
                  <a:pt x="484282" y="661092"/>
                </a:lnTo>
                <a:lnTo>
                  <a:pt x="431996" y="696415"/>
                </a:lnTo>
                <a:lnTo>
                  <a:pt x="376949" y="727712"/>
                </a:lnTo>
                <a:lnTo>
                  <a:pt x="319353" y="754772"/>
                </a:lnTo>
                <a:lnTo>
                  <a:pt x="259418" y="777386"/>
                </a:lnTo>
                <a:lnTo>
                  <a:pt x="197354" y="795341"/>
                </a:lnTo>
                <a:lnTo>
                  <a:pt x="133374" y="808427"/>
                </a:lnTo>
                <a:lnTo>
                  <a:pt x="67687" y="816434"/>
                </a:lnTo>
                <a:lnTo>
                  <a:pt x="505" y="819150"/>
                </a:lnTo>
                <a:lnTo>
                  <a:pt x="336" y="819150"/>
                </a:lnTo>
                <a:lnTo>
                  <a:pt x="168" y="819150"/>
                </a:lnTo>
                <a:lnTo>
                  <a:pt x="0" y="819150"/>
                </a:lnTo>
                <a:lnTo>
                  <a:pt x="505" y="0"/>
                </a:lnTo>
                <a:lnTo>
                  <a:pt x="819655" y="0"/>
                </a:lnTo>
                <a:close/>
              </a:path>
            </a:pathLst>
          </a:custGeom>
          <a:ln w="3175">
            <a:solidFill>
              <a:srgbClr val="B0D9E1"/>
            </a:solidFill>
          </a:ln>
        </p:spPr>
        <p:txBody>
          <a:bodyPr wrap="square" lIns="0" tIns="0" rIns="0" bIns="0" rtlCol="0"/>
          <a:lstStyle/>
          <a:p>
            <a:endParaRPr/>
          </a:p>
        </p:txBody>
      </p:sp>
      <p:sp>
        <p:nvSpPr>
          <p:cNvPr id="4" name="object 4"/>
          <p:cNvSpPr/>
          <p:nvPr/>
        </p:nvSpPr>
        <p:spPr>
          <a:xfrm>
            <a:off x="128015" y="6095"/>
            <a:ext cx="1784604" cy="1784603"/>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69163" y="21335"/>
            <a:ext cx="1702435" cy="1702435"/>
          </a:xfrm>
          <a:custGeom>
            <a:avLst/>
            <a:gdLst/>
            <a:ahLst/>
            <a:cxnLst/>
            <a:rect l="l" t="t" r="r" b="b"/>
            <a:pathLst>
              <a:path w="1702435" h="1702435">
                <a:moveTo>
                  <a:pt x="0" y="851154"/>
                </a:moveTo>
                <a:lnTo>
                  <a:pt x="2821" y="781353"/>
                </a:lnTo>
                <a:lnTo>
                  <a:pt x="11140" y="713105"/>
                </a:lnTo>
                <a:lnTo>
                  <a:pt x="24736" y="646628"/>
                </a:lnTo>
                <a:lnTo>
                  <a:pt x="43392" y="582143"/>
                </a:lnTo>
                <a:lnTo>
                  <a:pt x="66888" y="519868"/>
                </a:lnTo>
                <a:lnTo>
                  <a:pt x="95004" y="460022"/>
                </a:lnTo>
                <a:lnTo>
                  <a:pt x="127522" y="402825"/>
                </a:lnTo>
                <a:lnTo>
                  <a:pt x="164223" y="348496"/>
                </a:lnTo>
                <a:lnTo>
                  <a:pt x="204888" y="297253"/>
                </a:lnTo>
                <a:lnTo>
                  <a:pt x="249297" y="249316"/>
                </a:lnTo>
                <a:lnTo>
                  <a:pt x="297232" y="204905"/>
                </a:lnTo>
                <a:lnTo>
                  <a:pt x="348474" y="164238"/>
                </a:lnTo>
                <a:lnTo>
                  <a:pt x="402803" y="127534"/>
                </a:lnTo>
                <a:lnTo>
                  <a:pt x="460000" y="95014"/>
                </a:lnTo>
                <a:lnTo>
                  <a:pt x="519847" y="66895"/>
                </a:lnTo>
                <a:lnTo>
                  <a:pt x="582124" y="43397"/>
                </a:lnTo>
                <a:lnTo>
                  <a:pt x="646612" y="24739"/>
                </a:lnTo>
                <a:lnTo>
                  <a:pt x="713092" y="11141"/>
                </a:lnTo>
                <a:lnTo>
                  <a:pt x="781346" y="2821"/>
                </a:lnTo>
                <a:lnTo>
                  <a:pt x="851154" y="0"/>
                </a:lnTo>
                <a:lnTo>
                  <a:pt x="920954" y="2821"/>
                </a:lnTo>
                <a:lnTo>
                  <a:pt x="989202" y="11141"/>
                </a:lnTo>
                <a:lnTo>
                  <a:pt x="1055679" y="24739"/>
                </a:lnTo>
                <a:lnTo>
                  <a:pt x="1120164" y="43397"/>
                </a:lnTo>
                <a:lnTo>
                  <a:pt x="1182439" y="66895"/>
                </a:lnTo>
                <a:lnTo>
                  <a:pt x="1242285" y="95014"/>
                </a:lnTo>
                <a:lnTo>
                  <a:pt x="1299482" y="127534"/>
                </a:lnTo>
                <a:lnTo>
                  <a:pt x="1353811" y="164238"/>
                </a:lnTo>
                <a:lnTo>
                  <a:pt x="1405054" y="204905"/>
                </a:lnTo>
                <a:lnTo>
                  <a:pt x="1452991" y="249316"/>
                </a:lnTo>
                <a:lnTo>
                  <a:pt x="1497402" y="297253"/>
                </a:lnTo>
                <a:lnTo>
                  <a:pt x="1538069" y="348496"/>
                </a:lnTo>
                <a:lnTo>
                  <a:pt x="1574773" y="402825"/>
                </a:lnTo>
                <a:lnTo>
                  <a:pt x="1607293" y="460022"/>
                </a:lnTo>
                <a:lnTo>
                  <a:pt x="1635412" y="519868"/>
                </a:lnTo>
                <a:lnTo>
                  <a:pt x="1658910" y="582143"/>
                </a:lnTo>
                <a:lnTo>
                  <a:pt x="1677568" y="646628"/>
                </a:lnTo>
                <a:lnTo>
                  <a:pt x="1691166" y="713105"/>
                </a:lnTo>
                <a:lnTo>
                  <a:pt x="1699486" y="781353"/>
                </a:lnTo>
                <a:lnTo>
                  <a:pt x="1702308" y="851154"/>
                </a:lnTo>
                <a:lnTo>
                  <a:pt x="1699486" y="920954"/>
                </a:lnTo>
                <a:lnTo>
                  <a:pt x="1691166" y="989202"/>
                </a:lnTo>
                <a:lnTo>
                  <a:pt x="1677568" y="1055679"/>
                </a:lnTo>
                <a:lnTo>
                  <a:pt x="1658910" y="1120164"/>
                </a:lnTo>
                <a:lnTo>
                  <a:pt x="1635412" y="1182439"/>
                </a:lnTo>
                <a:lnTo>
                  <a:pt x="1607293" y="1242285"/>
                </a:lnTo>
                <a:lnTo>
                  <a:pt x="1574773" y="1299482"/>
                </a:lnTo>
                <a:lnTo>
                  <a:pt x="1538069" y="1353811"/>
                </a:lnTo>
                <a:lnTo>
                  <a:pt x="1497402" y="1405054"/>
                </a:lnTo>
                <a:lnTo>
                  <a:pt x="1452991" y="1452991"/>
                </a:lnTo>
                <a:lnTo>
                  <a:pt x="1405054" y="1497402"/>
                </a:lnTo>
                <a:lnTo>
                  <a:pt x="1353811" y="1538069"/>
                </a:lnTo>
                <a:lnTo>
                  <a:pt x="1299482" y="1574773"/>
                </a:lnTo>
                <a:lnTo>
                  <a:pt x="1242285" y="1607293"/>
                </a:lnTo>
                <a:lnTo>
                  <a:pt x="1182439" y="1635412"/>
                </a:lnTo>
                <a:lnTo>
                  <a:pt x="1120164" y="1658910"/>
                </a:lnTo>
                <a:lnTo>
                  <a:pt x="1055679" y="1677568"/>
                </a:lnTo>
                <a:lnTo>
                  <a:pt x="989202" y="1691166"/>
                </a:lnTo>
                <a:lnTo>
                  <a:pt x="920954" y="1699486"/>
                </a:lnTo>
                <a:lnTo>
                  <a:pt x="851154" y="1702308"/>
                </a:lnTo>
                <a:lnTo>
                  <a:pt x="781346" y="1699486"/>
                </a:lnTo>
                <a:lnTo>
                  <a:pt x="713092" y="1691166"/>
                </a:lnTo>
                <a:lnTo>
                  <a:pt x="646612" y="1677568"/>
                </a:lnTo>
                <a:lnTo>
                  <a:pt x="582124" y="1658910"/>
                </a:lnTo>
                <a:lnTo>
                  <a:pt x="519847" y="1635412"/>
                </a:lnTo>
                <a:lnTo>
                  <a:pt x="460000" y="1607293"/>
                </a:lnTo>
                <a:lnTo>
                  <a:pt x="402803" y="1574773"/>
                </a:lnTo>
                <a:lnTo>
                  <a:pt x="348474" y="1538069"/>
                </a:lnTo>
                <a:lnTo>
                  <a:pt x="297232" y="1497402"/>
                </a:lnTo>
                <a:lnTo>
                  <a:pt x="249297" y="1452991"/>
                </a:lnTo>
                <a:lnTo>
                  <a:pt x="204888" y="1405054"/>
                </a:lnTo>
                <a:lnTo>
                  <a:pt x="164223" y="1353811"/>
                </a:lnTo>
                <a:lnTo>
                  <a:pt x="127522" y="1299482"/>
                </a:lnTo>
                <a:lnTo>
                  <a:pt x="95004" y="1242285"/>
                </a:lnTo>
                <a:lnTo>
                  <a:pt x="66888" y="1182439"/>
                </a:lnTo>
                <a:lnTo>
                  <a:pt x="43392" y="1120164"/>
                </a:lnTo>
                <a:lnTo>
                  <a:pt x="24736" y="1055679"/>
                </a:lnTo>
                <a:lnTo>
                  <a:pt x="11140" y="989202"/>
                </a:lnTo>
                <a:lnTo>
                  <a:pt x="2821" y="920954"/>
                </a:lnTo>
                <a:lnTo>
                  <a:pt x="0" y="851154"/>
                </a:lnTo>
                <a:close/>
              </a:path>
            </a:pathLst>
          </a:custGeom>
          <a:ln w="27432">
            <a:solidFill>
              <a:srgbClr val="E3FFFF"/>
            </a:solidFill>
          </a:ln>
        </p:spPr>
        <p:txBody>
          <a:bodyPr wrap="square" lIns="0" tIns="0" rIns="0" bIns="0" rtlCol="0"/>
          <a:lstStyle/>
          <a:p>
            <a:endParaRPr/>
          </a:p>
        </p:txBody>
      </p:sp>
      <p:sp>
        <p:nvSpPr>
          <p:cNvPr id="6" name="object 6"/>
          <p:cNvSpPr/>
          <p:nvPr/>
        </p:nvSpPr>
        <p:spPr>
          <a:xfrm>
            <a:off x="172212" y="1045463"/>
            <a:ext cx="1155192" cy="1150619"/>
          </a:xfrm>
          <a:prstGeom prst="rect">
            <a:avLst/>
          </a:prstGeom>
          <a:blipFill>
            <a:blip r:embed="rId3" cstate="print"/>
            <a:stretch>
              <a:fillRect/>
            </a:stretch>
          </a:blipFill>
        </p:spPr>
        <p:txBody>
          <a:bodyPr wrap="square" lIns="0" tIns="0" rIns="0" bIns="0" rtlCol="0"/>
          <a:lstStyle/>
          <a:p>
            <a:endParaRPr/>
          </a:p>
        </p:txBody>
      </p:sp>
      <p:sp>
        <p:nvSpPr>
          <p:cNvPr id="7" name="object 7"/>
          <p:cNvSpPr/>
          <p:nvPr/>
        </p:nvSpPr>
        <p:spPr>
          <a:xfrm>
            <a:off x="187587" y="1050711"/>
            <a:ext cx="1116275" cy="1111317"/>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187587" y="1050711"/>
            <a:ext cx="1116330" cy="1111885"/>
          </a:xfrm>
          <a:custGeom>
            <a:avLst/>
            <a:gdLst/>
            <a:ahLst/>
            <a:cxnLst/>
            <a:rect l="l" t="t" r="r" b="b"/>
            <a:pathLst>
              <a:path w="1116330" h="1111885">
                <a:moveTo>
                  <a:pt x="118228" y="204556"/>
                </a:moveTo>
                <a:lnTo>
                  <a:pt x="147893" y="170377"/>
                </a:lnTo>
                <a:lnTo>
                  <a:pt x="179771" y="139253"/>
                </a:lnTo>
                <a:lnTo>
                  <a:pt x="213661" y="111205"/>
                </a:lnTo>
                <a:lnTo>
                  <a:pt x="249360" y="86253"/>
                </a:lnTo>
                <a:lnTo>
                  <a:pt x="286668" y="64418"/>
                </a:lnTo>
                <a:lnTo>
                  <a:pt x="325381" y="45719"/>
                </a:lnTo>
                <a:lnTo>
                  <a:pt x="365300" y="30178"/>
                </a:lnTo>
                <a:lnTo>
                  <a:pt x="406221" y="17815"/>
                </a:lnTo>
                <a:lnTo>
                  <a:pt x="447943" y="8651"/>
                </a:lnTo>
                <a:lnTo>
                  <a:pt x="490265" y="2705"/>
                </a:lnTo>
                <a:lnTo>
                  <a:pt x="532984" y="0"/>
                </a:lnTo>
                <a:lnTo>
                  <a:pt x="575898" y="553"/>
                </a:lnTo>
                <a:lnTo>
                  <a:pt x="618807" y="4388"/>
                </a:lnTo>
                <a:lnTo>
                  <a:pt x="661509" y="11523"/>
                </a:lnTo>
                <a:lnTo>
                  <a:pt x="703801" y="21980"/>
                </a:lnTo>
                <a:lnTo>
                  <a:pt x="745482" y="35778"/>
                </a:lnTo>
                <a:lnTo>
                  <a:pt x="786350" y="52939"/>
                </a:lnTo>
                <a:lnTo>
                  <a:pt x="826203" y="73483"/>
                </a:lnTo>
                <a:lnTo>
                  <a:pt x="864840" y="97429"/>
                </a:lnTo>
                <a:lnTo>
                  <a:pt x="902059" y="124800"/>
                </a:lnTo>
                <a:lnTo>
                  <a:pt x="936999" y="155027"/>
                </a:lnTo>
                <a:lnTo>
                  <a:pt x="968914" y="187397"/>
                </a:lnTo>
                <a:lnTo>
                  <a:pt x="997779" y="221706"/>
                </a:lnTo>
                <a:lnTo>
                  <a:pt x="1023570" y="257755"/>
                </a:lnTo>
                <a:lnTo>
                  <a:pt x="1046263" y="295341"/>
                </a:lnTo>
                <a:lnTo>
                  <a:pt x="1065831" y="334264"/>
                </a:lnTo>
                <a:lnTo>
                  <a:pt x="1082252" y="374322"/>
                </a:lnTo>
                <a:lnTo>
                  <a:pt x="1095500" y="415313"/>
                </a:lnTo>
                <a:lnTo>
                  <a:pt x="1105551" y="457037"/>
                </a:lnTo>
                <a:lnTo>
                  <a:pt x="1112380" y="499291"/>
                </a:lnTo>
                <a:lnTo>
                  <a:pt x="1115963" y="541875"/>
                </a:lnTo>
                <a:lnTo>
                  <a:pt x="1116275" y="584588"/>
                </a:lnTo>
                <a:lnTo>
                  <a:pt x="1113292" y="627227"/>
                </a:lnTo>
                <a:lnTo>
                  <a:pt x="1106988" y="669592"/>
                </a:lnTo>
                <a:lnTo>
                  <a:pt x="1097340" y="711481"/>
                </a:lnTo>
                <a:lnTo>
                  <a:pt x="1084323" y="752692"/>
                </a:lnTo>
                <a:lnTo>
                  <a:pt x="1067912" y="793025"/>
                </a:lnTo>
                <a:lnTo>
                  <a:pt x="1048083" y="832278"/>
                </a:lnTo>
                <a:lnTo>
                  <a:pt x="1024811" y="870250"/>
                </a:lnTo>
                <a:lnTo>
                  <a:pt x="998071" y="906739"/>
                </a:lnTo>
                <a:lnTo>
                  <a:pt x="968406" y="940918"/>
                </a:lnTo>
                <a:lnTo>
                  <a:pt x="936528" y="972042"/>
                </a:lnTo>
                <a:lnTo>
                  <a:pt x="902639" y="1000090"/>
                </a:lnTo>
                <a:lnTo>
                  <a:pt x="866940" y="1025043"/>
                </a:lnTo>
                <a:lnTo>
                  <a:pt x="829633" y="1046880"/>
                </a:lnTo>
                <a:lnTo>
                  <a:pt x="790919" y="1065580"/>
                </a:lnTo>
                <a:lnTo>
                  <a:pt x="751002" y="1081122"/>
                </a:lnTo>
                <a:lnTo>
                  <a:pt x="710081" y="1093488"/>
                </a:lnTo>
                <a:lnTo>
                  <a:pt x="668360" y="1102656"/>
                </a:lnTo>
                <a:lnTo>
                  <a:pt x="626039" y="1108606"/>
                </a:lnTo>
                <a:lnTo>
                  <a:pt x="583320" y="1111317"/>
                </a:lnTo>
                <a:lnTo>
                  <a:pt x="540405" y="1110769"/>
                </a:lnTo>
                <a:lnTo>
                  <a:pt x="497497" y="1106942"/>
                </a:lnTo>
                <a:lnTo>
                  <a:pt x="454795" y="1099816"/>
                </a:lnTo>
                <a:lnTo>
                  <a:pt x="412503" y="1089369"/>
                </a:lnTo>
                <a:lnTo>
                  <a:pt x="370822" y="1075582"/>
                </a:lnTo>
                <a:lnTo>
                  <a:pt x="329953" y="1058434"/>
                </a:lnTo>
                <a:lnTo>
                  <a:pt x="290099" y="1037905"/>
                </a:lnTo>
                <a:lnTo>
                  <a:pt x="251460" y="1013975"/>
                </a:lnTo>
                <a:lnTo>
                  <a:pt x="214240" y="986622"/>
                </a:lnTo>
                <a:lnTo>
                  <a:pt x="179299" y="956395"/>
                </a:lnTo>
                <a:lnTo>
                  <a:pt x="147383" y="924025"/>
                </a:lnTo>
                <a:lnTo>
                  <a:pt x="118516" y="889716"/>
                </a:lnTo>
                <a:lnTo>
                  <a:pt x="92723" y="853666"/>
                </a:lnTo>
                <a:lnTo>
                  <a:pt x="70028" y="816079"/>
                </a:lnTo>
                <a:lnTo>
                  <a:pt x="50457" y="777155"/>
                </a:lnTo>
                <a:lnTo>
                  <a:pt x="34033" y="737095"/>
                </a:lnTo>
                <a:lnTo>
                  <a:pt x="20783" y="696101"/>
                </a:lnTo>
                <a:lnTo>
                  <a:pt x="10729" y="654374"/>
                </a:lnTo>
                <a:lnTo>
                  <a:pt x="3898" y="612115"/>
                </a:lnTo>
                <a:lnTo>
                  <a:pt x="313" y="569526"/>
                </a:lnTo>
                <a:lnTo>
                  <a:pt x="0" y="526807"/>
                </a:lnTo>
                <a:lnTo>
                  <a:pt x="2982" y="484160"/>
                </a:lnTo>
                <a:lnTo>
                  <a:pt x="9286" y="441787"/>
                </a:lnTo>
                <a:lnTo>
                  <a:pt x="18935" y="399888"/>
                </a:lnTo>
                <a:lnTo>
                  <a:pt x="31954" y="358665"/>
                </a:lnTo>
                <a:lnTo>
                  <a:pt x="48369" y="318319"/>
                </a:lnTo>
                <a:lnTo>
                  <a:pt x="68202" y="279051"/>
                </a:lnTo>
                <a:lnTo>
                  <a:pt x="91480" y="241063"/>
                </a:lnTo>
                <a:lnTo>
                  <a:pt x="118228" y="204556"/>
                </a:lnTo>
                <a:close/>
              </a:path>
            </a:pathLst>
          </a:custGeom>
          <a:ln w="7349">
            <a:solidFill>
              <a:srgbClr val="A2CCD4"/>
            </a:solidFill>
          </a:ln>
        </p:spPr>
        <p:txBody>
          <a:bodyPr wrap="square" lIns="0" tIns="0" rIns="0" bIns="0" rtlCol="0"/>
          <a:lstStyle/>
          <a:p>
            <a:endParaRPr/>
          </a:p>
        </p:txBody>
      </p:sp>
      <p:sp>
        <p:nvSpPr>
          <p:cNvPr id="9" name="object 9"/>
          <p:cNvSpPr/>
          <p:nvPr/>
        </p:nvSpPr>
        <p:spPr>
          <a:xfrm>
            <a:off x="317958" y="1181143"/>
            <a:ext cx="855980" cy="850900"/>
          </a:xfrm>
          <a:custGeom>
            <a:avLst/>
            <a:gdLst/>
            <a:ahLst/>
            <a:cxnLst/>
            <a:rect l="l" t="t" r="r" b="b"/>
            <a:pathLst>
              <a:path w="855980" h="850900">
                <a:moveTo>
                  <a:pt x="89838" y="155531"/>
                </a:moveTo>
                <a:lnTo>
                  <a:pt x="51680" y="212403"/>
                </a:lnTo>
                <a:lnTo>
                  <a:pt x="24090" y="273230"/>
                </a:lnTo>
                <a:lnTo>
                  <a:pt x="6915" y="336780"/>
                </a:lnTo>
                <a:lnTo>
                  <a:pt x="0" y="401817"/>
                </a:lnTo>
                <a:lnTo>
                  <a:pt x="340" y="434509"/>
                </a:lnTo>
                <a:lnTo>
                  <a:pt x="8522" y="499465"/>
                </a:lnTo>
                <a:lnTo>
                  <a:pt x="26576" y="562826"/>
                </a:lnTo>
                <a:lnTo>
                  <a:pt x="54346" y="623357"/>
                </a:lnTo>
                <a:lnTo>
                  <a:pt x="91678" y="679825"/>
                </a:lnTo>
                <a:lnTo>
                  <a:pt x="138416" y="730995"/>
                </a:lnTo>
                <a:lnTo>
                  <a:pt x="193850" y="775241"/>
                </a:lnTo>
                <a:lnTo>
                  <a:pt x="254104" y="809468"/>
                </a:lnTo>
                <a:lnTo>
                  <a:pt x="317435" y="833348"/>
                </a:lnTo>
                <a:lnTo>
                  <a:pt x="382607" y="847004"/>
                </a:lnTo>
                <a:lnTo>
                  <a:pt x="448384" y="850558"/>
                </a:lnTo>
                <a:lnTo>
                  <a:pt x="481113" y="848586"/>
                </a:lnTo>
                <a:lnTo>
                  <a:pt x="545478" y="837218"/>
                </a:lnTo>
                <a:lnTo>
                  <a:pt x="607358" y="816056"/>
                </a:lnTo>
                <a:lnTo>
                  <a:pt x="665516" y="785221"/>
                </a:lnTo>
                <a:lnTo>
                  <a:pt x="718715" y="744837"/>
                </a:lnTo>
                <a:lnTo>
                  <a:pt x="765720" y="695027"/>
                </a:lnTo>
                <a:lnTo>
                  <a:pt x="803881" y="638124"/>
                </a:lnTo>
                <a:lnTo>
                  <a:pt x="831472" y="577279"/>
                </a:lnTo>
                <a:lnTo>
                  <a:pt x="848648" y="513722"/>
                </a:lnTo>
                <a:lnTo>
                  <a:pt x="855565" y="448685"/>
                </a:lnTo>
                <a:lnTo>
                  <a:pt x="855224" y="415997"/>
                </a:lnTo>
                <a:lnTo>
                  <a:pt x="847042" y="351050"/>
                </a:lnTo>
                <a:lnTo>
                  <a:pt x="828988" y="287701"/>
                </a:lnTo>
                <a:lnTo>
                  <a:pt x="801219" y="227183"/>
                </a:lnTo>
                <a:lnTo>
                  <a:pt x="763889" y="170726"/>
                </a:lnTo>
                <a:lnTo>
                  <a:pt x="717153" y="119561"/>
                </a:lnTo>
                <a:lnTo>
                  <a:pt x="661719" y="75317"/>
                </a:lnTo>
                <a:lnTo>
                  <a:pt x="601462" y="41090"/>
                </a:lnTo>
                <a:lnTo>
                  <a:pt x="538128" y="17210"/>
                </a:lnTo>
                <a:lnTo>
                  <a:pt x="472954" y="3554"/>
                </a:lnTo>
                <a:lnTo>
                  <a:pt x="407176" y="0"/>
                </a:lnTo>
                <a:lnTo>
                  <a:pt x="374447" y="1972"/>
                </a:lnTo>
                <a:lnTo>
                  <a:pt x="310080" y="13340"/>
                </a:lnTo>
                <a:lnTo>
                  <a:pt x="248200" y="34502"/>
                </a:lnTo>
                <a:lnTo>
                  <a:pt x="190042" y="65336"/>
                </a:lnTo>
                <a:lnTo>
                  <a:pt x="136843" y="105720"/>
                </a:lnTo>
                <a:lnTo>
                  <a:pt x="89838" y="155531"/>
                </a:lnTo>
                <a:close/>
              </a:path>
            </a:pathLst>
          </a:custGeom>
          <a:ln w="7349">
            <a:solidFill>
              <a:srgbClr val="A2CCD4"/>
            </a:solidFill>
          </a:ln>
        </p:spPr>
        <p:txBody>
          <a:bodyPr wrap="square" lIns="0" tIns="0" rIns="0" bIns="0" rtlCol="0"/>
          <a:lstStyle/>
          <a:p>
            <a:endParaRPr/>
          </a:p>
        </p:txBody>
      </p:sp>
      <p:sp>
        <p:nvSpPr>
          <p:cNvPr id="10" name="object 10"/>
          <p:cNvSpPr/>
          <p:nvPr/>
        </p:nvSpPr>
        <p:spPr>
          <a:xfrm>
            <a:off x="1088136" y="0"/>
            <a:ext cx="8056245" cy="6858000"/>
          </a:xfrm>
          <a:custGeom>
            <a:avLst/>
            <a:gdLst/>
            <a:ahLst/>
            <a:cxnLst/>
            <a:rect l="l" t="t" r="r" b="b"/>
            <a:pathLst>
              <a:path w="8056245" h="6858000">
                <a:moveTo>
                  <a:pt x="0" y="6858000"/>
                </a:moveTo>
                <a:lnTo>
                  <a:pt x="8055863" y="6858000"/>
                </a:lnTo>
                <a:lnTo>
                  <a:pt x="8055863" y="0"/>
                </a:lnTo>
                <a:lnTo>
                  <a:pt x="0" y="0"/>
                </a:lnTo>
                <a:lnTo>
                  <a:pt x="0" y="6858000"/>
                </a:lnTo>
              </a:path>
            </a:pathLst>
          </a:custGeom>
          <a:solidFill>
            <a:srgbClr val="FFFFFF"/>
          </a:solidFill>
        </p:spPr>
        <p:txBody>
          <a:bodyPr wrap="square" lIns="0" tIns="0" rIns="0" bIns="0" rtlCol="0"/>
          <a:lstStyle/>
          <a:p>
            <a:endParaRPr/>
          </a:p>
        </p:txBody>
      </p:sp>
      <p:sp>
        <p:nvSpPr>
          <p:cNvPr id="11" name="object 11"/>
          <p:cNvSpPr/>
          <p:nvPr/>
        </p:nvSpPr>
        <p:spPr>
          <a:xfrm>
            <a:off x="1013460" y="0"/>
            <a:ext cx="1905" cy="6858000"/>
          </a:xfrm>
          <a:custGeom>
            <a:avLst/>
            <a:gdLst/>
            <a:ahLst/>
            <a:cxnLst/>
            <a:rect l="l" t="t" r="r" b="b"/>
            <a:pathLst>
              <a:path w="1905" h="6858000">
                <a:moveTo>
                  <a:pt x="0" y="6858000"/>
                </a:moveTo>
                <a:lnTo>
                  <a:pt x="1524" y="6858000"/>
                </a:lnTo>
                <a:lnTo>
                  <a:pt x="1524" y="0"/>
                </a:lnTo>
                <a:lnTo>
                  <a:pt x="0" y="0"/>
                </a:lnTo>
                <a:lnTo>
                  <a:pt x="0" y="6858000"/>
                </a:lnTo>
              </a:path>
            </a:pathLst>
          </a:custGeom>
          <a:solidFill>
            <a:srgbClr val="FFFFFF"/>
          </a:solidFill>
        </p:spPr>
        <p:txBody>
          <a:bodyPr wrap="square" lIns="0" tIns="0" rIns="0" bIns="0" rtlCol="0"/>
          <a:lstStyle/>
          <a:p>
            <a:endParaRPr/>
          </a:p>
        </p:txBody>
      </p:sp>
      <p:sp>
        <p:nvSpPr>
          <p:cNvPr id="12" name="object 12"/>
          <p:cNvSpPr/>
          <p:nvPr/>
        </p:nvSpPr>
        <p:spPr>
          <a:xfrm>
            <a:off x="935736" y="0"/>
            <a:ext cx="155447" cy="6857999"/>
          </a:xfrm>
          <a:prstGeom prst="rect">
            <a:avLst/>
          </a:prstGeom>
          <a:blipFill>
            <a:blip r:embed="rId5" cstate="print"/>
            <a:stretch>
              <a:fillRect/>
            </a:stretch>
          </a:blipFill>
        </p:spPr>
        <p:txBody>
          <a:bodyPr wrap="square" lIns="0" tIns="0" rIns="0" bIns="0" rtlCol="0"/>
          <a:lstStyle/>
          <a:p>
            <a:endParaRPr/>
          </a:p>
        </p:txBody>
      </p:sp>
      <p:sp>
        <p:nvSpPr>
          <p:cNvPr id="13" name="object 13"/>
          <p:cNvSpPr/>
          <p:nvPr/>
        </p:nvSpPr>
        <p:spPr>
          <a:xfrm>
            <a:off x="1014983" y="0"/>
            <a:ext cx="73660" cy="6858000"/>
          </a:xfrm>
          <a:custGeom>
            <a:avLst/>
            <a:gdLst/>
            <a:ahLst/>
            <a:cxnLst/>
            <a:rect l="l" t="t" r="r" b="b"/>
            <a:pathLst>
              <a:path w="73659" h="6858000">
                <a:moveTo>
                  <a:pt x="0" y="6858000"/>
                </a:moveTo>
                <a:lnTo>
                  <a:pt x="73152" y="6858000"/>
                </a:lnTo>
                <a:lnTo>
                  <a:pt x="73152" y="0"/>
                </a:lnTo>
                <a:lnTo>
                  <a:pt x="0" y="0"/>
                </a:lnTo>
                <a:lnTo>
                  <a:pt x="0" y="6858000"/>
                </a:lnTo>
              </a:path>
            </a:pathLst>
          </a:custGeom>
          <a:solidFill>
            <a:srgbClr val="FFFFFF"/>
          </a:solidFill>
        </p:spPr>
        <p:txBody>
          <a:bodyPr wrap="square" lIns="0" tIns="0" rIns="0" bIns="0" rtlCol="0"/>
          <a:lstStyle/>
          <a:p>
            <a:endParaRPr/>
          </a:p>
        </p:txBody>
      </p:sp>
      <p:sp>
        <p:nvSpPr>
          <p:cNvPr id="14" name="object 14"/>
          <p:cNvSpPr txBox="1"/>
          <p:nvPr/>
        </p:nvSpPr>
        <p:spPr>
          <a:xfrm>
            <a:off x="1079093" y="582999"/>
            <a:ext cx="7715250" cy="5090795"/>
          </a:xfrm>
          <a:prstGeom prst="rect">
            <a:avLst/>
          </a:prstGeom>
        </p:spPr>
        <p:txBody>
          <a:bodyPr vert="horz" wrap="square" lIns="0" tIns="0" rIns="0" bIns="0" rtlCol="0">
            <a:spAutoFit/>
          </a:bodyPr>
          <a:lstStyle/>
          <a:p>
            <a:pPr marL="378460" indent="-283845">
              <a:lnSpc>
                <a:spcPct val="100000"/>
              </a:lnSpc>
              <a:buClr>
                <a:srgbClr val="2CA1BE"/>
              </a:buClr>
              <a:buSzPct val="79545"/>
              <a:buFont typeface="Wingdings"/>
              <a:buChar char=""/>
              <a:tabLst>
                <a:tab pos="379095" algn="l"/>
              </a:tabLst>
            </a:pPr>
            <a:r>
              <a:rPr sz="2200" spc="-5" dirty="0">
                <a:latin typeface="Arial"/>
                <a:cs typeface="Arial"/>
              </a:rPr>
              <a:t>AD</a:t>
            </a:r>
            <a:r>
              <a:rPr sz="2200" spc="-180" dirty="0">
                <a:latin typeface="Arial"/>
                <a:cs typeface="Arial"/>
              </a:rPr>
              <a:t>V</a:t>
            </a:r>
            <a:r>
              <a:rPr sz="2200" spc="-5" dirty="0">
                <a:latin typeface="Arial"/>
                <a:cs typeface="Arial"/>
              </a:rPr>
              <a:t>AN</a:t>
            </a:r>
            <a:r>
              <a:rPr sz="2200" spc="-175" dirty="0">
                <a:latin typeface="Arial"/>
                <a:cs typeface="Arial"/>
              </a:rPr>
              <a:t>T</a:t>
            </a:r>
            <a:r>
              <a:rPr sz="2200" spc="-5" dirty="0">
                <a:latin typeface="Arial"/>
                <a:cs typeface="Arial"/>
              </a:rPr>
              <a:t>AGES</a:t>
            </a:r>
            <a:r>
              <a:rPr sz="2200" spc="20" dirty="0">
                <a:latin typeface="Arial"/>
                <a:cs typeface="Arial"/>
              </a:rPr>
              <a:t> </a:t>
            </a:r>
            <a:r>
              <a:rPr sz="2200" b="1" spc="-5" dirty="0">
                <a:latin typeface="Arial"/>
                <a:cs typeface="Arial"/>
              </a:rPr>
              <a:t>:</a:t>
            </a:r>
            <a:endParaRPr sz="2200">
              <a:latin typeface="Arial"/>
              <a:cs typeface="Arial"/>
            </a:endParaRPr>
          </a:p>
          <a:p>
            <a:pPr>
              <a:lnSpc>
                <a:spcPct val="100000"/>
              </a:lnSpc>
              <a:spcBef>
                <a:spcPts val="34"/>
              </a:spcBef>
            </a:pPr>
            <a:endParaRPr sz="2850">
              <a:latin typeface="Times New Roman"/>
              <a:cs typeface="Times New Roman"/>
            </a:endParaRPr>
          </a:p>
          <a:p>
            <a:pPr marL="355600" marR="32384" indent="-342900">
              <a:lnSpc>
                <a:spcPct val="80000"/>
              </a:lnSpc>
              <a:buClr>
                <a:srgbClr val="2CA1BE"/>
              </a:buClr>
              <a:buSzPct val="79545"/>
              <a:buFont typeface="Wingdings"/>
              <a:buChar char=""/>
              <a:tabLst>
                <a:tab pos="356235" algn="l"/>
              </a:tabLst>
            </a:pPr>
            <a:r>
              <a:rPr sz="2200" spc="-5" dirty="0">
                <a:latin typeface="Arial"/>
                <a:cs typeface="Arial"/>
              </a:rPr>
              <a:t>Us</a:t>
            </a:r>
            <a:r>
              <a:rPr sz="2200" dirty="0">
                <a:latin typeface="Arial"/>
                <a:cs typeface="Arial"/>
              </a:rPr>
              <a:t>i</a:t>
            </a:r>
            <a:r>
              <a:rPr sz="2200" spc="-5" dirty="0">
                <a:latin typeface="Arial"/>
                <a:cs typeface="Arial"/>
              </a:rPr>
              <a:t>ng</a:t>
            </a:r>
            <a:r>
              <a:rPr sz="2200" dirty="0">
                <a:latin typeface="Arial"/>
                <a:cs typeface="Arial"/>
              </a:rPr>
              <a:t> </a:t>
            </a:r>
            <a:r>
              <a:rPr sz="2200" spc="-5" dirty="0">
                <a:latin typeface="Arial"/>
                <a:cs typeface="Arial"/>
              </a:rPr>
              <a:t>an</a:t>
            </a:r>
            <a:r>
              <a:rPr sz="2200" dirty="0">
                <a:latin typeface="Arial"/>
                <a:cs typeface="Arial"/>
              </a:rPr>
              <a:t> </a:t>
            </a:r>
            <a:r>
              <a:rPr sz="2200" spc="-5" dirty="0">
                <a:latin typeface="Arial"/>
                <a:cs typeface="Arial"/>
              </a:rPr>
              <a:t>8%</a:t>
            </a:r>
            <a:r>
              <a:rPr sz="2200" dirty="0">
                <a:latin typeface="Arial"/>
                <a:cs typeface="Arial"/>
              </a:rPr>
              <a:t> </a:t>
            </a:r>
            <a:r>
              <a:rPr sz="2200" spc="-5" dirty="0">
                <a:latin typeface="Arial"/>
                <a:cs typeface="Arial"/>
              </a:rPr>
              <a:t>stanno</a:t>
            </a:r>
            <a:r>
              <a:rPr sz="2200" dirty="0">
                <a:latin typeface="Arial"/>
                <a:cs typeface="Arial"/>
              </a:rPr>
              <a:t>u</a:t>
            </a:r>
            <a:r>
              <a:rPr sz="2200" spc="-5" dirty="0">
                <a:latin typeface="Arial"/>
                <a:cs typeface="Arial"/>
              </a:rPr>
              <a:t>s fluori</a:t>
            </a:r>
            <a:r>
              <a:rPr sz="2200" dirty="0">
                <a:latin typeface="Arial"/>
                <a:cs typeface="Arial"/>
              </a:rPr>
              <a:t>d</a:t>
            </a:r>
            <a:r>
              <a:rPr sz="2200" spc="-5" dirty="0">
                <a:latin typeface="Arial"/>
                <a:cs typeface="Arial"/>
              </a:rPr>
              <a:t>e</a:t>
            </a:r>
            <a:r>
              <a:rPr sz="2200" spc="10" dirty="0">
                <a:latin typeface="Arial"/>
                <a:cs typeface="Arial"/>
              </a:rPr>
              <a:t> </a:t>
            </a:r>
            <a:r>
              <a:rPr sz="2200" spc="-5" dirty="0">
                <a:latin typeface="Arial"/>
                <a:cs typeface="Arial"/>
              </a:rPr>
              <a:t>s</a:t>
            </a:r>
            <a:r>
              <a:rPr sz="2200" dirty="0">
                <a:latin typeface="Arial"/>
                <a:cs typeface="Arial"/>
              </a:rPr>
              <a:t>o</a:t>
            </a:r>
            <a:r>
              <a:rPr sz="2200" spc="-5" dirty="0">
                <a:latin typeface="Arial"/>
                <a:cs typeface="Arial"/>
              </a:rPr>
              <a:t>luti</a:t>
            </a:r>
            <a:r>
              <a:rPr sz="2200" dirty="0">
                <a:latin typeface="Arial"/>
                <a:cs typeface="Arial"/>
              </a:rPr>
              <a:t>o</a:t>
            </a:r>
            <a:r>
              <a:rPr sz="2200" spc="-5" dirty="0">
                <a:latin typeface="Arial"/>
                <a:cs typeface="Arial"/>
              </a:rPr>
              <a:t>n</a:t>
            </a:r>
            <a:r>
              <a:rPr sz="2200" spc="-10" dirty="0">
                <a:latin typeface="Arial"/>
                <a:cs typeface="Arial"/>
              </a:rPr>
              <a:t> </a:t>
            </a:r>
            <a:r>
              <a:rPr sz="2200" spc="-5" dirty="0">
                <a:latin typeface="Arial"/>
                <a:cs typeface="Arial"/>
              </a:rPr>
              <a:t>at 6</a:t>
            </a:r>
            <a:r>
              <a:rPr sz="2200" spc="5" dirty="0">
                <a:latin typeface="Arial"/>
                <a:cs typeface="Arial"/>
              </a:rPr>
              <a:t> </a:t>
            </a:r>
            <a:r>
              <a:rPr sz="2200" spc="-5" dirty="0">
                <a:latin typeface="Arial"/>
                <a:cs typeface="Arial"/>
              </a:rPr>
              <a:t>to</a:t>
            </a:r>
            <a:r>
              <a:rPr sz="2200" dirty="0">
                <a:latin typeface="Arial"/>
                <a:cs typeface="Arial"/>
              </a:rPr>
              <a:t> </a:t>
            </a:r>
            <a:r>
              <a:rPr sz="2200" spc="-5" dirty="0">
                <a:latin typeface="Arial"/>
                <a:cs typeface="Arial"/>
              </a:rPr>
              <a:t>12</a:t>
            </a:r>
            <a:r>
              <a:rPr sz="2200" spc="15" dirty="0">
                <a:latin typeface="Arial"/>
                <a:cs typeface="Arial"/>
              </a:rPr>
              <a:t> </a:t>
            </a:r>
            <a:r>
              <a:rPr sz="2200" spc="-5" dirty="0">
                <a:latin typeface="Arial"/>
                <a:cs typeface="Arial"/>
              </a:rPr>
              <a:t>months intervals</a:t>
            </a:r>
            <a:r>
              <a:rPr sz="2200" dirty="0">
                <a:latin typeface="Arial"/>
                <a:cs typeface="Arial"/>
              </a:rPr>
              <a:t> </a:t>
            </a:r>
            <a:r>
              <a:rPr sz="2200" spc="-5" dirty="0">
                <a:latin typeface="Arial"/>
                <a:cs typeface="Arial"/>
              </a:rPr>
              <a:t>c</a:t>
            </a:r>
            <a:r>
              <a:rPr sz="2200" dirty="0">
                <a:latin typeface="Arial"/>
                <a:cs typeface="Arial"/>
              </a:rPr>
              <a:t>o</a:t>
            </a:r>
            <a:r>
              <a:rPr sz="2200" spc="-5" dirty="0">
                <a:latin typeface="Arial"/>
                <a:cs typeface="Arial"/>
              </a:rPr>
              <a:t>nforms</a:t>
            </a:r>
            <a:r>
              <a:rPr sz="2200" spc="20" dirty="0">
                <a:latin typeface="Arial"/>
                <a:cs typeface="Arial"/>
              </a:rPr>
              <a:t> </a:t>
            </a:r>
            <a:r>
              <a:rPr sz="2200" spc="-5" dirty="0">
                <a:latin typeface="Arial"/>
                <a:cs typeface="Arial"/>
              </a:rPr>
              <a:t>to the</a:t>
            </a:r>
            <a:r>
              <a:rPr sz="2200" dirty="0">
                <a:latin typeface="Arial"/>
                <a:cs typeface="Arial"/>
              </a:rPr>
              <a:t> </a:t>
            </a:r>
            <a:r>
              <a:rPr sz="2200" spc="-5" dirty="0">
                <a:latin typeface="Arial"/>
                <a:cs typeface="Arial"/>
              </a:rPr>
              <a:t>practi</a:t>
            </a:r>
            <a:r>
              <a:rPr sz="2200" dirty="0">
                <a:latin typeface="Arial"/>
                <a:cs typeface="Arial"/>
              </a:rPr>
              <a:t>c</a:t>
            </a:r>
            <a:r>
              <a:rPr sz="2200" spc="-5" dirty="0">
                <a:latin typeface="Arial"/>
                <a:cs typeface="Arial"/>
              </a:rPr>
              <a:t>ing denti</a:t>
            </a:r>
            <a:r>
              <a:rPr sz="2200" dirty="0">
                <a:latin typeface="Arial"/>
                <a:cs typeface="Arial"/>
              </a:rPr>
              <a:t>s</a:t>
            </a:r>
            <a:r>
              <a:rPr sz="2200" spc="-5" dirty="0">
                <a:latin typeface="Arial"/>
                <a:cs typeface="Arial"/>
              </a:rPr>
              <a:t>t</a:t>
            </a:r>
            <a:r>
              <a:rPr sz="2200" spc="-40" dirty="0">
                <a:latin typeface="Arial"/>
                <a:cs typeface="Arial"/>
              </a:rPr>
              <a:t>’</a:t>
            </a:r>
            <a:r>
              <a:rPr sz="2200" spc="-5" dirty="0">
                <a:latin typeface="Arial"/>
                <a:cs typeface="Arial"/>
              </a:rPr>
              <a:t>s</a:t>
            </a:r>
            <a:r>
              <a:rPr sz="2200" spc="-20" dirty="0">
                <a:latin typeface="Arial"/>
                <a:cs typeface="Arial"/>
              </a:rPr>
              <a:t> </a:t>
            </a:r>
            <a:r>
              <a:rPr sz="2200" spc="-5" dirty="0">
                <a:latin typeface="Arial"/>
                <a:cs typeface="Arial"/>
              </a:rPr>
              <a:t>u</a:t>
            </a:r>
            <a:r>
              <a:rPr sz="2200" dirty="0">
                <a:latin typeface="Arial"/>
                <a:cs typeface="Arial"/>
              </a:rPr>
              <a:t>s</a:t>
            </a:r>
            <a:r>
              <a:rPr sz="2200" spc="-5" dirty="0">
                <a:latin typeface="Arial"/>
                <a:cs typeface="Arial"/>
              </a:rPr>
              <a:t>ual</a:t>
            </a:r>
            <a:r>
              <a:rPr sz="2200" spc="5" dirty="0">
                <a:latin typeface="Arial"/>
                <a:cs typeface="Arial"/>
              </a:rPr>
              <a:t> </a:t>
            </a:r>
            <a:r>
              <a:rPr sz="2200" spc="-5" dirty="0">
                <a:latin typeface="Arial"/>
                <a:cs typeface="Arial"/>
              </a:rPr>
              <a:t>pati</a:t>
            </a:r>
            <a:r>
              <a:rPr sz="2200" dirty="0">
                <a:latin typeface="Arial"/>
                <a:cs typeface="Arial"/>
              </a:rPr>
              <a:t>e</a:t>
            </a:r>
            <a:r>
              <a:rPr sz="2200" spc="-5" dirty="0">
                <a:latin typeface="Arial"/>
                <a:cs typeface="Arial"/>
              </a:rPr>
              <a:t>nt</a:t>
            </a:r>
            <a:r>
              <a:rPr sz="2200" spc="65" dirty="0">
                <a:latin typeface="Arial"/>
                <a:cs typeface="Arial"/>
              </a:rPr>
              <a:t> </a:t>
            </a:r>
            <a:r>
              <a:rPr sz="2200" spc="-5" dirty="0">
                <a:latin typeface="Arial"/>
                <a:cs typeface="Arial"/>
              </a:rPr>
              <a:t>– rec</a:t>
            </a:r>
            <a:r>
              <a:rPr sz="2200" dirty="0">
                <a:latin typeface="Arial"/>
                <a:cs typeface="Arial"/>
              </a:rPr>
              <a:t>a</a:t>
            </a:r>
            <a:r>
              <a:rPr sz="2200" spc="-5" dirty="0">
                <a:latin typeface="Arial"/>
                <a:cs typeface="Arial"/>
              </a:rPr>
              <a:t>ll</a:t>
            </a:r>
            <a:r>
              <a:rPr sz="2200" spc="5" dirty="0">
                <a:latin typeface="Arial"/>
                <a:cs typeface="Arial"/>
              </a:rPr>
              <a:t> </a:t>
            </a:r>
            <a:r>
              <a:rPr sz="2200" spc="-5" dirty="0">
                <a:latin typeface="Arial"/>
                <a:cs typeface="Arial"/>
              </a:rPr>
              <a:t>system;</a:t>
            </a:r>
            <a:endParaRPr sz="2200">
              <a:latin typeface="Arial"/>
              <a:cs typeface="Arial"/>
            </a:endParaRPr>
          </a:p>
          <a:p>
            <a:pPr marL="355600" indent="-342900">
              <a:lnSpc>
                <a:spcPct val="100000"/>
              </a:lnSpc>
              <a:spcBef>
                <a:spcPts val="75"/>
              </a:spcBef>
              <a:buClr>
                <a:srgbClr val="2CA1BE"/>
              </a:buClr>
              <a:buSzPct val="79545"/>
              <a:buFont typeface="Wingdings"/>
              <a:buChar char=""/>
              <a:tabLst>
                <a:tab pos="356235" algn="l"/>
              </a:tabLst>
            </a:pPr>
            <a:r>
              <a:rPr sz="2200" spc="-5" dirty="0">
                <a:latin typeface="Arial"/>
                <a:cs typeface="Arial"/>
              </a:rPr>
              <a:t>Admin</a:t>
            </a:r>
            <a:r>
              <a:rPr sz="2200" dirty="0">
                <a:latin typeface="Arial"/>
                <a:cs typeface="Arial"/>
              </a:rPr>
              <a:t>i</a:t>
            </a:r>
            <a:r>
              <a:rPr sz="2200" spc="-5" dirty="0">
                <a:latin typeface="Arial"/>
                <a:cs typeface="Arial"/>
              </a:rPr>
              <a:t>strat</a:t>
            </a:r>
            <a:r>
              <a:rPr sz="2200" dirty="0">
                <a:latin typeface="Arial"/>
                <a:cs typeface="Arial"/>
              </a:rPr>
              <a:t>i</a:t>
            </a:r>
            <a:r>
              <a:rPr sz="2200" spc="-5" dirty="0">
                <a:latin typeface="Arial"/>
                <a:cs typeface="Arial"/>
              </a:rPr>
              <a:t>ve</a:t>
            </a:r>
            <a:r>
              <a:rPr sz="2200" spc="5" dirty="0">
                <a:latin typeface="Arial"/>
                <a:cs typeface="Arial"/>
              </a:rPr>
              <a:t> </a:t>
            </a:r>
            <a:r>
              <a:rPr sz="2200" spc="-5" dirty="0">
                <a:latin typeface="Arial"/>
                <a:cs typeface="Arial"/>
              </a:rPr>
              <a:t>di</a:t>
            </a:r>
            <a:r>
              <a:rPr sz="2200" spc="-45" dirty="0">
                <a:latin typeface="Arial"/>
                <a:cs typeface="Arial"/>
              </a:rPr>
              <a:t>f</a:t>
            </a:r>
            <a:r>
              <a:rPr sz="2200" spc="-5" dirty="0">
                <a:latin typeface="Arial"/>
                <a:cs typeface="Arial"/>
              </a:rPr>
              <a:t>fi</a:t>
            </a:r>
            <a:r>
              <a:rPr sz="2200" dirty="0">
                <a:latin typeface="Arial"/>
                <a:cs typeface="Arial"/>
              </a:rPr>
              <a:t>c</a:t>
            </a:r>
            <a:r>
              <a:rPr sz="2200" spc="-5" dirty="0">
                <a:latin typeface="Arial"/>
                <a:cs typeface="Arial"/>
              </a:rPr>
              <a:t>ulti</a:t>
            </a:r>
            <a:r>
              <a:rPr sz="2200" dirty="0">
                <a:latin typeface="Arial"/>
                <a:cs typeface="Arial"/>
              </a:rPr>
              <a:t>e</a:t>
            </a:r>
            <a:r>
              <a:rPr sz="2200" spc="-5" dirty="0">
                <a:latin typeface="Arial"/>
                <a:cs typeface="Arial"/>
              </a:rPr>
              <a:t>s</a:t>
            </a:r>
            <a:r>
              <a:rPr sz="2200" spc="-20" dirty="0">
                <a:latin typeface="Arial"/>
                <a:cs typeface="Arial"/>
              </a:rPr>
              <a:t> </a:t>
            </a:r>
            <a:r>
              <a:rPr sz="2200" spc="-5" dirty="0">
                <a:latin typeface="Arial"/>
                <a:cs typeface="Arial"/>
              </a:rPr>
              <a:t>are</a:t>
            </a:r>
            <a:r>
              <a:rPr sz="2200" spc="10" dirty="0">
                <a:latin typeface="Arial"/>
                <a:cs typeface="Arial"/>
              </a:rPr>
              <a:t> </a:t>
            </a:r>
            <a:r>
              <a:rPr sz="2200" spc="-5" dirty="0">
                <a:latin typeface="Arial"/>
                <a:cs typeface="Arial"/>
              </a:rPr>
              <a:t>avoided.</a:t>
            </a:r>
            <a:endParaRPr sz="2200">
              <a:latin typeface="Arial"/>
              <a:cs typeface="Arial"/>
            </a:endParaRPr>
          </a:p>
          <a:p>
            <a:pPr>
              <a:lnSpc>
                <a:spcPct val="100000"/>
              </a:lnSpc>
              <a:spcBef>
                <a:spcPts val="24"/>
              </a:spcBef>
              <a:buClr>
                <a:srgbClr val="2CA1BE"/>
              </a:buClr>
              <a:buFont typeface="Wingdings"/>
              <a:buChar char=""/>
            </a:pPr>
            <a:endParaRPr sz="2400">
              <a:latin typeface="Times New Roman"/>
              <a:cs typeface="Times New Roman"/>
            </a:endParaRPr>
          </a:p>
          <a:p>
            <a:pPr marL="378460" lvl="1" indent="-283845">
              <a:lnSpc>
                <a:spcPct val="100000"/>
              </a:lnSpc>
              <a:buClr>
                <a:srgbClr val="2CA1BE"/>
              </a:buClr>
              <a:buSzPct val="79545"/>
              <a:buFont typeface="Wingdings"/>
              <a:buChar char=""/>
              <a:tabLst>
                <a:tab pos="379095" algn="l"/>
              </a:tabLst>
            </a:pPr>
            <a:r>
              <a:rPr sz="2200" spc="-5" dirty="0">
                <a:latin typeface="Arial"/>
                <a:cs typeface="Arial"/>
              </a:rPr>
              <a:t>DISAD</a:t>
            </a:r>
            <a:r>
              <a:rPr sz="2200" spc="-180" dirty="0">
                <a:latin typeface="Arial"/>
                <a:cs typeface="Arial"/>
              </a:rPr>
              <a:t>V</a:t>
            </a:r>
            <a:r>
              <a:rPr sz="2200" spc="-5" dirty="0">
                <a:latin typeface="Arial"/>
                <a:cs typeface="Arial"/>
              </a:rPr>
              <a:t>AN</a:t>
            </a:r>
            <a:r>
              <a:rPr sz="2200" spc="-175" dirty="0">
                <a:latin typeface="Arial"/>
                <a:cs typeface="Arial"/>
              </a:rPr>
              <a:t>T</a:t>
            </a:r>
            <a:r>
              <a:rPr sz="2200" spc="-5" dirty="0">
                <a:latin typeface="Arial"/>
                <a:cs typeface="Arial"/>
              </a:rPr>
              <a:t>AGES</a:t>
            </a:r>
            <a:r>
              <a:rPr sz="2200" spc="20" dirty="0">
                <a:latin typeface="Arial"/>
                <a:cs typeface="Arial"/>
              </a:rPr>
              <a:t> </a:t>
            </a:r>
            <a:r>
              <a:rPr sz="2200" b="1" spc="-5" dirty="0">
                <a:solidFill>
                  <a:srgbClr val="DA1F28"/>
                </a:solidFill>
                <a:latin typeface="Arial"/>
                <a:cs typeface="Arial"/>
              </a:rPr>
              <a:t>:</a:t>
            </a:r>
            <a:endParaRPr sz="2200">
              <a:latin typeface="Arial"/>
              <a:cs typeface="Arial"/>
            </a:endParaRPr>
          </a:p>
          <a:p>
            <a:pPr lvl="1">
              <a:lnSpc>
                <a:spcPct val="100000"/>
              </a:lnSpc>
              <a:spcBef>
                <a:spcPts val="26"/>
              </a:spcBef>
              <a:buClr>
                <a:srgbClr val="2CA1BE"/>
              </a:buClr>
              <a:buFont typeface="Wingdings"/>
              <a:buChar char=""/>
            </a:pPr>
            <a:endParaRPr sz="2400">
              <a:latin typeface="Times New Roman"/>
              <a:cs typeface="Times New Roman"/>
            </a:endParaRPr>
          </a:p>
          <a:p>
            <a:pPr marL="355600" indent="-342900">
              <a:lnSpc>
                <a:spcPct val="100000"/>
              </a:lnSpc>
              <a:buClr>
                <a:srgbClr val="2CA1BE"/>
              </a:buClr>
              <a:buSzPct val="79545"/>
              <a:buFont typeface="Wingdings"/>
              <a:buChar char=""/>
              <a:tabLst>
                <a:tab pos="356235" algn="l"/>
              </a:tabLst>
            </a:pPr>
            <a:r>
              <a:rPr sz="2200" spc="-5" dirty="0">
                <a:latin typeface="Arial"/>
                <a:cs typeface="Arial"/>
              </a:rPr>
              <a:t>In </a:t>
            </a:r>
            <a:r>
              <a:rPr sz="2200" dirty="0">
                <a:latin typeface="Arial"/>
                <a:cs typeface="Arial"/>
              </a:rPr>
              <a:t>a</a:t>
            </a:r>
            <a:r>
              <a:rPr sz="2200" spc="-5" dirty="0">
                <a:latin typeface="Arial"/>
                <a:cs typeface="Arial"/>
              </a:rPr>
              <a:t>qu</a:t>
            </a:r>
            <a:r>
              <a:rPr sz="2200" dirty="0">
                <a:latin typeface="Arial"/>
                <a:cs typeface="Arial"/>
              </a:rPr>
              <a:t>e</a:t>
            </a:r>
            <a:r>
              <a:rPr sz="2200" spc="-5" dirty="0">
                <a:latin typeface="Arial"/>
                <a:cs typeface="Arial"/>
              </a:rPr>
              <a:t>ous</a:t>
            </a:r>
            <a:r>
              <a:rPr sz="2200" spc="5" dirty="0">
                <a:latin typeface="Arial"/>
                <a:cs typeface="Arial"/>
              </a:rPr>
              <a:t> </a:t>
            </a:r>
            <a:r>
              <a:rPr sz="2200" spc="-5" dirty="0">
                <a:latin typeface="Arial"/>
                <a:cs typeface="Arial"/>
              </a:rPr>
              <a:t>solut</a:t>
            </a:r>
            <a:r>
              <a:rPr sz="2200" dirty="0">
                <a:latin typeface="Arial"/>
                <a:cs typeface="Arial"/>
              </a:rPr>
              <a:t>i</a:t>
            </a:r>
            <a:r>
              <a:rPr sz="2200" spc="-5" dirty="0">
                <a:latin typeface="Arial"/>
                <a:cs typeface="Arial"/>
              </a:rPr>
              <a:t>on</a:t>
            </a:r>
            <a:r>
              <a:rPr sz="2200" dirty="0">
                <a:latin typeface="Arial"/>
                <a:cs typeface="Arial"/>
              </a:rPr>
              <a:t> </a:t>
            </a:r>
            <a:r>
              <a:rPr sz="2200" spc="-5" dirty="0">
                <a:latin typeface="Arial"/>
                <a:cs typeface="Arial"/>
              </a:rPr>
              <a:t>the</a:t>
            </a:r>
            <a:r>
              <a:rPr sz="2200" dirty="0">
                <a:latin typeface="Arial"/>
                <a:cs typeface="Arial"/>
              </a:rPr>
              <a:t> </a:t>
            </a:r>
            <a:r>
              <a:rPr sz="2200" spc="-5" dirty="0">
                <a:latin typeface="Arial"/>
                <a:cs typeface="Arial"/>
              </a:rPr>
              <a:t>mater</a:t>
            </a:r>
            <a:r>
              <a:rPr sz="2200" dirty="0">
                <a:latin typeface="Arial"/>
                <a:cs typeface="Arial"/>
              </a:rPr>
              <a:t>i</a:t>
            </a:r>
            <a:r>
              <a:rPr sz="2200" spc="-5" dirty="0">
                <a:latin typeface="Arial"/>
                <a:cs typeface="Arial"/>
              </a:rPr>
              <a:t>al</a:t>
            </a:r>
            <a:r>
              <a:rPr sz="2200" spc="10" dirty="0">
                <a:latin typeface="Arial"/>
                <a:cs typeface="Arial"/>
              </a:rPr>
              <a:t> </a:t>
            </a:r>
            <a:r>
              <a:rPr sz="2200" spc="-5" dirty="0">
                <a:latin typeface="Arial"/>
                <a:cs typeface="Arial"/>
              </a:rPr>
              <a:t>is not</a:t>
            </a:r>
            <a:r>
              <a:rPr sz="2200" spc="10" dirty="0">
                <a:latin typeface="Arial"/>
                <a:cs typeface="Arial"/>
              </a:rPr>
              <a:t> </a:t>
            </a:r>
            <a:r>
              <a:rPr sz="2200" spc="-5" dirty="0">
                <a:latin typeface="Arial"/>
                <a:cs typeface="Arial"/>
              </a:rPr>
              <a:t>stab</a:t>
            </a:r>
            <a:r>
              <a:rPr sz="2200" dirty="0">
                <a:latin typeface="Arial"/>
                <a:cs typeface="Arial"/>
              </a:rPr>
              <a:t>l</a:t>
            </a:r>
            <a:r>
              <a:rPr sz="2200" spc="-5" dirty="0">
                <a:latin typeface="Arial"/>
                <a:cs typeface="Arial"/>
              </a:rPr>
              <a:t>e;</a:t>
            </a:r>
            <a:endParaRPr sz="2200">
              <a:latin typeface="Arial"/>
              <a:cs typeface="Arial"/>
            </a:endParaRPr>
          </a:p>
          <a:p>
            <a:pPr marL="355600" marR="5080" indent="-342900">
              <a:lnSpc>
                <a:spcPts val="2110"/>
              </a:lnSpc>
              <a:spcBef>
                <a:spcPts val="580"/>
              </a:spcBef>
              <a:buClr>
                <a:srgbClr val="2CA1BE"/>
              </a:buClr>
              <a:buSzPct val="79545"/>
              <a:buFont typeface="Wingdings"/>
              <a:buChar char=""/>
              <a:tabLst>
                <a:tab pos="356235" algn="l"/>
              </a:tabLst>
            </a:pPr>
            <a:r>
              <a:rPr sz="2200" spc="-5" dirty="0">
                <a:latin typeface="Arial"/>
                <a:cs typeface="Arial"/>
              </a:rPr>
              <a:t>8% solut</a:t>
            </a:r>
            <a:r>
              <a:rPr sz="2200" dirty="0">
                <a:latin typeface="Arial"/>
                <a:cs typeface="Arial"/>
              </a:rPr>
              <a:t>i</a:t>
            </a:r>
            <a:r>
              <a:rPr sz="2200" spc="-5" dirty="0">
                <a:latin typeface="Arial"/>
                <a:cs typeface="Arial"/>
              </a:rPr>
              <a:t>on is quite astri</a:t>
            </a:r>
            <a:r>
              <a:rPr sz="2200" dirty="0">
                <a:latin typeface="Arial"/>
                <a:cs typeface="Arial"/>
              </a:rPr>
              <a:t>n</a:t>
            </a:r>
            <a:r>
              <a:rPr sz="2200" spc="-5" dirty="0">
                <a:latin typeface="Arial"/>
                <a:cs typeface="Arial"/>
              </a:rPr>
              <a:t>ge</a:t>
            </a:r>
            <a:r>
              <a:rPr sz="2200" dirty="0">
                <a:latin typeface="Arial"/>
                <a:cs typeface="Arial"/>
              </a:rPr>
              <a:t>n</a:t>
            </a:r>
            <a:r>
              <a:rPr sz="2200" spc="-5" dirty="0">
                <a:latin typeface="Arial"/>
                <a:cs typeface="Arial"/>
              </a:rPr>
              <a:t>t</a:t>
            </a:r>
            <a:r>
              <a:rPr sz="2200" spc="10" dirty="0">
                <a:latin typeface="Arial"/>
                <a:cs typeface="Arial"/>
              </a:rPr>
              <a:t> </a:t>
            </a:r>
            <a:r>
              <a:rPr sz="2200" spc="-5" dirty="0">
                <a:latin typeface="Arial"/>
                <a:cs typeface="Arial"/>
              </a:rPr>
              <a:t>and</a:t>
            </a:r>
            <a:r>
              <a:rPr sz="2200" spc="5" dirty="0">
                <a:latin typeface="Arial"/>
                <a:cs typeface="Arial"/>
              </a:rPr>
              <a:t> </a:t>
            </a:r>
            <a:r>
              <a:rPr sz="2200" spc="-5" dirty="0">
                <a:latin typeface="Arial"/>
                <a:cs typeface="Arial"/>
              </a:rPr>
              <a:t>d</a:t>
            </a:r>
            <a:r>
              <a:rPr sz="2200" dirty="0">
                <a:latin typeface="Arial"/>
                <a:cs typeface="Arial"/>
              </a:rPr>
              <a:t>i</a:t>
            </a:r>
            <a:r>
              <a:rPr sz="2200" spc="-5" dirty="0">
                <a:latin typeface="Arial"/>
                <a:cs typeface="Arial"/>
              </a:rPr>
              <a:t>s</a:t>
            </a:r>
            <a:r>
              <a:rPr sz="2200" dirty="0">
                <a:latin typeface="Arial"/>
                <a:cs typeface="Arial"/>
              </a:rPr>
              <a:t>a</a:t>
            </a:r>
            <a:r>
              <a:rPr sz="2200" spc="-5" dirty="0">
                <a:latin typeface="Arial"/>
                <a:cs typeface="Arial"/>
              </a:rPr>
              <a:t>greea</a:t>
            </a:r>
            <a:r>
              <a:rPr sz="2200" dirty="0">
                <a:latin typeface="Arial"/>
                <a:cs typeface="Arial"/>
              </a:rPr>
              <a:t>b</a:t>
            </a:r>
            <a:r>
              <a:rPr sz="2200" spc="-5" dirty="0">
                <a:latin typeface="Arial"/>
                <a:cs typeface="Arial"/>
              </a:rPr>
              <a:t>le</a:t>
            </a:r>
            <a:r>
              <a:rPr sz="2200" dirty="0">
                <a:latin typeface="Arial"/>
                <a:cs typeface="Arial"/>
              </a:rPr>
              <a:t> </a:t>
            </a:r>
            <a:r>
              <a:rPr sz="2200" spc="-5" dirty="0">
                <a:latin typeface="Arial"/>
                <a:cs typeface="Arial"/>
              </a:rPr>
              <a:t>in</a:t>
            </a:r>
            <a:r>
              <a:rPr sz="2200" spc="5" dirty="0">
                <a:latin typeface="Arial"/>
                <a:cs typeface="Arial"/>
              </a:rPr>
              <a:t> </a:t>
            </a:r>
            <a:r>
              <a:rPr sz="2200" spc="-5" dirty="0">
                <a:latin typeface="Arial"/>
                <a:cs typeface="Arial"/>
              </a:rPr>
              <a:t>ta</a:t>
            </a:r>
            <a:r>
              <a:rPr sz="2200" dirty="0">
                <a:latin typeface="Arial"/>
                <a:cs typeface="Arial"/>
              </a:rPr>
              <a:t>s</a:t>
            </a:r>
            <a:r>
              <a:rPr sz="2200" spc="-5" dirty="0">
                <a:latin typeface="Arial"/>
                <a:cs typeface="Arial"/>
              </a:rPr>
              <a:t>te,</a:t>
            </a:r>
            <a:r>
              <a:rPr sz="2200" dirty="0">
                <a:latin typeface="Arial"/>
                <a:cs typeface="Arial"/>
              </a:rPr>
              <a:t> </a:t>
            </a:r>
            <a:r>
              <a:rPr sz="2200" spc="-5" dirty="0">
                <a:latin typeface="Arial"/>
                <a:cs typeface="Arial"/>
              </a:rPr>
              <a:t>its ap</a:t>
            </a:r>
            <a:r>
              <a:rPr sz="2200" dirty="0">
                <a:latin typeface="Arial"/>
                <a:cs typeface="Arial"/>
              </a:rPr>
              <a:t>p</a:t>
            </a:r>
            <a:r>
              <a:rPr sz="2200" spc="-5" dirty="0">
                <a:latin typeface="Arial"/>
                <a:cs typeface="Arial"/>
              </a:rPr>
              <a:t>l</a:t>
            </a:r>
            <a:r>
              <a:rPr sz="2200" dirty="0">
                <a:latin typeface="Arial"/>
                <a:cs typeface="Arial"/>
              </a:rPr>
              <a:t>i</a:t>
            </a:r>
            <a:r>
              <a:rPr sz="2200" spc="-5" dirty="0">
                <a:latin typeface="Arial"/>
                <a:cs typeface="Arial"/>
              </a:rPr>
              <a:t>c</a:t>
            </a:r>
            <a:r>
              <a:rPr sz="2200" dirty="0">
                <a:latin typeface="Arial"/>
                <a:cs typeface="Arial"/>
              </a:rPr>
              <a:t>a</a:t>
            </a:r>
            <a:r>
              <a:rPr sz="2200" spc="-5" dirty="0">
                <a:latin typeface="Arial"/>
                <a:cs typeface="Arial"/>
              </a:rPr>
              <a:t>ti</a:t>
            </a:r>
            <a:r>
              <a:rPr sz="2200" dirty="0">
                <a:latin typeface="Arial"/>
                <a:cs typeface="Arial"/>
              </a:rPr>
              <a:t>o</a:t>
            </a:r>
            <a:r>
              <a:rPr sz="2200" spc="-5" dirty="0">
                <a:latin typeface="Arial"/>
                <a:cs typeface="Arial"/>
              </a:rPr>
              <a:t>n</a:t>
            </a:r>
            <a:r>
              <a:rPr sz="2200" spc="-10" dirty="0">
                <a:latin typeface="Arial"/>
                <a:cs typeface="Arial"/>
              </a:rPr>
              <a:t> </a:t>
            </a:r>
            <a:r>
              <a:rPr sz="2200" spc="-5" dirty="0">
                <a:latin typeface="Arial"/>
                <a:cs typeface="Arial"/>
              </a:rPr>
              <a:t>is un</a:t>
            </a:r>
            <a:r>
              <a:rPr sz="2200" dirty="0">
                <a:latin typeface="Arial"/>
                <a:cs typeface="Arial"/>
              </a:rPr>
              <a:t>p</a:t>
            </a:r>
            <a:r>
              <a:rPr sz="2200" spc="-5" dirty="0">
                <a:latin typeface="Arial"/>
                <a:cs typeface="Arial"/>
              </a:rPr>
              <a:t>lea</a:t>
            </a:r>
            <a:r>
              <a:rPr sz="2200" dirty="0">
                <a:latin typeface="Arial"/>
                <a:cs typeface="Arial"/>
              </a:rPr>
              <a:t>s</a:t>
            </a:r>
            <a:r>
              <a:rPr sz="2200" spc="-5" dirty="0">
                <a:latin typeface="Arial"/>
                <a:cs typeface="Arial"/>
              </a:rPr>
              <a:t>ant;</a:t>
            </a:r>
            <a:endParaRPr sz="2200">
              <a:latin typeface="Arial"/>
              <a:cs typeface="Arial"/>
            </a:endParaRPr>
          </a:p>
          <a:p>
            <a:pPr marL="355600" indent="-342900">
              <a:lnSpc>
                <a:spcPts val="2375"/>
              </a:lnSpc>
              <a:spcBef>
                <a:spcPts val="90"/>
              </a:spcBef>
              <a:buClr>
                <a:srgbClr val="2CA1BE"/>
              </a:buClr>
              <a:buSzPct val="79545"/>
              <a:buFont typeface="Wingdings"/>
              <a:buChar char=""/>
              <a:tabLst>
                <a:tab pos="356235" algn="l"/>
              </a:tabLst>
            </a:pPr>
            <a:r>
              <a:rPr sz="2200" spc="-5" dirty="0">
                <a:latin typeface="Arial"/>
                <a:cs typeface="Arial"/>
              </a:rPr>
              <a:t>The</a:t>
            </a:r>
            <a:r>
              <a:rPr sz="2200" spc="15" dirty="0">
                <a:latin typeface="Arial"/>
                <a:cs typeface="Arial"/>
              </a:rPr>
              <a:t> </a:t>
            </a:r>
            <a:r>
              <a:rPr sz="2200" spc="-5" dirty="0">
                <a:latin typeface="Arial"/>
                <a:cs typeface="Arial"/>
              </a:rPr>
              <a:t>s</a:t>
            </a:r>
            <a:r>
              <a:rPr sz="2200" dirty="0">
                <a:latin typeface="Arial"/>
                <a:cs typeface="Arial"/>
              </a:rPr>
              <a:t>o</a:t>
            </a:r>
            <a:r>
              <a:rPr sz="2200" spc="-5" dirty="0">
                <a:latin typeface="Arial"/>
                <a:cs typeface="Arial"/>
              </a:rPr>
              <a:t>luti</a:t>
            </a:r>
            <a:r>
              <a:rPr sz="2200" dirty="0">
                <a:latin typeface="Arial"/>
                <a:cs typeface="Arial"/>
              </a:rPr>
              <a:t>o</a:t>
            </a:r>
            <a:r>
              <a:rPr sz="2200" spc="-5" dirty="0">
                <a:latin typeface="Arial"/>
                <a:cs typeface="Arial"/>
              </a:rPr>
              <a:t>n</a:t>
            </a:r>
            <a:r>
              <a:rPr sz="2200" spc="-10" dirty="0">
                <a:latin typeface="Arial"/>
                <a:cs typeface="Arial"/>
              </a:rPr>
              <a:t> </a:t>
            </a:r>
            <a:r>
              <a:rPr sz="2200" spc="-5" dirty="0">
                <a:latin typeface="Arial"/>
                <a:cs typeface="Arial"/>
              </a:rPr>
              <a:t>o</a:t>
            </a:r>
            <a:r>
              <a:rPr sz="2200" dirty="0">
                <a:latin typeface="Arial"/>
                <a:cs typeface="Arial"/>
              </a:rPr>
              <a:t>c</a:t>
            </a:r>
            <a:r>
              <a:rPr sz="2200" spc="-5" dirty="0">
                <a:latin typeface="Arial"/>
                <a:cs typeface="Arial"/>
              </a:rPr>
              <a:t>c</a:t>
            </a:r>
            <a:r>
              <a:rPr sz="2200" dirty="0">
                <a:latin typeface="Arial"/>
                <a:cs typeface="Arial"/>
              </a:rPr>
              <a:t>a</a:t>
            </a:r>
            <a:r>
              <a:rPr sz="2200" spc="-5" dirty="0">
                <a:latin typeface="Arial"/>
                <a:cs typeface="Arial"/>
              </a:rPr>
              <a:t>s</a:t>
            </a:r>
            <a:r>
              <a:rPr sz="2200" dirty="0">
                <a:latin typeface="Arial"/>
                <a:cs typeface="Arial"/>
              </a:rPr>
              <a:t>i</a:t>
            </a:r>
            <a:r>
              <a:rPr sz="2200" spc="-5" dirty="0">
                <a:latin typeface="Arial"/>
                <a:cs typeface="Arial"/>
              </a:rPr>
              <a:t>on</a:t>
            </a:r>
            <a:r>
              <a:rPr sz="2200" dirty="0">
                <a:latin typeface="Arial"/>
                <a:cs typeface="Arial"/>
              </a:rPr>
              <a:t>a</a:t>
            </a:r>
            <a:r>
              <a:rPr sz="2200" spc="-5" dirty="0">
                <a:latin typeface="Arial"/>
                <a:cs typeface="Arial"/>
              </a:rPr>
              <a:t>l</a:t>
            </a:r>
            <a:r>
              <a:rPr sz="2200" dirty="0">
                <a:latin typeface="Arial"/>
                <a:cs typeface="Arial"/>
              </a:rPr>
              <a:t>l</a:t>
            </a:r>
            <a:r>
              <a:rPr sz="2200" spc="-5" dirty="0">
                <a:latin typeface="Arial"/>
                <a:cs typeface="Arial"/>
              </a:rPr>
              <a:t>y</a:t>
            </a:r>
            <a:r>
              <a:rPr sz="2200" spc="-20" dirty="0">
                <a:latin typeface="Arial"/>
                <a:cs typeface="Arial"/>
              </a:rPr>
              <a:t> </a:t>
            </a:r>
            <a:r>
              <a:rPr sz="2200" spc="-5" dirty="0">
                <a:latin typeface="Arial"/>
                <a:cs typeface="Arial"/>
              </a:rPr>
              <a:t>c</a:t>
            </a:r>
            <a:r>
              <a:rPr sz="2200" dirty="0">
                <a:latin typeface="Arial"/>
                <a:cs typeface="Arial"/>
              </a:rPr>
              <a:t>a</a:t>
            </a:r>
            <a:r>
              <a:rPr sz="2200" spc="-5" dirty="0">
                <a:latin typeface="Arial"/>
                <a:cs typeface="Arial"/>
              </a:rPr>
              <a:t>u</a:t>
            </a:r>
            <a:r>
              <a:rPr sz="2200" dirty="0">
                <a:latin typeface="Arial"/>
                <a:cs typeface="Arial"/>
              </a:rPr>
              <a:t>s</a:t>
            </a:r>
            <a:r>
              <a:rPr sz="2200" spc="-5" dirty="0">
                <a:latin typeface="Arial"/>
                <a:cs typeface="Arial"/>
              </a:rPr>
              <a:t>es</a:t>
            </a:r>
            <a:r>
              <a:rPr sz="2200" spc="-10" dirty="0">
                <a:latin typeface="Arial"/>
                <a:cs typeface="Arial"/>
              </a:rPr>
              <a:t> </a:t>
            </a:r>
            <a:r>
              <a:rPr sz="2200" spc="-5" dirty="0">
                <a:latin typeface="Arial"/>
                <a:cs typeface="Arial"/>
              </a:rPr>
              <a:t>a r</a:t>
            </a:r>
            <a:r>
              <a:rPr sz="2200" dirty="0">
                <a:latin typeface="Arial"/>
                <a:cs typeface="Arial"/>
              </a:rPr>
              <a:t>e</a:t>
            </a:r>
            <a:r>
              <a:rPr sz="2200" spc="-5" dirty="0">
                <a:latin typeface="Arial"/>
                <a:cs typeface="Arial"/>
              </a:rPr>
              <a:t>vers</a:t>
            </a:r>
            <a:r>
              <a:rPr sz="2200" dirty="0">
                <a:latin typeface="Arial"/>
                <a:cs typeface="Arial"/>
              </a:rPr>
              <a:t>i</a:t>
            </a:r>
            <a:r>
              <a:rPr sz="2200" spc="-5" dirty="0">
                <a:latin typeface="Arial"/>
                <a:cs typeface="Arial"/>
              </a:rPr>
              <a:t>ble</a:t>
            </a:r>
            <a:r>
              <a:rPr sz="2200" spc="10" dirty="0">
                <a:latin typeface="Arial"/>
                <a:cs typeface="Arial"/>
              </a:rPr>
              <a:t> </a:t>
            </a:r>
            <a:r>
              <a:rPr sz="2200" spc="-5" dirty="0">
                <a:latin typeface="Arial"/>
                <a:cs typeface="Arial"/>
              </a:rPr>
              <a:t>ti</a:t>
            </a:r>
            <a:r>
              <a:rPr sz="2200" dirty="0">
                <a:latin typeface="Arial"/>
                <a:cs typeface="Arial"/>
              </a:rPr>
              <a:t>s</a:t>
            </a:r>
            <a:r>
              <a:rPr sz="2200" spc="-5" dirty="0">
                <a:latin typeface="Arial"/>
                <a:cs typeface="Arial"/>
              </a:rPr>
              <a:t>s</a:t>
            </a:r>
            <a:r>
              <a:rPr sz="2200" dirty="0">
                <a:latin typeface="Arial"/>
                <a:cs typeface="Arial"/>
              </a:rPr>
              <a:t>u</a:t>
            </a:r>
            <a:r>
              <a:rPr sz="2200" spc="-5" dirty="0">
                <a:latin typeface="Arial"/>
                <a:cs typeface="Arial"/>
              </a:rPr>
              <a:t>e</a:t>
            </a:r>
            <a:endParaRPr sz="2200">
              <a:latin typeface="Arial"/>
              <a:cs typeface="Arial"/>
            </a:endParaRPr>
          </a:p>
          <a:p>
            <a:pPr marL="355600">
              <a:lnSpc>
                <a:spcPts val="2375"/>
              </a:lnSpc>
            </a:pPr>
            <a:r>
              <a:rPr sz="2200" spc="-5" dirty="0">
                <a:latin typeface="Arial"/>
                <a:cs typeface="Arial"/>
              </a:rPr>
              <a:t>irr</a:t>
            </a:r>
            <a:r>
              <a:rPr sz="2200" dirty="0">
                <a:latin typeface="Arial"/>
                <a:cs typeface="Arial"/>
              </a:rPr>
              <a:t>i</a:t>
            </a:r>
            <a:r>
              <a:rPr sz="2200" spc="-5" dirty="0">
                <a:latin typeface="Arial"/>
                <a:cs typeface="Arial"/>
              </a:rPr>
              <a:t>tation manifested</a:t>
            </a:r>
            <a:r>
              <a:rPr sz="2200" spc="10" dirty="0">
                <a:latin typeface="Arial"/>
                <a:cs typeface="Arial"/>
              </a:rPr>
              <a:t> </a:t>
            </a:r>
            <a:r>
              <a:rPr sz="2200" spc="-5" dirty="0">
                <a:latin typeface="Arial"/>
                <a:cs typeface="Arial"/>
              </a:rPr>
              <a:t>by</a:t>
            </a:r>
            <a:r>
              <a:rPr sz="2200" dirty="0">
                <a:latin typeface="Arial"/>
                <a:cs typeface="Arial"/>
              </a:rPr>
              <a:t> </a:t>
            </a:r>
            <a:r>
              <a:rPr sz="2200" spc="-5" dirty="0">
                <a:latin typeface="Arial"/>
                <a:cs typeface="Arial"/>
              </a:rPr>
              <a:t>gingival blanch</a:t>
            </a:r>
            <a:r>
              <a:rPr sz="2200" dirty="0">
                <a:latin typeface="Arial"/>
                <a:cs typeface="Arial"/>
              </a:rPr>
              <a:t>i</a:t>
            </a:r>
            <a:r>
              <a:rPr sz="2200" spc="-5" dirty="0">
                <a:latin typeface="Arial"/>
                <a:cs typeface="Arial"/>
              </a:rPr>
              <a:t>ng;</a:t>
            </a:r>
            <a:endParaRPr sz="2200">
              <a:latin typeface="Arial"/>
              <a:cs typeface="Arial"/>
            </a:endParaRPr>
          </a:p>
          <a:p>
            <a:pPr marL="355600" marR="438784" indent="-342900">
              <a:lnSpc>
                <a:spcPct val="80000"/>
              </a:lnSpc>
              <a:spcBef>
                <a:spcPts val="600"/>
              </a:spcBef>
              <a:buClr>
                <a:srgbClr val="2CA1BE"/>
              </a:buClr>
              <a:buSzPct val="79545"/>
              <a:buFont typeface="Wingdings"/>
              <a:buChar char=""/>
              <a:tabLst>
                <a:tab pos="356235" algn="l"/>
              </a:tabLst>
            </a:pPr>
            <a:r>
              <a:rPr sz="2200" spc="-5" dirty="0">
                <a:latin typeface="Arial"/>
                <a:cs typeface="Arial"/>
              </a:rPr>
              <a:t>Cau</a:t>
            </a:r>
            <a:r>
              <a:rPr sz="2200" dirty="0">
                <a:latin typeface="Arial"/>
                <a:cs typeface="Arial"/>
              </a:rPr>
              <a:t>s</a:t>
            </a:r>
            <a:r>
              <a:rPr sz="2200" spc="-5" dirty="0">
                <a:latin typeface="Arial"/>
                <a:cs typeface="Arial"/>
              </a:rPr>
              <a:t>es</a:t>
            </a:r>
            <a:r>
              <a:rPr sz="2200" spc="5" dirty="0">
                <a:latin typeface="Arial"/>
                <a:cs typeface="Arial"/>
              </a:rPr>
              <a:t> </a:t>
            </a:r>
            <a:r>
              <a:rPr sz="2200" spc="-5" dirty="0">
                <a:latin typeface="Arial"/>
                <a:cs typeface="Arial"/>
              </a:rPr>
              <a:t>p</a:t>
            </a:r>
            <a:r>
              <a:rPr sz="2200" dirty="0">
                <a:latin typeface="Arial"/>
                <a:cs typeface="Arial"/>
              </a:rPr>
              <a:t>i</a:t>
            </a:r>
            <a:r>
              <a:rPr sz="2200" spc="-5" dirty="0">
                <a:latin typeface="Arial"/>
                <a:cs typeface="Arial"/>
              </a:rPr>
              <a:t>gment</a:t>
            </a:r>
            <a:r>
              <a:rPr sz="2200" dirty="0">
                <a:latin typeface="Arial"/>
                <a:cs typeface="Arial"/>
              </a:rPr>
              <a:t>a</a:t>
            </a:r>
            <a:r>
              <a:rPr sz="2200" spc="-5" dirty="0">
                <a:latin typeface="Arial"/>
                <a:cs typeface="Arial"/>
              </a:rPr>
              <a:t>ti</a:t>
            </a:r>
            <a:r>
              <a:rPr sz="2200" dirty="0">
                <a:latin typeface="Arial"/>
                <a:cs typeface="Arial"/>
              </a:rPr>
              <a:t>o</a:t>
            </a:r>
            <a:r>
              <a:rPr sz="2200" spc="-5" dirty="0">
                <a:latin typeface="Arial"/>
                <a:cs typeface="Arial"/>
              </a:rPr>
              <a:t>n</a:t>
            </a:r>
            <a:r>
              <a:rPr sz="2200" spc="10" dirty="0">
                <a:latin typeface="Arial"/>
                <a:cs typeface="Arial"/>
              </a:rPr>
              <a:t> </a:t>
            </a:r>
            <a:r>
              <a:rPr sz="2200" spc="-5" dirty="0">
                <a:latin typeface="Arial"/>
                <a:cs typeface="Arial"/>
              </a:rPr>
              <a:t>of teeth</a:t>
            </a:r>
            <a:r>
              <a:rPr sz="2200" spc="10" dirty="0">
                <a:latin typeface="Arial"/>
                <a:cs typeface="Arial"/>
              </a:rPr>
              <a:t> </a:t>
            </a:r>
            <a:r>
              <a:rPr sz="2200" spc="-5" dirty="0">
                <a:latin typeface="Arial"/>
                <a:cs typeface="Arial"/>
              </a:rPr>
              <a:t>whi</a:t>
            </a:r>
            <a:r>
              <a:rPr sz="2200" dirty="0">
                <a:latin typeface="Arial"/>
                <a:cs typeface="Arial"/>
              </a:rPr>
              <a:t>c</a:t>
            </a:r>
            <a:r>
              <a:rPr sz="2200" spc="-5" dirty="0">
                <a:latin typeface="Arial"/>
                <a:cs typeface="Arial"/>
              </a:rPr>
              <a:t>h</a:t>
            </a:r>
            <a:r>
              <a:rPr sz="2200" spc="-10" dirty="0">
                <a:latin typeface="Arial"/>
                <a:cs typeface="Arial"/>
              </a:rPr>
              <a:t> </a:t>
            </a:r>
            <a:r>
              <a:rPr sz="2200" spc="-5" dirty="0">
                <a:latin typeface="Arial"/>
                <a:cs typeface="Arial"/>
              </a:rPr>
              <a:t>has</a:t>
            </a:r>
            <a:r>
              <a:rPr sz="2200" spc="5" dirty="0">
                <a:latin typeface="Arial"/>
                <a:cs typeface="Arial"/>
              </a:rPr>
              <a:t> </a:t>
            </a:r>
            <a:r>
              <a:rPr sz="2200" spc="-5" dirty="0">
                <a:latin typeface="Arial"/>
                <a:cs typeface="Arial"/>
              </a:rPr>
              <a:t>a </a:t>
            </a:r>
            <a:r>
              <a:rPr sz="2200" dirty="0">
                <a:latin typeface="Arial"/>
                <a:cs typeface="Arial"/>
              </a:rPr>
              <a:t>c</a:t>
            </a:r>
            <a:r>
              <a:rPr sz="2200" spc="-5" dirty="0">
                <a:latin typeface="Arial"/>
                <a:cs typeface="Arial"/>
              </a:rPr>
              <a:t>hara</a:t>
            </a:r>
            <a:r>
              <a:rPr sz="2200" dirty="0">
                <a:latin typeface="Arial"/>
                <a:cs typeface="Arial"/>
              </a:rPr>
              <a:t>c</a:t>
            </a:r>
            <a:r>
              <a:rPr sz="2200" spc="-5" dirty="0">
                <a:latin typeface="Arial"/>
                <a:cs typeface="Arial"/>
              </a:rPr>
              <a:t>ter</a:t>
            </a:r>
            <a:r>
              <a:rPr sz="2200" dirty="0">
                <a:latin typeface="Arial"/>
                <a:cs typeface="Arial"/>
              </a:rPr>
              <a:t>i</a:t>
            </a:r>
            <a:r>
              <a:rPr sz="2200" spc="-5" dirty="0">
                <a:latin typeface="Arial"/>
                <a:cs typeface="Arial"/>
              </a:rPr>
              <a:t>stic l</a:t>
            </a:r>
            <a:r>
              <a:rPr sz="2200" dirty="0">
                <a:latin typeface="Arial"/>
                <a:cs typeface="Arial"/>
              </a:rPr>
              <a:t>i</a:t>
            </a:r>
            <a:r>
              <a:rPr sz="2200" spc="-5" dirty="0">
                <a:latin typeface="Arial"/>
                <a:cs typeface="Arial"/>
              </a:rPr>
              <a:t>ght</a:t>
            </a:r>
            <a:r>
              <a:rPr sz="2200" spc="-10" dirty="0">
                <a:latin typeface="Arial"/>
                <a:cs typeface="Arial"/>
              </a:rPr>
              <a:t> </a:t>
            </a:r>
            <a:r>
              <a:rPr sz="2200" spc="-5" dirty="0">
                <a:latin typeface="Arial"/>
                <a:cs typeface="Arial"/>
              </a:rPr>
              <a:t>brown</a:t>
            </a:r>
            <a:r>
              <a:rPr sz="2200" spc="35" dirty="0">
                <a:latin typeface="Arial"/>
                <a:cs typeface="Arial"/>
              </a:rPr>
              <a:t> </a:t>
            </a:r>
            <a:r>
              <a:rPr sz="2200" spc="-5" dirty="0">
                <a:latin typeface="Arial"/>
                <a:cs typeface="Arial"/>
              </a:rPr>
              <a:t>c</a:t>
            </a:r>
            <a:r>
              <a:rPr sz="2200" dirty="0">
                <a:latin typeface="Arial"/>
                <a:cs typeface="Arial"/>
              </a:rPr>
              <a:t>o</a:t>
            </a:r>
            <a:r>
              <a:rPr sz="2200" spc="-5" dirty="0">
                <a:latin typeface="Arial"/>
                <a:cs typeface="Arial"/>
              </a:rPr>
              <a:t>lour</a:t>
            </a:r>
            <a:endParaRPr sz="2200">
              <a:latin typeface="Arial"/>
              <a:cs typeface="Aria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304" y="3810"/>
            <a:ext cx="819785" cy="819150"/>
          </a:xfrm>
          <a:custGeom>
            <a:avLst/>
            <a:gdLst/>
            <a:ahLst/>
            <a:cxnLst/>
            <a:rect l="l" t="t" r="r" b="b"/>
            <a:pathLst>
              <a:path w="819785" h="819150">
                <a:moveTo>
                  <a:pt x="819655" y="0"/>
                </a:moveTo>
                <a:lnTo>
                  <a:pt x="505" y="0"/>
                </a:lnTo>
                <a:lnTo>
                  <a:pt x="0" y="819150"/>
                </a:lnTo>
                <a:lnTo>
                  <a:pt x="505" y="819150"/>
                </a:lnTo>
                <a:lnTo>
                  <a:pt x="67687" y="816434"/>
                </a:lnTo>
                <a:lnTo>
                  <a:pt x="133374" y="808427"/>
                </a:lnTo>
                <a:lnTo>
                  <a:pt x="197354" y="795341"/>
                </a:lnTo>
                <a:lnTo>
                  <a:pt x="259418" y="777386"/>
                </a:lnTo>
                <a:lnTo>
                  <a:pt x="319353" y="754772"/>
                </a:lnTo>
                <a:lnTo>
                  <a:pt x="376949" y="727712"/>
                </a:lnTo>
                <a:lnTo>
                  <a:pt x="431996" y="696415"/>
                </a:lnTo>
                <a:lnTo>
                  <a:pt x="484282" y="661092"/>
                </a:lnTo>
                <a:lnTo>
                  <a:pt x="533597" y="621955"/>
                </a:lnTo>
                <a:lnTo>
                  <a:pt x="579729" y="579215"/>
                </a:lnTo>
                <a:lnTo>
                  <a:pt x="622469" y="533081"/>
                </a:lnTo>
                <a:lnTo>
                  <a:pt x="661605" y="483766"/>
                </a:lnTo>
                <a:lnTo>
                  <a:pt x="696926" y="431479"/>
                </a:lnTo>
                <a:lnTo>
                  <a:pt x="728222" y="376433"/>
                </a:lnTo>
                <a:lnTo>
                  <a:pt x="755281" y="318837"/>
                </a:lnTo>
                <a:lnTo>
                  <a:pt x="777893" y="258903"/>
                </a:lnTo>
                <a:lnTo>
                  <a:pt x="795848" y="196841"/>
                </a:lnTo>
                <a:lnTo>
                  <a:pt x="808933" y="132863"/>
                </a:lnTo>
                <a:lnTo>
                  <a:pt x="816939" y="67178"/>
                </a:lnTo>
                <a:lnTo>
                  <a:pt x="819655" y="0"/>
                </a:lnTo>
                <a:close/>
              </a:path>
            </a:pathLst>
          </a:custGeom>
          <a:solidFill>
            <a:srgbClr val="F7FFFF"/>
          </a:solidFill>
        </p:spPr>
        <p:txBody>
          <a:bodyPr wrap="square" lIns="0" tIns="0" rIns="0" bIns="0" rtlCol="0"/>
          <a:lstStyle/>
          <a:p>
            <a:endParaRPr/>
          </a:p>
        </p:txBody>
      </p:sp>
      <p:sp>
        <p:nvSpPr>
          <p:cNvPr id="3" name="object 3"/>
          <p:cNvSpPr/>
          <p:nvPr/>
        </p:nvSpPr>
        <p:spPr>
          <a:xfrm>
            <a:off x="3304" y="3810"/>
            <a:ext cx="819785" cy="819150"/>
          </a:xfrm>
          <a:custGeom>
            <a:avLst/>
            <a:gdLst/>
            <a:ahLst/>
            <a:cxnLst/>
            <a:rect l="l" t="t" r="r" b="b"/>
            <a:pathLst>
              <a:path w="819785" h="819150">
                <a:moveTo>
                  <a:pt x="819655" y="0"/>
                </a:moveTo>
                <a:lnTo>
                  <a:pt x="816939" y="67178"/>
                </a:lnTo>
                <a:lnTo>
                  <a:pt x="808933" y="132863"/>
                </a:lnTo>
                <a:lnTo>
                  <a:pt x="795848" y="196841"/>
                </a:lnTo>
                <a:lnTo>
                  <a:pt x="777893" y="258903"/>
                </a:lnTo>
                <a:lnTo>
                  <a:pt x="755281" y="318837"/>
                </a:lnTo>
                <a:lnTo>
                  <a:pt x="728222" y="376433"/>
                </a:lnTo>
                <a:lnTo>
                  <a:pt x="696926" y="431479"/>
                </a:lnTo>
                <a:lnTo>
                  <a:pt x="661605" y="483766"/>
                </a:lnTo>
                <a:lnTo>
                  <a:pt x="622469" y="533081"/>
                </a:lnTo>
                <a:lnTo>
                  <a:pt x="579729" y="579215"/>
                </a:lnTo>
                <a:lnTo>
                  <a:pt x="533597" y="621955"/>
                </a:lnTo>
                <a:lnTo>
                  <a:pt x="484282" y="661092"/>
                </a:lnTo>
                <a:lnTo>
                  <a:pt x="431996" y="696415"/>
                </a:lnTo>
                <a:lnTo>
                  <a:pt x="376949" y="727712"/>
                </a:lnTo>
                <a:lnTo>
                  <a:pt x="319353" y="754772"/>
                </a:lnTo>
                <a:lnTo>
                  <a:pt x="259418" y="777386"/>
                </a:lnTo>
                <a:lnTo>
                  <a:pt x="197354" y="795341"/>
                </a:lnTo>
                <a:lnTo>
                  <a:pt x="133374" y="808427"/>
                </a:lnTo>
                <a:lnTo>
                  <a:pt x="67687" y="816434"/>
                </a:lnTo>
                <a:lnTo>
                  <a:pt x="505" y="819150"/>
                </a:lnTo>
                <a:lnTo>
                  <a:pt x="336" y="819150"/>
                </a:lnTo>
                <a:lnTo>
                  <a:pt x="168" y="819150"/>
                </a:lnTo>
                <a:lnTo>
                  <a:pt x="0" y="819150"/>
                </a:lnTo>
                <a:lnTo>
                  <a:pt x="505" y="0"/>
                </a:lnTo>
                <a:lnTo>
                  <a:pt x="819655" y="0"/>
                </a:lnTo>
                <a:close/>
              </a:path>
            </a:pathLst>
          </a:custGeom>
          <a:ln w="3175">
            <a:solidFill>
              <a:srgbClr val="B0D9E1"/>
            </a:solidFill>
          </a:ln>
        </p:spPr>
        <p:txBody>
          <a:bodyPr wrap="square" lIns="0" tIns="0" rIns="0" bIns="0" rtlCol="0"/>
          <a:lstStyle/>
          <a:p>
            <a:endParaRPr/>
          </a:p>
        </p:txBody>
      </p:sp>
      <p:sp>
        <p:nvSpPr>
          <p:cNvPr id="4" name="object 4"/>
          <p:cNvSpPr/>
          <p:nvPr/>
        </p:nvSpPr>
        <p:spPr>
          <a:xfrm>
            <a:off x="128015" y="6095"/>
            <a:ext cx="1784604" cy="1784603"/>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69163" y="21335"/>
            <a:ext cx="1702435" cy="1702435"/>
          </a:xfrm>
          <a:custGeom>
            <a:avLst/>
            <a:gdLst/>
            <a:ahLst/>
            <a:cxnLst/>
            <a:rect l="l" t="t" r="r" b="b"/>
            <a:pathLst>
              <a:path w="1702435" h="1702435">
                <a:moveTo>
                  <a:pt x="0" y="851154"/>
                </a:moveTo>
                <a:lnTo>
                  <a:pt x="2821" y="781353"/>
                </a:lnTo>
                <a:lnTo>
                  <a:pt x="11140" y="713105"/>
                </a:lnTo>
                <a:lnTo>
                  <a:pt x="24736" y="646628"/>
                </a:lnTo>
                <a:lnTo>
                  <a:pt x="43392" y="582143"/>
                </a:lnTo>
                <a:lnTo>
                  <a:pt x="66888" y="519868"/>
                </a:lnTo>
                <a:lnTo>
                  <a:pt x="95004" y="460022"/>
                </a:lnTo>
                <a:lnTo>
                  <a:pt x="127522" y="402825"/>
                </a:lnTo>
                <a:lnTo>
                  <a:pt x="164223" y="348496"/>
                </a:lnTo>
                <a:lnTo>
                  <a:pt x="204888" y="297253"/>
                </a:lnTo>
                <a:lnTo>
                  <a:pt x="249297" y="249316"/>
                </a:lnTo>
                <a:lnTo>
                  <a:pt x="297232" y="204905"/>
                </a:lnTo>
                <a:lnTo>
                  <a:pt x="348474" y="164238"/>
                </a:lnTo>
                <a:lnTo>
                  <a:pt x="402803" y="127534"/>
                </a:lnTo>
                <a:lnTo>
                  <a:pt x="460000" y="95014"/>
                </a:lnTo>
                <a:lnTo>
                  <a:pt x="519847" y="66895"/>
                </a:lnTo>
                <a:lnTo>
                  <a:pt x="582124" y="43397"/>
                </a:lnTo>
                <a:lnTo>
                  <a:pt x="646612" y="24739"/>
                </a:lnTo>
                <a:lnTo>
                  <a:pt x="713092" y="11141"/>
                </a:lnTo>
                <a:lnTo>
                  <a:pt x="781346" y="2821"/>
                </a:lnTo>
                <a:lnTo>
                  <a:pt x="851154" y="0"/>
                </a:lnTo>
                <a:lnTo>
                  <a:pt x="920954" y="2821"/>
                </a:lnTo>
                <a:lnTo>
                  <a:pt x="989202" y="11141"/>
                </a:lnTo>
                <a:lnTo>
                  <a:pt x="1055679" y="24739"/>
                </a:lnTo>
                <a:lnTo>
                  <a:pt x="1120164" y="43397"/>
                </a:lnTo>
                <a:lnTo>
                  <a:pt x="1182439" y="66895"/>
                </a:lnTo>
                <a:lnTo>
                  <a:pt x="1242285" y="95014"/>
                </a:lnTo>
                <a:lnTo>
                  <a:pt x="1299482" y="127534"/>
                </a:lnTo>
                <a:lnTo>
                  <a:pt x="1353811" y="164238"/>
                </a:lnTo>
                <a:lnTo>
                  <a:pt x="1405054" y="204905"/>
                </a:lnTo>
                <a:lnTo>
                  <a:pt x="1452991" y="249316"/>
                </a:lnTo>
                <a:lnTo>
                  <a:pt x="1497402" y="297253"/>
                </a:lnTo>
                <a:lnTo>
                  <a:pt x="1538069" y="348496"/>
                </a:lnTo>
                <a:lnTo>
                  <a:pt x="1574773" y="402825"/>
                </a:lnTo>
                <a:lnTo>
                  <a:pt x="1607293" y="460022"/>
                </a:lnTo>
                <a:lnTo>
                  <a:pt x="1635412" y="519868"/>
                </a:lnTo>
                <a:lnTo>
                  <a:pt x="1658910" y="582143"/>
                </a:lnTo>
                <a:lnTo>
                  <a:pt x="1677568" y="646628"/>
                </a:lnTo>
                <a:lnTo>
                  <a:pt x="1691166" y="713105"/>
                </a:lnTo>
                <a:lnTo>
                  <a:pt x="1699486" y="781353"/>
                </a:lnTo>
                <a:lnTo>
                  <a:pt x="1702308" y="851154"/>
                </a:lnTo>
                <a:lnTo>
                  <a:pt x="1699486" y="920954"/>
                </a:lnTo>
                <a:lnTo>
                  <a:pt x="1691166" y="989202"/>
                </a:lnTo>
                <a:lnTo>
                  <a:pt x="1677568" y="1055679"/>
                </a:lnTo>
                <a:lnTo>
                  <a:pt x="1658910" y="1120164"/>
                </a:lnTo>
                <a:lnTo>
                  <a:pt x="1635412" y="1182439"/>
                </a:lnTo>
                <a:lnTo>
                  <a:pt x="1607293" y="1242285"/>
                </a:lnTo>
                <a:lnTo>
                  <a:pt x="1574773" y="1299482"/>
                </a:lnTo>
                <a:lnTo>
                  <a:pt x="1538069" y="1353811"/>
                </a:lnTo>
                <a:lnTo>
                  <a:pt x="1497402" y="1405054"/>
                </a:lnTo>
                <a:lnTo>
                  <a:pt x="1452991" y="1452991"/>
                </a:lnTo>
                <a:lnTo>
                  <a:pt x="1405054" y="1497402"/>
                </a:lnTo>
                <a:lnTo>
                  <a:pt x="1353811" y="1538069"/>
                </a:lnTo>
                <a:lnTo>
                  <a:pt x="1299482" y="1574773"/>
                </a:lnTo>
                <a:lnTo>
                  <a:pt x="1242285" y="1607293"/>
                </a:lnTo>
                <a:lnTo>
                  <a:pt x="1182439" y="1635412"/>
                </a:lnTo>
                <a:lnTo>
                  <a:pt x="1120164" y="1658910"/>
                </a:lnTo>
                <a:lnTo>
                  <a:pt x="1055679" y="1677568"/>
                </a:lnTo>
                <a:lnTo>
                  <a:pt x="989202" y="1691166"/>
                </a:lnTo>
                <a:lnTo>
                  <a:pt x="920954" y="1699486"/>
                </a:lnTo>
                <a:lnTo>
                  <a:pt x="851154" y="1702308"/>
                </a:lnTo>
                <a:lnTo>
                  <a:pt x="781346" y="1699486"/>
                </a:lnTo>
                <a:lnTo>
                  <a:pt x="713092" y="1691166"/>
                </a:lnTo>
                <a:lnTo>
                  <a:pt x="646612" y="1677568"/>
                </a:lnTo>
                <a:lnTo>
                  <a:pt x="582124" y="1658910"/>
                </a:lnTo>
                <a:lnTo>
                  <a:pt x="519847" y="1635412"/>
                </a:lnTo>
                <a:lnTo>
                  <a:pt x="460000" y="1607293"/>
                </a:lnTo>
                <a:lnTo>
                  <a:pt x="402803" y="1574773"/>
                </a:lnTo>
                <a:lnTo>
                  <a:pt x="348474" y="1538069"/>
                </a:lnTo>
                <a:lnTo>
                  <a:pt x="297232" y="1497402"/>
                </a:lnTo>
                <a:lnTo>
                  <a:pt x="249297" y="1452991"/>
                </a:lnTo>
                <a:lnTo>
                  <a:pt x="204888" y="1405054"/>
                </a:lnTo>
                <a:lnTo>
                  <a:pt x="164223" y="1353811"/>
                </a:lnTo>
                <a:lnTo>
                  <a:pt x="127522" y="1299482"/>
                </a:lnTo>
                <a:lnTo>
                  <a:pt x="95004" y="1242285"/>
                </a:lnTo>
                <a:lnTo>
                  <a:pt x="66888" y="1182439"/>
                </a:lnTo>
                <a:lnTo>
                  <a:pt x="43392" y="1120164"/>
                </a:lnTo>
                <a:lnTo>
                  <a:pt x="24736" y="1055679"/>
                </a:lnTo>
                <a:lnTo>
                  <a:pt x="11140" y="989202"/>
                </a:lnTo>
                <a:lnTo>
                  <a:pt x="2821" y="920954"/>
                </a:lnTo>
                <a:lnTo>
                  <a:pt x="0" y="851154"/>
                </a:lnTo>
                <a:close/>
              </a:path>
            </a:pathLst>
          </a:custGeom>
          <a:ln w="27432">
            <a:solidFill>
              <a:srgbClr val="E3FFFF"/>
            </a:solidFill>
          </a:ln>
        </p:spPr>
        <p:txBody>
          <a:bodyPr wrap="square" lIns="0" tIns="0" rIns="0" bIns="0" rtlCol="0"/>
          <a:lstStyle/>
          <a:p>
            <a:endParaRPr/>
          </a:p>
        </p:txBody>
      </p:sp>
      <p:sp>
        <p:nvSpPr>
          <p:cNvPr id="6" name="object 6"/>
          <p:cNvSpPr/>
          <p:nvPr/>
        </p:nvSpPr>
        <p:spPr>
          <a:xfrm>
            <a:off x="172212" y="1045463"/>
            <a:ext cx="1155192" cy="1150619"/>
          </a:xfrm>
          <a:prstGeom prst="rect">
            <a:avLst/>
          </a:prstGeom>
          <a:blipFill>
            <a:blip r:embed="rId3" cstate="print"/>
            <a:stretch>
              <a:fillRect/>
            </a:stretch>
          </a:blipFill>
        </p:spPr>
        <p:txBody>
          <a:bodyPr wrap="square" lIns="0" tIns="0" rIns="0" bIns="0" rtlCol="0"/>
          <a:lstStyle/>
          <a:p>
            <a:endParaRPr/>
          </a:p>
        </p:txBody>
      </p:sp>
      <p:sp>
        <p:nvSpPr>
          <p:cNvPr id="7" name="object 7"/>
          <p:cNvSpPr/>
          <p:nvPr/>
        </p:nvSpPr>
        <p:spPr>
          <a:xfrm>
            <a:off x="187587" y="1050711"/>
            <a:ext cx="1116275" cy="1111317"/>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187587" y="1050711"/>
            <a:ext cx="1116330" cy="1111885"/>
          </a:xfrm>
          <a:custGeom>
            <a:avLst/>
            <a:gdLst/>
            <a:ahLst/>
            <a:cxnLst/>
            <a:rect l="l" t="t" r="r" b="b"/>
            <a:pathLst>
              <a:path w="1116330" h="1111885">
                <a:moveTo>
                  <a:pt x="118228" y="204556"/>
                </a:moveTo>
                <a:lnTo>
                  <a:pt x="147893" y="170377"/>
                </a:lnTo>
                <a:lnTo>
                  <a:pt x="179771" y="139253"/>
                </a:lnTo>
                <a:lnTo>
                  <a:pt x="213661" y="111205"/>
                </a:lnTo>
                <a:lnTo>
                  <a:pt x="249360" y="86253"/>
                </a:lnTo>
                <a:lnTo>
                  <a:pt x="286668" y="64418"/>
                </a:lnTo>
                <a:lnTo>
                  <a:pt x="325381" y="45719"/>
                </a:lnTo>
                <a:lnTo>
                  <a:pt x="365300" y="30178"/>
                </a:lnTo>
                <a:lnTo>
                  <a:pt x="406221" y="17815"/>
                </a:lnTo>
                <a:lnTo>
                  <a:pt x="447943" y="8651"/>
                </a:lnTo>
                <a:lnTo>
                  <a:pt x="490265" y="2705"/>
                </a:lnTo>
                <a:lnTo>
                  <a:pt x="532984" y="0"/>
                </a:lnTo>
                <a:lnTo>
                  <a:pt x="575898" y="553"/>
                </a:lnTo>
                <a:lnTo>
                  <a:pt x="618807" y="4388"/>
                </a:lnTo>
                <a:lnTo>
                  <a:pt x="661509" y="11523"/>
                </a:lnTo>
                <a:lnTo>
                  <a:pt x="703801" y="21980"/>
                </a:lnTo>
                <a:lnTo>
                  <a:pt x="745482" y="35778"/>
                </a:lnTo>
                <a:lnTo>
                  <a:pt x="786350" y="52939"/>
                </a:lnTo>
                <a:lnTo>
                  <a:pt x="826203" y="73483"/>
                </a:lnTo>
                <a:lnTo>
                  <a:pt x="864840" y="97429"/>
                </a:lnTo>
                <a:lnTo>
                  <a:pt x="902059" y="124800"/>
                </a:lnTo>
                <a:lnTo>
                  <a:pt x="936999" y="155027"/>
                </a:lnTo>
                <a:lnTo>
                  <a:pt x="968914" y="187397"/>
                </a:lnTo>
                <a:lnTo>
                  <a:pt x="997779" y="221706"/>
                </a:lnTo>
                <a:lnTo>
                  <a:pt x="1023570" y="257755"/>
                </a:lnTo>
                <a:lnTo>
                  <a:pt x="1046263" y="295341"/>
                </a:lnTo>
                <a:lnTo>
                  <a:pt x="1065831" y="334264"/>
                </a:lnTo>
                <a:lnTo>
                  <a:pt x="1082252" y="374322"/>
                </a:lnTo>
                <a:lnTo>
                  <a:pt x="1095500" y="415313"/>
                </a:lnTo>
                <a:lnTo>
                  <a:pt x="1105551" y="457037"/>
                </a:lnTo>
                <a:lnTo>
                  <a:pt x="1112380" y="499291"/>
                </a:lnTo>
                <a:lnTo>
                  <a:pt x="1115963" y="541875"/>
                </a:lnTo>
                <a:lnTo>
                  <a:pt x="1116275" y="584588"/>
                </a:lnTo>
                <a:lnTo>
                  <a:pt x="1113292" y="627227"/>
                </a:lnTo>
                <a:lnTo>
                  <a:pt x="1106988" y="669592"/>
                </a:lnTo>
                <a:lnTo>
                  <a:pt x="1097340" y="711481"/>
                </a:lnTo>
                <a:lnTo>
                  <a:pt x="1084323" y="752692"/>
                </a:lnTo>
                <a:lnTo>
                  <a:pt x="1067912" y="793025"/>
                </a:lnTo>
                <a:lnTo>
                  <a:pt x="1048083" y="832278"/>
                </a:lnTo>
                <a:lnTo>
                  <a:pt x="1024811" y="870250"/>
                </a:lnTo>
                <a:lnTo>
                  <a:pt x="998071" y="906739"/>
                </a:lnTo>
                <a:lnTo>
                  <a:pt x="968406" y="940918"/>
                </a:lnTo>
                <a:lnTo>
                  <a:pt x="936528" y="972042"/>
                </a:lnTo>
                <a:lnTo>
                  <a:pt x="902639" y="1000090"/>
                </a:lnTo>
                <a:lnTo>
                  <a:pt x="866940" y="1025043"/>
                </a:lnTo>
                <a:lnTo>
                  <a:pt x="829633" y="1046880"/>
                </a:lnTo>
                <a:lnTo>
                  <a:pt x="790919" y="1065580"/>
                </a:lnTo>
                <a:lnTo>
                  <a:pt x="751002" y="1081122"/>
                </a:lnTo>
                <a:lnTo>
                  <a:pt x="710081" y="1093488"/>
                </a:lnTo>
                <a:lnTo>
                  <a:pt x="668360" y="1102656"/>
                </a:lnTo>
                <a:lnTo>
                  <a:pt x="626039" y="1108606"/>
                </a:lnTo>
                <a:lnTo>
                  <a:pt x="583320" y="1111317"/>
                </a:lnTo>
                <a:lnTo>
                  <a:pt x="540405" y="1110769"/>
                </a:lnTo>
                <a:lnTo>
                  <a:pt x="497497" y="1106942"/>
                </a:lnTo>
                <a:lnTo>
                  <a:pt x="454795" y="1099816"/>
                </a:lnTo>
                <a:lnTo>
                  <a:pt x="412503" y="1089369"/>
                </a:lnTo>
                <a:lnTo>
                  <a:pt x="370822" y="1075582"/>
                </a:lnTo>
                <a:lnTo>
                  <a:pt x="329953" y="1058434"/>
                </a:lnTo>
                <a:lnTo>
                  <a:pt x="290099" y="1037905"/>
                </a:lnTo>
                <a:lnTo>
                  <a:pt x="251460" y="1013975"/>
                </a:lnTo>
                <a:lnTo>
                  <a:pt x="214240" y="986622"/>
                </a:lnTo>
                <a:lnTo>
                  <a:pt x="179299" y="956395"/>
                </a:lnTo>
                <a:lnTo>
                  <a:pt x="147383" y="924025"/>
                </a:lnTo>
                <a:lnTo>
                  <a:pt x="118516" y="889716"/>
                </a:lnTo>
                <a:lnTo>
                  <a:pt x="92723" y="853666"/>
                </a:lnTo>
                <a:lnTo>
                  <a:pt x="70028" y="816079"/>
                </a:lnTo>
                <a:lnTo>
                  <a:pt x="50457" y="777155"/>
                </a:lnTo>
                <a:lnTo>
                  <a:pt x="34033" y="737095"/>
                </a:lnTo>
                <a:lnTo>
                  <a:pt x="20783" y="696101"/>
                </a:lnTo>
                <a:lnTo>
                  <a:pt x="10729" y="654374"/>
                </a:lnTo>
                <a:lnTo>
                  <a:pt x="3898" y="612115"/>
                </a:lnTo>
                <a:lnTo>
                  <a:pt x="313" y="569526"/>
                </a:lnTo>
                <a:lnTo>
                  <a:pt x="0" y="526807"/>
                </a:lnTo>
                <a:lnTo>
                  <a:pt x="2982" y="484160"/>
                </a:lnTo>
                <a:lnTo>
                  <a:pt x="9286" y="441787"/>
                </a:lnTo>
                <a:lnTo>
                  <a:pt x="18935" y="399888"/>
                </a:lnTo>
                <a:lnTo>
                  <a:pt x="31954" y="358665"/>
                </a:lnTo>
                <a:lnTo>
                  <a:pt x="48369" y="318319"/>
                </a:lnTo>
                <a:lnTo>
                  <a:pt x="68202" y="279051"/>
                </a:lnTo>
                <a:lnTo>
                  <a:pt x="91480" y="241063"/>
                </a:lnTo>
                <a:lnTo>
                  <a:pt x="118228" y="204556"/>
                </a:lnTo>
                <a:close/>
              </a:path>
            </a:pathLst>
          </a:custGeom>
          <a:ln w="7349">
            <a:solidFill>
              <a:srgbClr val="A2CCD4"/>
            </a:solidFill>
          </a:ln>
        </p:spPr>
        <p:txBody>
          <a:bodyPr wrap="square" lIns="0" tIns="0" rIns="0" bIns="0" rtlCol="0"/>
          <a:lstStyle/>
          <a:p>
            <a:endParaRPr/>
          </a:p>
        </p:txBody>
      </p:sp>
      <p:sp>
        <p:nvSpPr>
          <p:cNvPr id="9" name="object 9"/>
          <p:cNvSpPr/>
          <p:nvPr/>
        </p:nvSpPr>
        <p:spPr>
          <a:xfrm>
            <a:off x="317958" y="1181143"/>
            <a:ext cx="855980" cy="850900"/>
          </a:xfrm>
          <a:custGeom>
            <a:avLst/>
            <a:gdLst/>
            <a:ahLst/>
            <a:cxnLst/>
            <a:rect l="l" t="t" r="r" b="b"/>
            <a:pathLst>
              <a:path w="855980" h="850900">
                <a:moveTo>
                  <a:pt x="89838" y="155531"/>
                </a:moveTo>
                <a:lnTo>
                  <a:pt x="51680" y="212403"/>
                </a:lnTo>
                <a:lnTo>
                  <a:pt x="24090" y="273230"/>
                </a:lnTo>
                <a:lnTo>
                  <a:pt x="6915" y="336780"/>
                </a:lnTo>
                <a:lnTo>
                  <a:pt x="0" y="401817"/>
                </a:lnTo>
                <a:lnTo>
                  <a:pt x="340" y="434509"/>
                </a:lnTo>
                <a:lnTo>
                  <a:pt x="8522" y="499465"/>
                </a:lnTo>
                <a:lnTo>
                  <a:pt x="26576" y="562826"/>
                </a:lnTo>
                <a:lnTo>
                  <a:pt x="54346" y="623357"/>
                </a:lnTo>
                <a:lnTo>
                  <a:pt x="91678" y="679825"/>
                </a:lnTo>
                <a:lnTo>
                  <a:pt x="138416" y="730995"/>
                </a:lnTo>
                <a:lnTo>
                  <a:pt x="193850" y="775241"/>
                </a:lnTo>
                <a:lnTo>
                  <a:pt x="254104" y="809468"/>
                </a:lnTo>
                <a:lnTo>
                  <a:pt x="317435" y="833348"/>
                </a:lnTo>
                <a:lnTo>
                  <a:pt x="382607" y="847004"/>
                </a:lnTo>
                <a:lnTo>
                  <a:pt x="448384" y="850558"/>
                </a:lnTo>
                <a:lnTo>
                  <a:pt x="481113" y="848586"/>
                </a:lnTo>
                <a:lnTo>
                  <a:pt x="545478" y="837218"/>
                </a:lnTo>
                <a:lnTo>
                  <a:pt x="607358" y="816056"/>
                </a:lnTo>
                <a:lnTo>
                  <a:pt x="665516" y="785221"/>
                </a:lnTo>
                <a:lnTo>
                  <a:pt x="718715" y="744837"/>
                </a:lnTo>
                <a:lnTo>
                  <a:pt x="765720" y="695027"/>
                </a:lnTo>
                <a:lnTo>
                  <a:pt x="803881" y="638124"/>
                </a:lnTo>
                <a:lnTo>
                  <a:pt x="831472" y="577279"/>
                </a:lnTo>
                <a:lnTo>
                  <a:pt x="848648" y="513722"/>
                </a:lnTo>
                <a:lnTo>
                  <a:pt x="855565" y="448685"/>
                </a:lnTo>
                <a:lnTo>
                  <a:pt x="855224" y="415997"/>
                </a:lnTo>
                <a:lnTo>
                  <a:pt x="847042" y="351050"/>
                </a:lnTo>
                <a:lnTo>
                  <a:pt x="828988" y="287701"/>
                </a:lnTo>
                <a:lnTo>
                  <a:pt x="801219" y="227183"/>
                </a:lnTo>
                <a:lnTo>
                  <a:pt x="763889" y="170726"/>
                </a:lnTo>
                <a:lnTo>
                  <a:pt x="717153" y="119561"/>
                </a:lnTo>
                <a:lnTo>
                  <a:pt x="661719" y="75317"/>
                </a:lnTo>
                <a:lnTo>
                  <a:pt x="601462" y="41090"/>
                </a:lnTo>
                <a:lnTo>
                  <a:pt x="538128" y="17210"/>
                </a:lnTo>
                <a:lnTo>
                  <a:pt x="472954" y="3554"/>
                </a:lnTo>
                <a:lnTo>
                  <a:pt x="407176" y="0"/>
                </a:lnTo>
                <a:lnTo>
                  <a:pt x="374447" y="1972"/>
                </a:lnTo>
                <a:lnTo>
                  <a:pt x="310080" y="13340"/>
                </a:lnTo>
                <a:lnTo>
                  <a:pt x="248200" y="34502"/>
                </a:lnTo>
                <a:lnTo>
                  <a:pt x="190042" y="65336"/>
                </a:lnTo>
                <a:lnTo>
                  <a:pt x="136843" y="105720"/>
                </a:lnTo>
                <a:lnTo>
                  <a:pt x="89838" y="155531"/>
                </a:lnTo>
                <a:close/>
              </a:path>
            </a:pathLst>
          </a:custGeom>
          <a:ln w="7349">
            <a:solidFill>
              <a:srgbClr val="A2CCD4"/>
            </a:solidFill>
          </a:ln>
        </p:spPr>
        <p:txBody>
          <a:bodyPr wrap="square" lIns="0" tIns="0" rIns="0" bIns="0" rtlCol="0"/>
          <a:lstStyle/>
          <a:p>
            <a:endParaRPr/>
          </a:p>
        </p:txBody>
      </p:sp>
      <p:sp>
        <p:nvSpPr>
          <p:cNvPr id="10" name="object 10"/>
          <p:cNvSpPr/>
          <p:nvPr/>
        </p:nvSpPr>
        <p:spPr>
          <a:xfrm>
            <a:off x="1088136" y="0"/>
            <a:ext cx="8056245" cy="6858000"/>
          </a:xfrm>
          <a:custGeom>
            <a:avLst/>
            <a:gdLst/>
            <a:ahLst/>
            <a:cxnLst/>
            <a:rect l="l" t="t" r="r" b="b"/>
            <a:pathLst>
              <a:path w="8056245" h="6858000">
                <a:moveTo>
                  <a:pt x="0" y="6858000"/>
                </a:moveTo>
                <a:lnTo>
                  <a:pt x="8055863" y="6858000"/>
                </a:lnTo>
                <a:lnTo>
                  <a:pt x="8055863" y="0"/>
                </a:lnTo>
                <a:lnTo>
                  <a:pt x="0" y="0"/>
                </a:lnTo>
                <a:lnTo>
                  <a:pt x="0" y="6858000"/>
                </a:lnTo>
              </a:path>
            </a:pathLst>
          </a:custGeom>
          <a:solidFill>
            <a:srgbClr val="FFFFFF"/>
          </a:solidFill>
        </p:spPr>
        <p:txBody>
          <a:bodyPr wrap="square" lIns="0" tIns="0" rIns="0" bIns="0" rtlCol="0"/>
          <a:lstStyle/>
          <a:p>
            <a:endParaRPr/>
          </a:p>
        </p:txBody>
      </p:sp>
      <p:sp>
        <p:nvSpPr>
          <p:cNvPr id="11" name="object 11"/>
          <p:cNvSpPr/>
          <p:nvPr/>
        </p:nvSpPr>
        <p:spPr>
          <a:xfrm>
            <a:off x="1013460" y="0"/>
            <a:ext cx="1905" cy="6858000"/>
          </a:xfrm>
          <a:custGeom>
            <a:avLst/>
            <a:gdLst/>
            <a:ahLst/>
            <a:cxnLst/>
            <a:rect l="l" t="t" r="r" b="b"/>
            <a:pathLst>
              <a:path w="1905" h="6858000">
                <a:moveTo>
                  <a:pt x="0" y="6858000"/>
                </a:moveTo>
                <a:lnTo>
                  <a:pt x="1524" y="6858000"/>
                </a:lnTo>
                <a:lnTo>
                  <a:pt x="1524" y="0"/>
                </a:lnTo>
                <a:lnTo>
                  <a:pt x="0" y="0"/>
                </a:lnTo>
                <a:lnTo>
                  <a:pt x="0" y="6858000"/>
                </a:lnTo>
              </a:path>
            </a:pathLst>
          </a:custGeom>
          <a:solidFill>
            <a:srgbClr val="FFFFFF"/>
          </a:solidFill>
        </p:spPr>
        <p:txBody>
          <a:bodyPr wrap="square" lIns="0" tIns="0" rIns="0" bIns="0" rtlCol="0"/>
          <a:lstStyle/>
          <a:p>
            <a:endParaRPr/>
          </a:p>
        </p:txBody>
      </p:sp>
      <p:sp>
        <p:nvSpPr>
          <p:cNvPr id="12" name="object 12"/>
          <p:cNvSpPr/>
          <p:nvPr/>
        </p:nvSpPr>
        <p:spPr>
          <a:xfrm>
            <a:off x="935736" y="0"/>
            <a:ext cx="155447" cy="6857999"/>
          </a:xfrm>
          <a:prstGeom prst="rect">
            <a:avLst/>
          </a:prstGeom>
          <a:blipFill>
            <a:blip r:embed="rId5" cstate="print"/>
            <a:stretch>
              <a:fillRect/>
            </a:stretch>
          </a:blipFill>
        </p:spPr>
        <p:txBody>
          <a:bodyPr wrap="square" lIns="0" tIns="0" rIns="0" bIns="0" rtlCol="0"/>
          <a:lstStyle/>
          <a:p>
            <a:endParaRPr/>
          </a:p>
        </p:txBody>
      </p:sp>
      <p:sp>
        <p:nvSpPr>
          <p:cNvPr id="13" name="object 13"/>
          <p:cNvSpPr/>
          <p:nvPr/>
        </p:nvSpPr>
        <p:spPr>
          <a:xfrm>
            <a:off x="1014983" y="0"/>
            <a:ext cx="73660" cy="6858000"/>
          </a:xfrm>
          <a:custGeom>
            <a:avLst/>
            <a:gdLst/>
            <a:ahLst/>
            <a:cxnLst/>
            <a:rect l="l" t="t" r="r" b="b"/>
            <a:pathLst>
              <a:path w="73659" h="6858000">
                <a:moveTo>
                  <a:pt x="0" y="6858000"/>
                </a:moveTo>
                <a:lnTo>
                  <a:pt x="73152" y="6858000"/>
                </a:lnTo>
                <a:lnTo>
                  <a:pt x="73152" y="0"/>
                </a:lnTo>
                <a:lnTo>
                  <a:pt x="0" y="0"/>
                </a:lnTo>
                <a:lnTo>
                  <a:pt x="0" y="6858000"/>
                </a:lnTo>
              </a:path>
            </a:pathLst>
          </a:custGeom>
          <a:solidFill>
            <a:srgbClr val="FFFFFF"/>
          </a:solidFill>
        </p:spPr>
        <p:txBody>
          <a:bodyPr wrap="square" lIns="0" tIns="0" rIns="0" bIns="0" rtlCol="0"/>
          <a:lstStyle/>
          <a:p>
            <a:endParaRPr/>
          </a:p>
        </p:txBody>
      </p:sp>
      <p:sp>
        <p:nvSpPr>
          <p:cNvPr id="14" name="object 14"/>
          <p:cNvSpPr txBox="1"/>
          <p:nvPr/>
        </p:nvSpPr>
        <p:spPr>
          <a:xfrm>
            <a:off x="1079093" y="581818"/>
            <a:ext cx="7778115" cy="4624343"/>
          </a:xfrm>
          <a:prstGeom prst="rect">
            <a:avLst/>
          </a:prstGeom>
        </p:spPr>
        <p:txBody>
          <a:bodyPr vert="horz" wrap="square" lIns="0" tIns="0" rIns="0" bIns="0" rtlCol="0">
            <a:spAutoFit/>
          </a:bodyPr>
          <a:lstStyle/>
          <a:p>
            <a:pPr marL="94615">
              <a:lnSpc>
                <a:spcPct val="100000"/>
              </a:lnSpc>
            </a:pPr>
            <a:r>
              <a:rPr sz="2200" spc="-5" dirty="0">
                <a:solidFill>
                  <a:srgbClr val="C00000"/>
                </a:solidFill>
                <a:latin typeface="Arial"/>
                <a:cs typeface="Arial"/>
              </a:rPr>
              <a:t>3)</a:t>
            </a:r>
            <a:r>
              <a:rPr sz="2200" spc="15" dirty="0">
                <a:solidFill>
                  <a:srgbClr val="C00000"/>
                </a:solidFill>
                <a:latin typeface="Arial"/>
                <a:cs typeface="Arial"/>
              </a:rPr>
              <a:t> </a:t>
            </a:r>
            <a:r>
              <a:rPr sz="2400" u="heavy" dirty="0">
                <a:solidFill>
                  <a:srgbClr val="C00000"/>
                </a:solidFill>
                <a:latin typeface="Arial"/>
                <a:cs typeface="Arial"/>
              </a:rPr>
              <a:t>A</a:t>
            </a:r>
            <a:r>
              <a:rPr sz="2400" u="heavy" spc="-10" dirty="0">
                <a:solidFill>
                  <a:srgbClr val="C00000"/>
                </a:solidFill>
                <a:latin typeface="Arial"/>
                <a:cs typeface="Arial"/>
              </a:rPr>
              <a:t>C</a:t>
            </a:r>
            <a:r>
              <a:rPr sz="2400" u="heavy" dirty="0">
                <a:solidFill>
                  <a:srgbClr val="C00000"/>
                </a:solidFill>
                <a:latin typeface="Arial"/>
                <a:cs typeface="Arial"/>
              </a:rPr>
              <a:t>IDUL</a:t>
            </a:r>
            <a:r>
              <a:rPr sz="2400" u="heavy" spc="-195" dirty="0">
                <a:solidFill>
                  <a:srgbClr val="C00000"/>
                </a:solidFill>
                <a:latin typeface="Arial"/>
                <a:cs typeface="Arial"/>
              </a:rPr>
              <a:t>A</a:t>
            </a:r>
            <a:r>
              <a:rPr sz="2400" u="heavy" dirty="0">
                <a:solidFill>
                  <a:srgbClr val="C00000"/>
                </a:solidFill>
                <a:latin typeface="Arial"/>
                <a:cs typeface="Arial"/>
              </a:rPr>
              <a:t>TED</a:t>
            </a:r>
            <a:r>
              <a:rPr sz="2400" u="heavy" spc="25" dirty="0">
                <a:solidFill>
                  <a:srgbClr val="C00000"/>
                </a:solidFill>
                <a:latin typeface="Arial"/>
                <a:cs typeface="Arial"/>
              </a:rPr>
              <a:t> </a:t>
            </a:r>
            <a:r>
              <a:rPr sz="2400" u="heavy" dirty="0">
                <a:solidFill>
                  <a:srgbClr val="C00000"/>
                </a:solidFill>
                <a:latin typeface="Arial"/>
                <a:cs typeface="Arial"/>
              </a:rPr>
              <a:t>P</a:t>
            </a:r>
            <a:r>
              <a:rPr sz="2400" u="heavy" spc="-10" dirty="0">
                <a:solidFill>
                  <a:srgbClr val="C00000"/>
                </a:solidFill>
                <a:latin typeface="Arial"/>
                <a:cs typeface="Arial"/>
              </a:rPr>
              <a:t>H</a:t>
            </a:r>
            <a:r>
              <a:rPr sz="2400" u="heavy" dirty="0">
                <a:solidFill>
                  <a:srgbClr val="C00000"/>
                </a:solidFill>
                <a:latin typeface="Arial"/>
                <a:cs typeface="Arial"/>
              </a:rPr>
              <a:t>OSP</a:t>
            </a:r>
            <a:r>
              <a:rPr sz="2400" u="heavy" spc="-10" dirty="0">
                <a:solidFill>
                  <a:srgbClr val="C00000"/>
                </a:solidFill>
                <a:latin typeface="Arial"/>
                <a:cs typeface="Arial"/>
              </a:rPr>
              <a:t>H</a:t>
            </a:r>
            <a:r>
              <a:rPr sz="2400" u="heavy" spc="-185" dirty="0">
                <a:solidFill>
                  <a:srgbClr val="C00000"/>
                </a:solidFill>
                <a:latin typeface="Arial"/>
                <a:cs typeface="Arial"/>
              </a:rPr>
              <a:t>A</a:t>
            </a:r>
            <a:r>
              <a:rPr sz="2400" u="heavy" dirty="0">
                <a:solidFill>
                  <a:srgbClr val="C00000"/>
                </a:solidFill>
                <a:latin typeface="Arial"/>
                <a:cs typeface="Arial"/>
              </a:rPr>
              <a:t>TE</a:t>
            </a:r>
            <a:r>
              <a:rPr sz="2400" u="heavy" spc="5" dirty="0">
                <a:solidFill>
                  <a:srgbClr val="C00000"/>
                </a:solidFill>
                <a:latin typeface="Arial"/>
                <a:cs typeface="Arial"/>
              </a:rPr>
              <a:t> </a:t>
            </a:r>
            <a:r>
              <a:rPr sz="2400" u="heavy" dirty="0">
                <a:solidFill>
                  <a:srgbClr val="C00000"/>
                </a:solidFill>
                <a:latin typeface="Arial"/>
                <a:cs typeface="Arial"/>
              </a:rPr>
              <a:t>FL</a:t>
            </a:r>
            <a:r>
              <a:rPr sz="2400" u="heavy" spc="-10" dirty="0">
                <a:solidFill>
                  <a:srgbClr val="C00000"/>
                </a:solidFill>
                <a:latin typeface="Arial"/>
                <a:cs typeface="Arial"/>
              </a:rPr>
              <a:t>U</a:t>
            </a:r>
            <a:r>
              <a:rPr sz="2400" u="heavy" dirty="0">
                <a:solidFill>
                  <a:srgbClr val="C00000"/>
                </a:solidFill>
                <a:latin typeface="Arial"/>
                <a:cs typeface="Arial"/>
              </a:rPr>
              <a:t>ORIDE</a:t>
            </a:r>
            <a:r>
              <a:rPr sz="2400" spc="20" dirty="0">
                <a:solidFill>
                  <a:srgbClr val="C00000"/>
                </a:solidFill>
                <a:latin typeface="Arial"/>
                <a:cs typeface="Arial"/>
              </a:rPr>
              <a:t> </a:t>
            </a:r>
            <a:r>
              <a:rPr sz="2400" dirty="0">
                <a:solidFill>
                  <a:srgbClr val="C00000"/>
                </a:solidFill>
                <a:latin typeface="Arial"/>
                <a:cs typeface="Arial"/>
              </a:rPr>
              <a:t>(AP</a:t>
            </a:r>
            <a:r>
              <a:rPr sz="2400" spc="-10" dirty="0">
                <a:solidFill>
                  <a:srgbClr val="C00000"/>
                </a:solidFill>
                <a:latin typeface="Arial"/>
                <a:cs typeface="Arial"/>
              </a:rPr>
              <a:t>F</a:t>
            </a:r>
            <a:r>
              <a:rPr sz="2400" dirty="0">
                <a:solidFill>
                  <a:srgbClr val="C00000"/>
                </a:solidFill>
                <a:latin typeface="Arial"/>
                <a:cs typeface="Arial"/>
              </a:rPr>
              <a:t>)</a:t>
            </a:r>
            <a:endParaRPr sz="2400" dirty="0">
              <a:latin typeface="Arial"/>
              <a:cs typeface="Arial"/>
            </a:endParaRPr>
          </a:p>
          <a:p>
            <a:pPr>
              <a:lnSpc>
                <a:spcPct val="100000"/>
              </a:lnSpc>
              <a:spcBef>
                <a:spcPts val="53"/>
              </a:spcBef>
            </a:pPr>
            <a:endParaRPr sz="2500" dirty="0">
              <a:latin typeface="Times New Roman"/>
              <a:cs typeface="Times New Roman"/>
            </a:endParaRPr>
          </a:p>
          <a:p>
            <a:pPr marL="378460" indent="-283845">
              <a:lnSpc>
                <a:spcPct val="100000"/>
              </a:lnSpc>
              <a:buClr>
                <a:srgbClr val="2CA1BE"/>
              </a:buClr>
              <a:buSzPct val="79166"/>
              <a:buFont typeface="Wingdings"/>
              <a:buChar char=""/>
              <a:tabLst>
                <a:tab pos="379095" algn="l"/>
              </a:tabLst>
            </a:pPr>
            <a:r>
              <a:rPr sz="2400" dirty="0">
                <a:latin typeface="Arial"/>
                <a:cs typeface="Arial"/>
              </a:rPr>
              <a:t>F</a:t>
            </a:r>
            <a:r>
              <a:rPr sz="2400" spc="-10" dirty="0">
                <a:latin typeface="Arial"/>
                <a:cs typeface="Arial"/>
              </a:rPr>
              <a:t>l</a:t>
            </a:r>
            <a:r>
              <a:rPr sz="2400" dirty="0">
                <a:latin typeface="Arial"/>
                <a:cs typeface="Arial"/>
              </a:rPr>
              <a:t>uori</a:t>
            </a:r>
            <a:r>
              <a:rPr sz="2400" spc="-10" dirty="0">
                <a:latin typeface="Arial"/>
                <a:cs typeface="Arial"/>
              </a:rPr>
              <a:t>d</a:t>
            </a:r>
            <a:r>
              <a:rPr sz="2400" dirty="0">
                <a:latin typeface="Arial"/>
                <a:cs typeface="Arial"/>
              </a:rPr>
              <a:t>e</a:t>
            </a:r>
            <a:r>
              <a:rPr sz="2400" spc="20" dirty="0">
                <a:latin typeface="Arial"/>
                <a:cs typeface="Arial"/>
              </a:rPr>
              <a:t> </a:t>
            </a:r>
            <a:r>
              <a:rPr sz="2400" dirty="0">
                <a:latin typeface="Arial"/>
                <a:cs typeface="Arial"/>
              </a:rPr>
              <a:t>conce</a:t>
            </a:r>
            <a:r>
              <a:rPr sz="2400" spc="-10" dirty="0">
                <a:latin typeface="Arial"/>
                <a:cs typeface="Arial"/>
              </a:rPr>
              <a:t>n</a:t>
            </a:r>
            <a:r>
              <a:rPr sz="2400" dirty="0">
                <a:latin typeface="Arial"/>
                <a:cs typeface="Arial"/>
              </a:rPr>
              <a:t>t</a:t>
            </a:r>
            <a:r>
              <a:rPr sz="2400" spc="5" dirty="0">
                <a:latin typeface="Arial"/>
                <a:cs typeface="Arial"/>
              </a:rPr>
              <a:t>r</a:t>
            </a:r>
            <a:r>
              <a:rPr sz="2400" dirty="0">
                <a:latin typeface="Arial"/>
                <a:cs typeface="Arial"/>
              </a:rPr>
              <a:t>ation-</a:t>
            </a:r>
            <a:r>
              <a:rPr sz="2400" dirty="0">
                <a:solidFill>
                  <a:srgbClr val="00AF50"/>
                </a:solidFill>
                <a:latin typeface="Arial"/>
                <a:cs typeface="Arial"/>
              </a:rPr>
              <a:t>12</a:t>
            </a:r>
            <a:r>
              <a:rPr sz="2400" spc="-10" dirty="0">
                <a:solidFill>
                  <a:srgbClr val="00AF50"/>
                </a:solidFill>
                <a:latin typeface="Arial"/>
                <a:cs typeface="Arial"/>
              </a:rPr>
              <a:t>3</a:t>
            </a:r>
            <a:r>
              <a:rPr sz="2400" dirty="0">
                <a:solidFill>
                  <a:srgbClr val="00AF50"/>
                </a:solidFill>
                <a:latin typeface="Arial"/>
                <a:cs typeface="Arial"/>
              </a:rPr>
              <a:t>00</a:t>
            </a:r>
            <a:r>
              <a:rPr sz="2400" spc="30" dirty="0">
                <a:solidFill>
                  <a:srgbClr val="00AF50"/>
                </a:solidFill>
                <a:latin typeface="Arial"/>
                <a:cs typeface="Arial"/>
              </a:rPr>
              <a:t> </a:t>
            </a:r>
            <a:r>
              <a:rPr sz="2400" dirty="0">
                <a:solidFill>
                  <a:srgbClr val="00AF50"/>
                </a:solidFill>
                <a:latin typeface="Arial"/>
                <a:cs typeface="Arial"/>
              </a:rPr>
              <a:t>ppm</a:t>
            </a:r>
            <a:endParaRPr sz="2400" dirty="0">
              <a:latin typeface="Arial"/>
              <a:cs typeface="Arial"/>
            </a:endParaRPr>
          </a:p>
          <a:p>
            <a:pPr>
              <a:lnSpc>
                <a:spcPct val="100000"/>
              </a:lnSpc>
              <a:spcBef>
                <a:spcPts val="56"/>
              </a:spcBef>
            </a:pPr>
            <a:endParaRPr sz="2500" dirty="0">
              <a:latin typeface="Times New Roman"/>
              <a:cs typeface="Times New Roman"/>
            </a:endParaRPr>
          </a:p>
          <a:p>
            <a:pPr marL="378460" indent="-283845">
              <a:lnSpc>
                <a:spcPct val="100000"/>
              </a:lnSpc>
              <a:buClr>
                <a:srgbClr val="2CA1BE"/>
              </a:buClr>
              <a:buSzPct val="79166"/>
              <a:buFont typeface="Wingdings"/>
              <a:buChar char=""/>
              <a:tabLst>
                <a:tab pos="379095" algn="l"/>
              </a:tabLst>
            </a:pPr>
            <a:r>
              <a:rPr sz="2400" dirty="0">
                <a:latin typeface="Arial"/>
                <a:cs typeface="Arial"/>
              </a:rPr>
              <a:t>MET</a:t>
            </a:r>
            <a:r>
              <a:rPr sz="2400" spc="-10" dirty="0">
                <a:latin typeface="Arial"/>
                <a:cs typeface="Arial"/>
              </a:rPr>
              <a:t>H</a:t>
            </a:r>
            <a:r>
              <a:rPr sz="2400" dirty="0">
                <a:latin typeface="Arial"/>
                <a:cs typeface="Arial"/>
              </a:rPr>
              <a:t>OD </a:t>
            </a:r>
            <a:r>
              <a:rPr sz="2400" spc="5" dirty="0">
                <a:latin typeface="Arial"/>
                <a:cs typeface="Arial"/>
              </a:rPr>
              <a:t>O</a:t>
            </a:r>
            <a:r>
              <a:rPr sz="2400" dirty="0">
                <a:latin typeface="Arial"/>
                <a:cs typeface="Arial"/>
              </a:rPr>
              <a:t>F</a:t>
            </a:r>
            <a:r>
              <a:rPr sz="2400" spc="-25" dirty="0">
                <a:latin typeface="Arial"/>
                <a:cs typeface="Arial"/>
              </a:rPr>
              <a:t> </a:t>
            </a:r>
            <a:r>
              <a:rPr sz="2400" dirty="0">
                <a:latin typeface="Arial"/>
                <a:cs typeface="Arial"/>
              </a:rPr>
              <a:t>P</a:t>
            </a:r>
            <a:r>
              <a:rPr sz="2400" spc="-10" dirty="0">
                <a:latin typeface="Arial"/>
                <a:cs typeface="Arial"/>
              </a:rPr>
              <a:t>R</a:t>
            </a:r>
            <a:r>
              <a:rPr sz="2400" dirty="0">
                <a:latin typeface="Arial"/>
                <a:cs typeface="Arial"/>
              </a:rPr>
              <a:t>E</a:t>
            </a:r>
            <a:r>
              <a:rPr sz="2400" spc="-190" dirty="0">
                <a:latin typeface="Arial"/>
                <a:cs typeface="Arial"/>
              </a:rPr>
              <a:t>P</a:t>
            </a:r>
            <a:r>
              <a:rPr sz="2400" dirty="0">
                <a:latin typeface="Arial"/>
                <a:cs typeface="Arial"/>
              </a:rPr>
              <a:t>A</a:t>
            </a:r>
            <a:r>
              <a:rPr sz="2400" spc="-10" dirty="0">
                <a:latin typeface="Arial"/>
                <a:cs typeface="Arial"/>
              </a:rPr>
              <a:t>R</a:t>
            </a:r>
            <a:r>
              <a:rPr sz="2400" spc="-185" dirty="0">
                <a:latin typeface="Arial"/>
                <a:cs typeface="Arial"/>
              </a:rPr>
              <a:t>A</a:t>
            </a:r>
            <a:r>
              <a:rPr sz="2400" dirty="0">
                <a:latin typeface="Arial"/>
                <a:cs typeface="Arial"/>
              </a:rPr>
              <a:t>TION</a:t>
            </a:r>
          </a:p>
          <a:p>
            <a:pPr>
              <a:lnSpc>
                <a:spcPct val="100000"/>
              </a:lnSpc>
              <a:spcBef>
                <a:spcPts val="54"/>
              </a:spcBef>
            </a:pPr>
            <a:endParaRPr sz="3000" dirty="0">
              <a:latin typeface="Times New Roman"/>
              <a:cs typeface="Times New Roman"/>
            </a:endParaRPr>
          </a:p>
          <a:p>
            <a:pPr marL="355600" marR="5080" indent="-342900" algn="just">
              <a:lnSpc>
                <a:spcPct val="80000"/>
              </a:lnSpc>
              <a:buClr>
                <a:srgbClr val="2CA1BE"/>
              </a:buClr>
              <a:buSzPct val="79166"/>
              <a:buFont typeface="Wingdings 2"/>
              <a:buChar char=""/>
              <a:tabLst>
                <a:tab pos="356235" algn="l"/>
              </a:tabLst>
            </a:pPr>
            <a:r>
              <a:rPr sz="2400" spc="-5" dirty="0">
                <a:latin typeface="Arial"/>
                <a:cs typeface="Arial"/>
              </a:rPr>
              <a:t>A</a:t>
            </a:r>
            <a:r>
              <a:rPr sz="2400" dirty="0">
                <a:latin typeface="Arial"/>
                <a:cs typeface="Arial"/>
              </a:rPr>
              <a:t>n </a:t>
            </a:r>
            <a:r>
              <a:rPr sz="2400" spc="-320" dirty="0">
                <a:latin typeface="Arial"/>
                <a:cs typeface="Arial"/>
              </a:rPr>
              <a:t> </a:t>
            </a:r>
            <a:r>
              <a:rPr sz="2400" dirty="0">
                <a:latin typeface="Arial"/>
                <a:cs typeface="Arial"/>
              </a:rPr>
              <a:t>aque</a:t>
            </a:r>
            <a:r>
              <a:rPr sz="2400" spc="5" dirty="0">
                <a:latin typeface="Arial"/>
                <a:cs typeface="Arial"/>
              </a:rPr>
              <a:t>ou</a:t>
            </a:r>
            <a:r>
              <a:rPr sz="2400" dirty="0">
                <a:latin typeface="Arial"/>
                <a:cs typeface="Arial"/>
              </a:rPr>
              <a:t>s </a:t>
            </a:r>
            <a:r>
              <a:rPr sz="2400" spc="-310" dirty="0">
                <a:latin typeface="Arial"/>
                <a:cs typeface="Arial"/>
              </a:rPr>
              <a:t> </a:t>
            </a:r>
            <a:r>
              <a:rPr sz="2400" dirty="0">
                <a:latin typeface="Arial"/>
                <a:cs typeface="Arial"/>
              </a:rPr>
              <a:t>sol</a:t>
            </a:r>
            <a:r>
              <a:rPr sz="2400" spc="-10" dirty="0">
                <a:latin typeface="Arial"/>
                <a:cs typeface="Arial"/>
              </a:rPr>
              <a:t>u</a:t>
            </a:r>
            <a:r>
              <a:rPr sz="2400" dirty="0">
                <a:latin typeface="Arial"/>
                <a:cs typeface="Arial"/>
              </a:rPr>
              <a:t>ti</a:t>
            </a:r>
            <a:r>
              <a:rPr sz="2400" spc="5" dirty="0">
                <a:latin typeface="Arial"/>
                <a:cs typeface="Arial"/>
              </a:rPr>
              <a:t>o</a:t>
            </a:r>
            <a:r>
              <a:rPr sz="2400" dirty="0">
                <a:latin typeface="Arial"/>
                <a:cs typeface="Arial"/>
              </a:rPr>
              <a:t>n </a:t>
            </a:r>
            <a:r>
              <a:rPr sz="2400" spc="-315" dirty="0">
                <a:latin typeface="Arial"/>
                <a:cs typeface="Arial"/>
              </a:rPr>
              <a:t> </a:t>
            </a:r>
            <a:r>
              <a:rPr sz="2400" spc="5" dirty="0">
                <a:latin typeface="Arial"/>
                <a:cs typeface="Arial"/>
              </a:rPr>
              <a:t>i</a:t>
            </a:r>
            <a:r>
              <a:rPr sz="2400" dirty="0">
                <a:latin typeface="Arial"/>
                <a:cs typeface="Arial"/>
              </a:rPr>
              <a:t>s </a:t>
            </a:r>
            <a:r>
              <a:rPr sz="2400" spc="-315" dirty="0">
                <a:latin typeface="Arial"/>
                <a:cs typeface="Arial"/>
              </a:rPr>
              <a:t> </a:t>
            </a:r>
            <a:r>
              <a:rPr sz="2400" dirty="0">
                <a:latin typeface="Arial"/>
                <a:cs typeface="Arial"/>
              </a:rPr>
              <a:t>aci</a:t>
            </a:r>
            <a:r>
              <a:rPr sz="2400" spc="-10" dirty="0">
                <a:latin typeface="Arial"/>
                <a:cs typeface="Arial"/>
              </a:rPr>
              <a:t>d</a:t>
            </a:r>
            <a:r>
              <a:rPr sz="2400" spc="5" dirty="0">
                <a:latin typeface="Arial"/>
                <a:cs typeface="Arial"/>
              </a:rPr>
              <a:t>u</a:t>
            </a:r>
            <a:r>
              <a:rPr sz="2400" dirty="0">
                <a:latin typeface="Arial"/>
                <a:cs typeface="Arial"/>
              </a:rPr>
              <a:t>lated </a:t>
            </a:r>
            <a:r>
              <a:rPr sz="2400" spc="-310" dirty="0">
                <a:latin typeface="Arial"/>
                <a:cs typeface="Arial"/>
              </a:rPr>
              <a:t> </a:t>
            </a:r>
            <a:r>
              <a:rPr sz="2400" dirty="0">
                <a:latin typeface="Arial"/>
                <a:cs typeface="Arial"/>
              </a:rPr>
              <a:t>ph</a:t>
            </a:r>
            <a:r>
              <a:rPr sz="2400" spc="-10" dirty="0">
                <a:latin typeface="Arial"/>
                <a:cs typeface="Arial"/>
              </a:rPr>
              <a:t>o</a:t>
            </a:r>
            <a:r>
              <a:rPr sz="2400" dirty="0">
                <a:latin typeface="Arial"/>
                <a:cs typeface="Arial"/>
              </a:rPr>
              <a:t>s</a:t>
            </a:r>
            <a:r>
              <a:rPr sz="2400" spc="5" dirty="0">
                <a:latin typeface="Arial"/>
                <a:cs typeface="Arial"/>
              </a:rPr>
              <a:t>p</a:t>
            </a:r>
            <a:r>
              <a:rPr sz="2400" dirty="0">
                <a:latin typeface="Arial"/>
                <a:cs typeface="Arial"/>
              </a:rPr>
              <a:t>ha</a:t>
            </a:r>
            <a:r>
              <a:rPr sz="2400" spc="5" dirty="0">
                <a:latin typeface="Arial"/>
                <a:cs typeface="Arial"/>
              </a:rPr>
              <a:t>t</a:t>
            </a:r>
            <a:r>
              <a:rPr sz="2400" dirty="0">
                <a:latin typeface="Arial"/>
                <a:cs typeface="Arial"/>
              </a:rPr>
              <a:t>e </a:t>
            </a:r>
            <a:r>
              <a:rPr sz="2400" spc="-310" dirty="0">
                <a:latin typeface="Arial"/>
                <a:cs typeface="Arial"/>
              </a:rPr>
              <a:t> </a:t>
            </a:r>
            <a:r>
              <a:rPr sz="2400" dirty="0">
                <a:latin typeface="Arial"/>
                <a:cs typeface="Arial"/>
              </a:rPr>
              <a:t>fluoride </a:t>
            </a:r>
            <a:r>
              <a:rPr sz="2400" spc="-5" dirty="0">
                <a:latin typeface="Arial"/>
                <a:cs typeface="Arial"/>
              </a:rPr>
              <a:t>i</a:t>
            </a:r>
            <a:r>
              <a:rPr sz="2400" dirty="0">
                <a:latin typeface="Arial"/>
                <a:cs typeface="Arial"/>
              </a:rPr>
              <a:t>s</a:t>
            </a:r>
            <a:r>
              <a:rPr sz="2400" spc="195" dirty="0">
                <a:latin typeface="Arial"/>
                <a:cs typeface="Arial"/>
              </a:rPr>
              <a:t> </a:t>
            </a:r>
            <a:r>
              <a:rPr sz="2400" dirty="0">
                <a:latin typeface="Arial"/>
                <a:cs typeface="Arial"/>
              </a:rPr>
              <a:t>pre</a:t>
            </a:r>
            <a:r>
              <a:rPr sz="2400" spc="5" dirty="0">
                <a:latin typeface="Arial"/>
                <a:cs typeface="Arial"/>
              </a:rPr>
              <a:t>p</a:t>
            </a:r>
            <a:r>
              <a:rPr sz="2400" dirty="0">
                <a:latin typeface="Arial"/>
                <a:cs typeface="Arial"/>
              </a:rPr>
              <a:t>ared</a:t>
            </a:r>
            <a:r>
              <a:rPr sz="2400" spc="210" dirty="0">
                <a:latin typeface="Arial"/>
                <a:cs typeface="Arial"/>
              </a:rPr>
              <a:t> </a:t>
            </a:r>
            <a:r>
              <a:rPr sz="2400" spc="-5" dirty="0">
                <a:latin typeface="Arial"/>
                <a:cs typeface="Arial"/>
              </a:rPr>
              <a:t>b</a:t>
            </a:r>
            <a:r>
              <a:rPr sz="2400" dirty="0">
                <a:latin typeface="Arial"/>
                <a:cs typeface="Arial"/>
              </a:rPr>
              <a:t>y</a:t>
            </a:r>
            <a:r>
              <a:rPr sz="2400" spc="195" dirty="0">
                <a:latin typeface="Arial"/>
                <a:cs typeface="Arial"/>
              </a:rPr>
              <a:t> </a:t>
            </a:r>
            <a:r>
              <a:rPr sz="2400" dirty="0">
                <a:latin typeface="Arial"/>
                <a:cs typeface="Arial"/>
              </a:rPr>
              <a:t>d</a:t>
            </a:r>
            <a:r>
              <a:rPr sz="2400" spc="-10" dirty="0">
                <a:latin typeface="Arial"/>
                <a:cs typeface="Arial"/>
              </a:rPr>
              <a:t>i</a:t>
            </a:r>
            <a:r>
              <a:rPr sz="2400" dirty="0">
                <a:latin typeface="Arial"/>
                <a:cs typeface="Arial"/>
              </a:rPr>
              <a:t>ss</a:t>
            </a:r>
            <a:r>
              <a:rPr sz="2400" spc="5" dirty="0">
                <a:latin typeface="Arial"/>
                <a:cs typeface="Arial"/>
              </a:rPr>
              <a:t>o</a:t>
            </a:r>
            <a:r>
              <a:rPr sz="2400" dirty="0">
                <a:latin typeface="Arial"/>
                <a:cs typeface="Arial"/>
              </a:rPr>
              <a:t>lv</a:t>
            </a:r>
            <a:r>
              <a:rPr sz="2400" spc="10" dirty="0">
                <a:latin typeface="Arial"/>
                <a:cs typeface="Arial"/>
              </a:rPr>
              <a:t>i</a:t>
            </a:r>
            <a:r>
              <a:rPr sz="2400" dirty="0">
                <a:latin typeface="Arial"/>
                <a:cs typeface="Arial"/>
              </a:rPr>
              <a:t>ng</a:t>
            </a:r>
            <a:r>
              <a:rPr sz="2400" spc="195" dirty="0">
                <a:latin typeface="Arial"/>
                <a:cs typeface="Arial"/>
              </a:rPr>
              <a:t> </a:t>
            </a:r>
            <a:r>
              <a:rPr sz="2400" spc="-5" dirty="0">
                <a:solidFill>
                  <a:srgbClr val="FF0000"/>
                </a:solidFill>
                <a:latin typeface="Arial"/>
                <a:cs typeface="Arial"/>
              </a:rPr>
              <a:t>2</a:t>
            </a:r>
            <a:r>
              <a:rPr sz="2400" dirty="0">
                <a:solidFill>
                  <a:srgbClr val="FF0000"/>
                </a:solidFill>
                <a:latin typeface="Arial"/>
                <a:cs typeface="Arial"/>
              </a:rPr>
              <a:t>0</a:t>
            </a:r>
            <a:r>
              <a:rPr sz="2400" spc="204" dirty="0">
                <a:solidFill>
                  <a:srgbClr val="FF0000"/>
                </a:solidFill>
                <a:latin typeface="Arial"/>
                <a:cs typeface="Arial"/>
              </a:rPr>
              <a:t> </a:t>
            </a:r>
            <a:r>
              <a:rPr sz="2400" dirty="0">
                <a:solidFill>
                  <a:srgbClr val="FF0000"/>
                </a:solidFill>
                <a:latin typeface="Arial"/>
                <a:cs typeface="Arial"/>
              </a:rPr>
              <a:t>gr</a:t>
            </a:r>
            <a:r>
              <a:rPr sz="2400" spc="5" dirty="0">
                <a:solidFill>
                  <a:srgbClr val="FF0000"/>
                </a:solidFill>
                <a:latin typeface="Arial"/>
                <a:cs typeface="Arial"/>
              </a:rPr>
              <a:t>a</a:t>
            </a:r>
            <a:r>
              <a:rPr sz="2400" dirty="0">
                <a:solidFill>
                  <a:srgbClr val="FF0000"/>
                </a:solidFill>
                <a:latin typeface="Arial"/>
                <a:cs typeface="Arial"/>
              </a:rPr>
              <a:t>ms</a:t>
            </a:r>
            <a:r>
              <a:rPr sz="2400" spc="204" dirty="0">
                <a:solidFill>
                  <a:srgbClr val="FF0000"/>
                </a:solidFill>
                <a:latin typeface="Arial"/>
                <a:cs typeface="Arial"/>
              </a:rPr>
              <a:t> </a:t>
            </a:r>
            <a:r>
              <a:rPr sz="2400" spc="-5" dirty="0">
                <a:solidFill>
                  <a:srgbClr val="FF0000"/>
                </a:solidFill>
                <a:latin typeface="Arial"/>
                <a:cs typeface="Arial"/>
              </a:rPr>
              <a:t>o</a:t>
            </a:r>
            <a:r>
              <a:rPr sz="2400" dirty="0">
                <a:solidFill>
                  <a:srgbClr val="FF0000"/>
                </a:solidFill>
                <a:latin typeface="Arial"/>
                <a:cs typeface="Arial"/>
              </a:rPr>
              <a:t>f</a:t>
            </a:r>
            <a:r>
              <a:rPr sz="2400" spc="200" dirty="0">
                <a:solidFill>
                  <a:srgbClr val="FF0000"/>
                </a:solidFill>
                <a:latin typeface="Arial"/>
                <a:cs typeface="Arial"/>
              </a:rPr>
              <a:t> </a:t>
            </a:r>
            <a:r>
              <a:rPr sz="2400" dirty="0">
                <a:solidFill>
                  <a:srgbClr val="FF0000"/>
                </a:solidFill>
                <a:latin typeface="Arial"/>
                <a:cs typeface="Arial"/>
              </a:rPr>
              <a:t>sod</a:t>
            </a:r>
            <a:r>
              <a:rPr sz="2400" spc="-10" dirty="0">
                <a:solidFill>
                  <a:srgbClr val="FF0000"/>
                </a:solidFill>
                <a:latin typeface="Arial"/>
                <a:cs typeface="Arial"/>
              </a:rPr>
              <a:t>i</a:t>
            </a:r>
            <a:r>
              <a:rPr sz="2400" dirty="0">
                <a:solidFill>
                  <a:srgbClr val="FF0000"/>
                </a:solidFill>
                <a:latin typeface="Arial"/>
                <a:cs typeface="Arial"/>
              </a:rPr>
              <a:t>um</a:t>
            </a:r>
            <a:r>
              <a:rPr sz="2400" spc="200" dirty="0">
                <a:solidFill>
                  <a:srgbClr val="FF0000"/>
                </a:solidFill>
                <a:latin typeface="Arial"/>
                <a:cs typeface="Arial"/>
              </a:rPr>
              <a:t> </a:t>
            </a:r>
            <a:r>
              <a:rPr sz="2400" dirty="0">
                <a:solidFill>
                  <a:srgbClr val="FF0000"/>
                </a:solidFill>
                <a:latin typeface="Arial"/>
                <a:cs typeface="Arial"/>
              </a:rPr>
              <a:t>fluoride </a:t>
            </a:r>
            <a:r>
              <a:rPr sz="2400" spc="-10" dirty="0">
                <a:latin typeface="Arial"/>
                <a:cs typeface="Arial"/>
              </a:rPr>
              <a:t>i</a:t>
            </a:r>
            <a:r>
              <a:rPr sz="2400" dirty="0">
                <a:latin typeface="Arial"/>
                <a:cs typeface="Arial"/>
              </a:rPr>
              <a:t>n</a:t>
            </a:r>
            <a:r>
              <a:rPr sz="2400" spc="130" dirty="0">
                <a:latin typeface="Arial"/>
                <a:cs typeface="Arial"/>
              </a:rPr>
              <a:t> </a:t>
            </a:r>
            <a:r>
              <a:rPr sz="2400" dirty="0">
                <a:solidFill>
                  <a:srgbClr val="FF0000"/>
                </a:solidFill>
                <a:latin typeface="Arial"/>
                <a:cs typeface="Arial"/>
              </a:rPr>
              <a:t>1</a:t>
            </a:r>
            <a:r>
              <a:rPr sz="2400" spc="130" dirty="0">
                <a:solidFill>
                  <a:srgbClr val="FF0000"/>
                </a:solidFill>
                <a:latin typeface="Arial"/>
                <a:cs typeface="Arial"/>
              </a:rPr>
              <a:t> </a:t>
            </a:r>
            <a:r>
              <a:rPr sz="2400" dirty="0">
                <a:solidFill>
                  <a:srgbClr val="FF0000"/>
                </a:solidFill>
                <a:latin typeface="Arial"/>
                <a:cs typeface="Arial"/>
              </a:rPr>
              <a:t>liter</a:t>
            </a:r>
            <a:r>
              <a:rPr sz="2400" spc="140" dirty="0">
                <a:solidFill>
                  <a:srgbClr val="FF0000"/>
                </a:solidFill>
                <a:latin typeface="Arial"/>
                <a:cs typeface="Arial"/>
              </a:rPr>
              <a:t> </a:t>
            </a:r>
            <a:r>
              <a:rPr sz="2400" spc="-5" dirty="0">
                <a:solidFill>
                  <a:srgbClr val="FF0000"/>
                </a:solidFill>
                <a:latin typeface="Arial"/>
                <a:cs typeface="Arial"/>
              </a:rPr>
              <a:t>o</a:t>
            </a:r>
            <a:r>
              <a:rPr sz="2400" dirty="0">
                <a:solidFill>
                  <a:srgbClr val="FF0000"/>
                </a:solidFill>
                <a:latin typeface="Arial"/>
                <a:cs typeface="Arial"/>
              </a:rPr>
              <a:t>f</a:t>
            </a:r>
            <a:r>
              <a:rPr sz="2400" spc="114" dirty="0">
                <a:solidFill>
                  <a:srgbClr val="FF0000"/>
                </a:solidFill>
                <a:latin typeface="Arial"/>
                <a:cs typeface="Arial"/>
              </a:rPr>
              <a:t> </a:t>
            </a:r>
            <a:r>
              <a:rPr sz="2400" spc="-5" dirty="0">
                <a:solidFill>
                  <a:srgbClr val="FF0000"/>
                </a:solidFill>
                <a:latin typeface="Arial"/>
                <a:cs typeface="Arial"/>
              </a:rPr>
              <a:t>0</a:t>
            </a:r>
            <a:r>
              <a:rPr sz="2400" dirty="0">
                <a:solidFill>
                  <a:srgbClr val="FF0000"/>
                </a:solidFill>
                <a:latin typeface="Arial"/>
                <a:cs typeface="Arial"/>
              </a:rPr>
              <a:t>.1</a:t>
            </a:r>
            <a:r>
              <a:rPr sz="2400" spc="130" dirty="0">
                <a:solidFill>
                  <a:srgbClr val="FF0000"/>
                </a:solidFill>
                <a:latin typeface="Arial"/>
                <a:cs typeface="Arial"/>
              </a:rPr>
              <a:t> </a:t>
            </a:r>
            <a:r>
              <a:rPr sz="2400" dirty="0">
                <a:solidFill>
                  <a:srgbClr val="FF0000"/>
                </a:solidFill>
                <a:latin typeface="Arial"/>
                <a:cs typeface="Arial"/>
              </a:rPr>
              <a:t>M</a:t>
            </a:r>
            <a:r>
              <a:rPr sz="2400" spc="125" dirty="0">
                <a:solidFill>
                  <a:srgbClr val="FF0000"/>
                </a:solidFill>
                <a:latin typeface="Arial"/>
                <a:cs typeface="Arial"/>
              </a:rPr>
              <a:t> </a:t>
            </a:r>
            <a:r>
              <a:rPr sz="2400" dirty="0">
                <a:solidFill>
                  <a:srgbClr val="FF0000"/>
                </a:solidFill>
                <a:latin typeface="Arial"/>
                <a:cs typeface="Arial"/>
              </a:rPr>
              <a:t>pho</a:t>
            </a:r>
            <a:r>
              <a:rPr sz="2400" spc="5" dirty="0">
                <a:solidFill>
                  <a:srgbClr val="FF0000"/>
                </a:solidFill>
                <a:latin typeface="Arial"/>
                <a:cs typeface="Arial"/>
              </a:rPr>
              <a:t>s</a:t>
            </a:r>
            <a:r>
              <a:rPr sz="2400" dirty="0">
                <a:solidFill>
                  <a:srgbClr val="FF0000"/>
                </a:solidFill>
                <a:latin typeface="Arial"/>
                <a:cs typeface="Arial"/>
              </a:rPr>
              <a:t>pho</a:t>
            </a:r>
            <a:r>
              <a:rPr sz="2400" spc="10" dirty="0">
                <a:solidFill>
                  <a:srgbClr val="FF0000"/>
                </a:solidFill>
                <a:latin typeface="Arial"/>
                <a:cs typeface="Arial"/>
              </a:rPr>
              <a:t>r</a:t>
            </a:r>
            <a:r>
              <a:rPr sz="2400" dirty="0">
                <a:solidFill>
                  <a:srgbClr val="FF0000"/>
                </a:solidFill>
                <a:latin typeface="Arial"/>
                <a:cs typeface="Arial"/>
              </a:rPr>
              <a:t>ic</a:t>
            </a:r>
            <a:r>
              <a:rPr sz="2400" spc="114" dirty="0">
                <a:solidFill>
                  <a:srgbClr val="FF0000"/>
                </a:solidFill>
                <a:latin typeface="Arial"/>
                <a:cs typeface="Arial"/>
              </a:rPr>
              <a:t> </a:t>
            </a:r>
            <a:r>
              <a:rPr sz="2400" dirty="0">
                <a:solidFill>
                  <a:srgbClr val="FF0000"/>
                </a:solidFill>
                <a:latin typeface="Arial"/>
                <a:cs typeface="Arial"/>
              </a:rPr>
              <a:t>acid</a:t>
            </a:r>
            <a:r>
              <a:rPr sz="2400" spc="145" dirty="0">
                <a:solidFill>
                  <a:srgbClr val="FF0000"/>
                </a:solidFill>
                <a:latin typeface="Arial"/>
                <a:cs typeface="Arial"/>
              </a:rPr>
              <a:t> </a:t>
            </a:r>
            <a:r>
              <a:rPr sz="2400" spc="-5" dirty="0">
                <a:latin typeface="Arial"/>
                <a:cs typeface="Arial"/>
              </a:rPr>
              <a:t>an</a:t>
            </a:r>
            <a:r>
              <a:rPr sz="2400" dirty="0">
                <a:latin typeface="Arial"/>
                <a:cs typeface="Arial"/>
              </a:rPr>
              <a:t>d</a:t>
            </a:r>
            <a:r>
              <a:rPr sz="2400" spc="130" dirty="0">
                <a:latin typeface="Arial"/>
                <a:cs typeface="Arial"/>
              </a:rPr>
              <a:t> </a:t>
            </a:r>
            <a:r>
              <a:rPr sz="2400" dirty="0">
                <a:latin typeface="Arial"/>
                <a:cs typeface="Arial"/>
              </a:rPr>
              <a:t>to</a:t>
            </a:r>
            <a:r>
              <a:rPr sz="2400" spc="120" dirty="0">
                <a:latin typeface="Arial"/>
                <a:cs typeface="Arial"/>
              </a:rPr>
              <a:t> </a:t>
            </a:r>
            <a:r>
              <a:rPr sz="2400" dirty="0">
                <a:latin typeface="Arial"/>
                <a:cs typeface="Arial"/>
              </a:rPr>
              <a:t>this</a:t>
            </a:r>
            <a:r>
              <a:rPr sz="2400" spc="130" dirty="0">
                <a:latin typeface="Arial"/>
                <a:cs typeface="Arial"/>
              </a:rPr>
              <a:t> </a:t>
            </a:r>
            <a:r>
              <a:rPr sz="2400" spc="-10" dirty="0">
                <a:latin typeface="Arial"/>
                <a:cs typeface="Arial"/>
              </a:rPr>
              <a:t>i</a:t>
            </a:r>
            <a:r>
              <a:rPr sz="2400" dirty="0">
                <a:latin typeface="Arial"/>
                <a:cs typeface="Arial"/>
              </a:rPr>
              <a:t>s</a:t>
            </a:r>
            <a:r>
              <a:rPr sz="2400" spc="135" dirty="0">
                <a:latin typeface="Arial"/>
                <a:cs typeface="Arial"/>
              </a:rPr>
              <a:t> </a:t>
            </a:r>
            <a:r>
              <a:rPr sz="2400" dirty="0">
                <a:latin typeface="Arial"/>
                <a:cs typeface="Arial"/>
              </a:rPr>
              <a:t>a</a:t>
            </a:r>
            <a:r>
              <a:rPr sz="2400" spc="-10" dirty="0">
                <a:latin typeface="Arial"/>
                <a:cs typeface="Arial"/>
              </a:rPr>
              <a:t>d</a:t>
            </a:r>
            <a:r>
              <a:rPr sz="2400" dirty="0">
                <a:latin typeface="Arial"/>
                <a:cs typeface="Arial"/>
              </a:rPr>
              <a:t>ded </a:t>
            </a:r>
            <a:r>
              <a:rPr sz="2400" spc="-5" dirty="0">
                <a:latin typeface="Arial"/>
                <a:cs typeface="Arial"/>
              </a:rPr>
              <a:t>50</a:t>
            </a:r>
            <a:r>
              <a:rPr sz="2400" dirty="0">
                <a:latin typeface="Arial"/>
                <a:cs typeface="Arial"/>
              </a:rPr>
              <a:t>% </a:t>
            </a:r>
            <a:r>
              <a:rPr sz="2400" spc="70" dirty="0">
                <a:latin typeface="Arial"/>
                <a:cs typeface="Arial"/>
              </a:rPr>
              <a:t> </a:t>
            </a:r>
            <a:r>
              <a:rPr sz="2400" dirty="0">
                <a:latin typeface="Arial"/>
                <a:cs typeface="Arial"/>
              </a:rPr>
              <a:t>hyd</a:t>
            </a:r>
            <a:r>
              <a:rPr sz="2400" spc="5" dirty="0">
                <a:latin typeface="Arial"/>
                <a:cs typeface="Arial"/>
              </a:rPr>
              <a:t>ro</a:t>
            </a:r>
            <a:r>
              <a:rPr sz="2400" dirty="0">
                <a:latin typeface="Arial"/>
                <a:cs typeface="Arial"/>
              </a:rPr>
              <a:t>fluo</a:t>
            </a:r>
            <a:r>
              <a:rPr sz="2400" spc="5" dirty="0">
                <a:latin typeface="Arial"/>
                <a:cs typeface="Arial"/>
              </a:rPr>
              <a:t>r</a:t>
            </a:r>
            <a:r>
              <a:rPr sz="2400" dirty="0">
                <a:latin typeface="Arial"/>
                <a:cs typeface="Arial"/>
              </a:rPr>
              <a:t>ic </a:t>
            </a:r>
            <a:r>
              <a:rPr sz="2400" spc="50" dirty="0">
                <a:latin typeface="Arial"/>
                <a:cs typeface="Arial"/>
              </a:rPr>
              <a:t> </a:t>
            </a:r>
            <a:r>
              <a:rPr sz="2400" dirty="0">
                <a:latin typeface="Arial"/>
                <a:cs typeface="Arial"/>
              </a:rPr>
              <a:t>ac</a:t>
            </a:r>
            <a:r>
              <a:rPr sz="2400" spc="5" dirty="0">
                <a:latin typeface="Arial"/>
                <a:cs typeface="Arial"/>
              </a:rPr>
              <a:t>i</a:t>
            </a:r>
            <a:r>
              <a:rPr sz="2400" dirty="0">
                <a:latin typeface="Arial"/>
                <a:cs typeface="Arial"/>
              </a:rPr>
              <a:t>d </a:t>
            </a:r>
            <a:r>
              <a:rPr sz="2400" spc="65" dirty="0">
                <a:latin typeface="Arial"/>
                <a:cs typeface="Arial"/>
              </a:rPr>
              <a:t> </a:t>
            </a:r>
            <a:r>
              <a:rPr sz="2400" dirty="0">
                <a:latin typeface="Arial"/>
                <a:cs typeface="Arial"/>
              </a:rPr>
              <a:t>to </a:t>
            </a:r>
            <a:r>
              <a:rPr sz="2400" spc="55" dirty="0">
                <a:latin typeface="Arial"/>
                <a:cs typeface="Arial"/>
              </a:rPr>
              <a:t> </a:t>
            </a:r>
            <a:r>
              <a:rPr sz="2400" dirty="0">
                <a:latin typeface="Arial"/>
                <a:cs typeface="Arial"/>
              </a:rPr>
              <a:t>adjust </a:t>
            </a:r>
            <a:r>
              <a:rPr sz="2400" spc="60" dirty="0">
                <a:latin typeface="Arial"/>
                <a:cs typeface="Arial"/>
              </a:rPr>
              <a:t> </a:t>
            </a:r>
            <a:r>
              <a:rPr sz="2400" dirty="0">
                <a:latin typeface="Arial"/>
                <a:cs typeface="Arial"/>
              </a:rPr>
              <a:t>the </a:t>
            </a:r>
            <a:r>
              <a:rPr sz="2400" spc="65" dirty="0">
                <a:latin typeface="Arial"/>
                <a:cs typeface="Arial"/>
              </a:rPr>
              <a:t> </a:t>
            </a:r>
            <a:r>
              <a:rPr sz="2400" spc="-5" dirty="0">
                <a:latin typeface="Arial"/>
                <a:cs typeface="Arial"/>
              </a:rPr>
              <a:t>p</a:t>
            </a:r>
            <a:r>
              <a:rPr sz="2400" dirty="0">
                <a:latin typeface="Arial"/>
                <a:cs typeface="Arial"/>
              </a:rPr>
              <a:t>H </a:t>
            </a:r>
            <a:r>
              <a:rPr sz="2400" spc="60" dirty="0">
                <a:latin typeface="Arial"/>
                <a:cs typeface="Arial"/>
              </a:rPr>
              <a:t> </a:t>
            </a:r>
            <a:r>
              <a:rPr sz="2400" spc="-15" dirty="0">
                <a:latin typeface="Arial"/>
                <a:cs typeface="Arial"/>
              </a:rPr>
              <a:t>a</a:t>
            </a:r>
            <a:r>
              <a:rPr sz="2400" dirty="0">
                <a:latin typeface="Arial"/>
                <a:cs typeface="Arial"/>
              </a:rPr>
              <a:t>t </a:t>
            </a:r>
            <a:r>
              <a:rPr sz="2400" spc="60" dirty="0">
                <a:latin typeface="Arial"/>
                <a:cs typeface="Arial"/>
              </a:rPr>
              <a:t> </a:t>
            </a:r>
            <a:r>
              <a:rPr sz="2400" spc="-5" dirty="0">
                <a:latin typeface="Arial"/>
                <a:cs typeface="Arial"/>
              </a:rPr>
              <a:t>3</a:t>
            </a:r>
            <a:r>
              <a:rPr sz="2400" dirty="0">
                <a:latin typeface="Arial"/>
                <a:cs typeface="Arial"/>
              </a:rPr>
              <a:t>.0 </a:t>
            </a:r>
            <a:r>
              <a:rPr sz="2400" spc="55" dirty="0">
                <a:latin typeface="Arial"/>
                <a:cs typeface="Arial"/>
              </a:rPr>
              <a:t> </a:t>
            </a:r>
            <a:r>
              <a:rPr sz="2400" spc="-5" dirty="0">
                <a:latin typeface="Arial"/>
                <a:cs typeface="Arial"/>
              </a:rPr>
              <a:t>and </a:t>
            </a:r>
            <a:r>
              <a:rPr sz="2400" dirty="0">
                <a:latin typeface="Arial"/>
                <a:cs typeface="Arial"/>
              </a:rPr>
              <a:t>fluoride</a:t>
            </a:r>
            <a:r>
              <a:rPr sz="2400" spc="50" dirty="0">
                <a:latin typeface="Arial"/>
                <a:cs typeface="Arial"/>
              </a:rPr>
              <a:t> </a:t>
            </a:r>
            <a:r>
              <a:rPr sz="2400" dirty="0">
                <a:latin typeface="Arial"/>
                <a:cs typeface="Arial"/>
              </a:rPr>
              <a:t>ion</a:t>
            </a:r>
            <a:r>
              <a:rPr sz="2400" spc="55" dirty="0">
                <a:latin typeface="Arial"/>
                <a:cs typeface="Arial"/>
              </a:rPr>
              <a:t> </a:t>
            </a:r>
            <a:r>
              <a:rPr sz="2400" dirty="0">
                <a:latin typeface="Arial"/>
                <a:cs typeface="Arial"/>
              </a:rPr>
              <a:t>conce</a:t>
            </a:r>
            <a:r>
              <a:rPr sz="2400" spc="-10" dirty="0">
                <a:latin typeface="Arial"/>
                <a:cs typeface="Arial"/>
              </a:rPr>
              <a:t>n</a:t>
            </a:r>
            <a:r>
              <a:rPr sz="2400" dirty="0">
                <a:latin typeface="Arial"/>
                <a:cs typeface="Arial"/>
              </a:rPr>
              <a:t>t</a:t>
            </a:r>
            <a:r>
              <a:rPr sz="2400" spc="5" dirty="0">
                <a:latin typeface="Arial"/>
                <a:cs typeface="Arial"/>
              </a:rPr>
              <a:t>r</a:t>
            </a:r>
            <a:r>
              <a:rPr sz="2400" dirty="0">
                <a:latin typeface="Arial"/>
                <a:cs typeface="Arial"/>
              </a:rPr>
              <a:t>ation</a:t>
            </a:r>
            <a:r>
              <a:rPr sz="2400" spc="45" dirty="0">
                <a:latin typeface="Arial"/>
                <a:cs typeface="Arial"/>
              </a:rPr>
              <a:t> </a:t>
            </a:r>
            <a:r>
              <a:rPr sz="2400" spc="-5" dirty="0">
                <a:latin typeface="Arial"/>
                <a:cs typeface="Arial"/>
              </a:rPr>
              <a:t>a</a:t>
            </a:r>
            <a:r>
              <a:rPr sz="2400" dirty="0">
                <a:latin typeface="Arial"/>
                <a:cs typeface="Arial"/>
              </a:rPr>
              <a:t>t</a:t>
            </a:r>
            <a:r>
              <a:rPr sz="2400" spc="45" dirty="0">
                <a:latin typeface="Arial"/>
                <a:cs typeface="Arial"/>
              </a:rPr>
              <a:t> </a:t>
            </a:r>
            <a:r>
              <a:rPr sz="2400" spc="-5" dirty="0">
                <a:latin typeface="Arial"/>
                <a:cs typeface="Arial"/>
              </a:rPr>
              <a:t>1</a:t>
            </a:r>
            <a:r>
              <a:rPr sz="2400" dirty="0">
                <a:latin typeface="Arial"/>
                <a:cs typeface="Arial"/>
              </a:rPr>
              <a:t>.2</a:t>
            </a:r>
            <a:r>
              <a:rPr sz="2400" spc="-5" dirty="0">
                <a:latin typeface="Arial"/>
                <a:cs typeface="Arial"/>
              </a:rPr>
              <a:t>3</a:t>
            </a:r>
            <a:r>
              <a:rPr sz="2400" dirty="0">
                <a:latin typeface="Arial"/>
                <a:cs typeface="Arial"/>
              </a:rPr>
              <a:t>%. </a:t>
            </a:r>
            <a:r>
              <a:rPr sz="2400" spc="70" dirty="0">
                <a:latin typeface="Arial"/>
                <a:cs typeface="Arial"/>
              </a:rPr>
              <a:t> </a:t>
            </a:r>
            <a:r>
              <a:rPr sz="2400" spc="-10" dirty="0">
                <a:latin typeface="Arial"/>
                <a:cs typeface="Arial"/>
              </a:rPr>
              <a:t>I</a:t>
            </a:r>
            <a:r>
              <a:rPr sz="2400" dirty="0">
                <a:latin typeface="Arial"/>
                <a:cs typeface="Arial"/>
              </a:rPr>
              <a:t>t</a:t>
            </a:r>
            <a:r>
              <a:rPr sz="2400" spc="30" dirty="0">
                <a:latin typeface="Arial"/>
                <a:cs typeface="Arial"/>
              </a:rPr>
              <a:t> </a:t>
            </a:r>
            <a:r>
              <a:rPr sz="2400" spc="-5" dirty="0">
                <a:latin typeface="Arial"/>
                <a:cs typeface="Arial"/>
              </a:rPr>
              <a:t>i</a:t>
            </a:r>
            <a:r>
              <a:rPr sz="2400" dirty="0">
                <a:latin typeface="Arial"/>
                <a:cs typeface="Arial"/>
              </a:rPr>
              <a:t>s</a:t>
            </a:r>
            <a:r>
              <a:rPr sz="2400" spc="40" dirty="0">
                <a:latin typeface="Arial"/>
                <a:cs typeface="Arial"/>
              </a:rPr>
              <a:t> </a:t>
            </a:r>
            <a:r>
              <a:rPr sz="2400" dirty="0">
                <a:latin typeface="Arial"/>
                <a:cs typeface="Arial"/>
              </a:rPr>
              <a:t>a</a:t>
            </a:r>
            <a:r>
              <a:rPr sz="2400" spc="-10" dirty="0">
                <a:latin typeface="Arial"/>
                <a:cs typeface="Arial"/>
              </a:rPr>
              <a:t>l</a:t>
            </a:r>
            <a:r>
              <a:rPr sz="2400" spc="5" dirty="0">
                <a:latin typeface="Arial"/>
                <a:cs typeface="Arial"/>
              </a:rPr>
              <a:t>s</a:t>
            </a:r>
            <a:r>
              <a:rPr sz="2400" dirty="0">
                <a:latin typeface="Arial"/>
                <a:cs typeface="Arial"/>
              </a:rPr>
              <a:t>o</a:t>
            </a:r>
            <a:r>
              <a:rPr sz="2400" spc="40" dirty="0">
                <a:latin typeface="Arial"/>
                <a:cs typeface="Arial"/>
              </a:rPr>
              <a:t> </a:t>
            </a:r>
            <a:r>
              <a:rPr sz="2400" dirty="0">
                <a:latin typeface="Arial"/>
                <a:cs typeface="Arial"/>
              </a:rPr>
              <a:t>call</a:t>
            </a:r>
            <a:r>
              <a:rPr sz="2400" spc="5" dirty="0">
                <a:latin typeface="Arial"/>
                <a:cs typeface="Arial"/>
              </a:rPr>
              <a:t>e</a:t>
            </a:r>
            <a:r>
              <a:rPr sz="2400" dirty="0">
                <a:latin typeface="Arial"/>
                <a:cs typeface="Arial"/>
              </a:rPr>
              <a:t>d</a:t>
            </a:r>
            <a:r>
              <a:rPr sz="2400" spc="40" dirty="0">
                <a:latin typeface="Arial"/>
                <a:cs typeface="Arial"/>
              </a:rPr>
              <a:t> </a:t>
            </a:r>
            <a:r>
              <a:rPr sz="2400" spc="-5" dirty="0">
                <a:latin typeface="Arial"/>
                <a:cs typeface="Arial"/>
              </a:rPr>
              <a:t>as</a:t>
            </a:r>
            <a:endParaRPr sz="2400" dirty="0">
              <a:latin typeface="Arial"/>
              <a:cs typeface="Arial"/>
            </a:endParaRPr>
          </a:p>
          <a:p>
            <a:pPr marL="354965">
              <a:lnSpc>
                <a:spcPts val="2305"/>
              </a:lnSpc>
            </a:pPr>
            <a:r>
              <a:rPr sz="2400" u="heavy" spc="-600" dirty="0">
                <a:latin typeface="Times New Roman"/>
                <a:cs typeface="Times New Roman"/>
              </a:rPr>
              <a:t> </a:t>
            </a:r>
            <a:r>
              <a:rPr sz="2400" i="1" u="heavy" dirty="0">
                <a:latin typeface="Arial"/>
                <a:cs typeface="Arial"/>
              </a:rPr>
              <a:t>Brudev</a:t>
            </a:r>
            <a:r>
              <a:rPr sz="2400" i="1" u="heavy" spc="-10" dirty="0">
                <a:latin typeface="Arial"/>
                <a:cs typeface="Arial"/>
              </a:rPr>
              <a:t>o</a:t>
            </a:r>
            <a:r>
              <a:rPr sz="2400" i="1" u="heavy" dirty="0">
                <a:latin typeface="Arial"/>
                <a:cs typeface="Arial"/>
              </a:rPr>
              <a:t>l</a:t>
            </a:r>
            <a:r>
              <a:rPr sz="2400" i="1" u="heavy" spc="-10" dirty="0">
                <a:latin typeface="Arial"/>
                <a:cs typeface="Arial"/>
              </a:rPr>
              <a:t>d</a:t>
            </a:r>
            <a:r>
              <a:rPr sz="2400" i="1" u="heavy" spc="-65" dirty="0">
                <a:latin typeface="Arial"/>
                <a:cs typeface="Arial"/>
              </a:rPr>
              <a:t>’</a:t>
            </a:r>
            <a:r>
              <a:rPr sz="2400" i="1" u="heavy" dirty="0">
                <a:latin typeface="Arial"/>
                <a:cs typeface="Arial"/>
              </a:rPr>
              <a:t>s</a:t>
            </a:r>
            <a:r>
              <a:rPr sz="2400" u="heavy" spc="120" dirty="0">
                <a:latin typeface="Times New Roman"/>
                <a:cs typeface="Times New Roman"/>
              </a:rPr>
              <a:t> </a:t>
            </a:r>
            <a:r>
              <a:rPr sz="2400" i="1" u="heavy" dirty="0">
                <a:latin typeface="Arial"/>
                <a:cs typeface="Arial"/>
              </a:rPr>
              <a:t>sol</a:t>
            </a:r>
            <a:r>
              <a:rPr sz="2400" i="1" u="heavy" spc="-10" dirty="0">
                <a:latin typeface="Arial"/>
                <a:cs typeface="Arial"/>
              </a:rPr>
              <a:t>u</a:t>
            </a:r>
            <a:r>
              <a:rPr sz="2400" i="1" u="heavy" dirty="0">
                <a:latin typeface="Arial"/>
                <a:cs typeface="Arial"/>
              </a:rPr>
              <a:t>tion</a:t>
            </a:r>
            <a:endParaRPr sz="2400" dirty="0">
              <a:latin typeface="Arial"/>
              <a:cs typeface="Arial"/>
            </a:endParaRPr>
          </a:p>
          <a:p>
            <a:pPr>
              <a:lnSpc>
                <a:spcPct val="100000"/>
              </a:lnSpc>
              <a:spcBef>
                <a:spcPts val="57"/>
              </a:spcBef>
            </a:pPr>
            <a:endParaRPr sz="3000" dirty="0">
              <a:latin typeface="Times New Roman"/>
              <a:cs typeface="Times New Roman"/>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61389" y="512095"/>
            <a:ext cx="2102485" cy="330200"/>
          </a:xfrm>
          <a:prstGeom prst="rect">
            <a:avLst/>
          </a:prstGeom>
        </p:spPr>
        <p:txBody>
          <a:bodyPr vert="horz" wrap="square" lIns="0" tIns="0" rIns="0" bIns="0" rtlCol="0">
            <a:spAutoFit/>
          </a:bodyPr>
          <a:lstStyle/>
          <a:p>
            <a:pPr marL="295910" indent="-283210">
              <a:lnSpc>
                <a:spcPct val="100000"/>
              </a:lnSpc>
              <a:buClr>
                <a:srgbClr val="2CA1BE"/>
              </a:buClr>
              <a:buSzPct val="79166"/>
              <a:buFont typeface="Wingdings"/>
              <a:buChar char=""/>
              <a:tabLst>
                <a:tab pos="296545" algn="l"/>
              </a:tabLst>
            </a:pPr>
            <a:r>
              <a:rPr sz="2400" dirty="0">
                <a:solidFill>
                  <a:srgbClr val="000000"/>
                </a:solidFill>
              </a:rPr>
              <a:t>TE</a:t>
            </a:r>
            <a:r>
              <a:rPr sz="2400" spc="-15" dirty="0">
                <a:solidFill>
                  <a:srgbClr val="000000"/>
                </a:solidFill>
              </a:rPr>
              <a:t>C</a:t>
            </a:r>
            <a:r>
              <a:rPr sz="2400" dirty="0">
                <a:solidFill>
                  <a:srgbClr val="000000"/>
                </a:solidFill>
              </a:rPr>
              <a:t>H</a:t>
            </a:r>
            <a:r>
              <a:rPr sz="2400" spc="-10" dirty="0">
                <a:solidFill>
                  <a:srgbClr val="000000"/>
                </a:solidFill>
              </a:rPr>
              <a:t>N</a:t>
            </a:r>
            <a:r>
              <a:rPr sz="2400" dirty="0">
                <a:solidFill>
                  <a:srgbClr val="000000"/>
                </a:solidFill>
              </a:rPr>
              <a:t>I</a:t>
            </a:r>
            <a:r>
              <a:rPr sz="2400" spc="5" dirty="0">
                <a:solidFill>
                  <a:srgbClr val="000000"/>
                </a:solidFill>
              </a:rPr>
              <a:t>Q</a:t>
            </a:r>
            <a:r>
              <a:rPr sz="2400" dirty="0">
                <a:solidFill>
                  <a:srgbClr val="000000"/>
                </a:solidFill>
              </a:rPr>
              <a:t>UE</a:t>
            </a:r>
            <a:endParaRPr sz="2400"/>
          </a:p>
        </p:txBody>
      </p:sp>
      <p:sp>
        <p:nvSpPr>
          <p:cNvPr id="3" name="object 3"/>
          <p:cNvSpPr txBox="1"/>
          <p:nvPr/>
        </p:nvSpPr>
        <p:spPr>
          <a:xfrm>
            <a:off x="1161389" y="1164134"/>
            <a:ext cx="7680325" cy="5693866"/>
          </a:xfrm>
          <a:prstGeom prst="rect">
            <a:avLst/>
          </a:prstGeom>
        </p:spPr>
        <p:txBody>
          <a:bodyPr vert="horz" wrap="square" lIns="0" tIns="0" rIns="0" bIns="0" rtlCol="0">
            <a:spAutoFit/>
          </a:bodyPr>
          <a:lstStyle/>
          <a:p>
            <a:pPr marL="295910" marR="36195" indent="-283210">
              <a:lnSpc>
                <a:spcPct val="100000"/>
              </a:lnSpc>
              <a:spcBef>
                <a:spcPts val="600"/>
              </a:spcBef>
              <a:buClr>
                <a:srgbClr val="2CA1BE"/>
              </a:buClr>
              <a:buSzPct val="79166"/>
              <a:buFont typeface="Wingdings"/>
              <a:buChar char=""/>
              <a:tabLst>
                <a:tab pos="296545" algn="l"/>
              </a:tabLst>
            </a:pPr>
            <a:r>
              <a:rPr lang="en-US" sz="2400" dirty="0" smtClean="0"/>
              <a:t>After thorough prophylaxis the teeth are isolated with cotton rolls on both lingual and buccal sides, dried and APF solution is </a:t>
            </a:r>
            <a:r>
              <a:rPr lang="en-US" sz="2400" dirty="0" err="1" smtClean="0"/>
              <a:t>continuosly</a:t>
            </a:r>
            <a:r>
              <a:rPr lang="en-US" sz="2400" dirty="0" smtClean="0"/>
              <a:t> and repeatedly applied with cotton applicators and the teeth </a:t>
            </a:r>
            <a:r>
              <a:rPr lang="en-US" sz="2400" i="1" u="sng" dirty="0" smtClean="0"/>
              <a:t>are kept moist for 4 min</a:t>
            </a:r>
            <a:r>
              <a:rPr lang="en-US" sz="2400" dirty="0" smtClean="0"/>
              <a:t>. </a:t>
            </a:r>
          </a:p>
          <a:p>
            <a:pPr marL="295910" marR="36195" indent="-283210">
              <a:lnSpc>
                <a:spcPct val="100000"/>
              </a:lnSpc>
              <a:spcBef>
                <a:spcPts val="600"/>
              </a:spcBef>
              <a:buClr>
                <a:srgbClr val="2CA1BE"/>
              </a:buClr>
              <a:buSzPct val="79166"/>
              <a:buFont typeface="Wingdings"/>
              <a:buChar char=""/>
              <a:tabLst>
                <a:tab pos="296545" algn="l"/>
              </a:tabLst>
            </a:pPr>
            <a:r>
              <a:rPr sz="2400" dirty="0" smtClean="0">
                <a:latin typeface="Arial"/>
                <a:cs typeface="Arial"/>
              </a:rPr>
              <a:t>It</a:t>
            </a:r>
            <a:r>
              <a:rPr sz="2400" spc="-15" dirty="0" smtClean="0">
                <a:latin typeface="Arial"/>
                <a:cs typeface="Arial"/>
              </a:rPr>
              <a:t> </a:t>
            </a:r>
            <a:r>
              <a:rPr sz="2400" dirty="0">
                <a:latin typeface="Arial"/>
                <a:cs typeface="Arial"/>
              </a:rPr>
              <a:t>is rea</a:t>
            </a:r>
            <a:r>
              <a:rPr sz="2400" spc="-10" dirty="0">
                <a:latin typeface="Arial"/>
                <a:cs typeface="Arial"/>
              </a:rPr>
              <a:t>p</a:t>
            </a:r>
            <a:r>
              <a:rPr sz="2400" dirty="0">
                <a:latin typeface="Arial"/>
                <a:cs typeface="Arial"/>
              </a:rPr>
              <a:t>p</a:t>
            </a:r>
            <a:r>
              <a:rPr sz="2400" spc="-10" dirty="0">
                <a:latin typeface="Arial"/>
                <a:cs typeface="Arial"/>
              </a:rPr>
              <a:t>l</a:t>
            </a:r>
            <a:r>
              <a:rPr sz="2400" dirty="0">
                <a:latin typeface="Arial"/>
                <a:cs typeface="Arial"/>
              </a:rPr>
              <a:t>i</a:t>
            </a:r>
            <a:r>
              <a:rPr sz="2400" spc="-10" dirty="0">
                <a:latin typeface="Arial"/>
                <a:cs typeface="Arial"/>
              </a:rPr>
              <a:t>e</a:t>
            </a:r>
            <a:r>
              <a:rPr sz="2400" dirty="0">
                <a:latin typeface="Arial"/>
                <a:cs typeface="Arial"/>
              </a:rPr>
              <a:t>d</a:t>
            </a:r>
            <a:r>
              <a:rPr sz="2400" spc="30" dirty="0">
                <a:latin typeface="Arial"/>
                <a:cs typeface="Arial"/>
              </a:rPr>
              <a:t> </a:t>
            </a:r>
            <a:r>
              <a:rPr sz="2400" dirty="0">
                <a:latin typeface="Arial"/>
                <a:cs typeface="Arial"/>
              </a:rPr>
              <a:t>ev</a:t>
            </a:r>
            <a:r>
              <a:rPr sz="2400" spc="-10" dirty="0">
                <a:latin typeface="Arial"/>
                <a:cs typeface="Arial"/>
              </a:rPr>
              <a:t>e</a:t>
            </a:r>
            <a:r>
              <a:rPr sz="2400" dirty="0">
                <a:latin typeface="Arial"/>
                <a:cs typeface="Arial"/>
              </a:rPr>
              <a:t>ry 1</a:t>
            </a:r>
            <a:r>
              <a:rPr sz="2400" spc="10" dirty="0">
                <a:latin typeface="Arial"/>
                <a:cs typeface="Arial"/>
              </a:rPr>
              <a:t>5</a:t>
            </a:r>
            <a:r>
              <a:rPr sz="2400" dirty="0">
                <a:latin typeface="Arial"/>
                <a:cs typeface="Arial"/>
              </a:rPr>
              <a:t>-3</a:t>
            </a:r>
            <a:r>
              <a:rPr sz="2400" spc="-10" dirty="0">
                <a:latin typeface="Arial"/>
                <a:cs typeface="Arial"/>
              </a:rPr>
              <a:t>0</a:t>
            </a:r>
            <a:r>
              <a:rPr sz="2400" dirty="0">
                <a:latin typeface="Arial"/>
                <a:cs typeface="Arial"/>
              </a:rPr>
              <a:t>sec</a:t>
            </a:r>
            <a:r>
              <a:rPr sz="2400" spc="5" dirty="0">
                <a:latin typeface="Arial"/>
                <a:cs typeface="Arial"/>
              </a:rPr>
              <a:t> </a:t>
            </a:r>
            <a:r>
              <a:rPr sz="2400" dirty="0">
                <a:latin typeface="Arial"/>
                <a:cs typeface="Arial"/>
              </a:rPr>
              <a:t>so</a:t>
            </a:r>
            <a:r>
              <a:rPr sz="2400" spc="-15" dirty="0">
                <a:latin typeface="Arial"/>
                <a:cs typeface="Arial"/>
              </a:rPr>
              <a:t> </a:t>
            </a:r>
            <a:r>
              <a:rPr sz="2400" dirty="0">
                <a:latin typeface="Arial"/>
                <a:cs typeface="Arial"/>
              </a:rPr>
              <a:t>as to</a:t>
            </a:r>
            <a:r>
              <a:rPr sz="2400" spc="-10" dirty="0">
                <a:latin typeface="Arial"/>
                <a:cs typeface="Arial"/>
              </a:rPr>
              <a:t> </a:t>
            </a:r>
            <a:r>
              <a:rPr sz="2400" dirty="0">
                <a:latin typeface="Arial"/>
                <a:cs typeface="Arial"/>
              </a:rPr>
              <a:t>ke</a:t>
            </a:r>
            <a:r>
              <a:rPr sz="2400" spc="-10" dirty="0">
                <a:latin typeface="Arial"/>
                <a:cs typeface="Arial"/>
              </a:rPr>
              <a:t>e</a:t>
            </a:r>
            <a:r>
              <a:rPr sz="2400" dirty="0">
                <a:latin typeface="Arial"/>
                <a:cs typeface="Arial"/>
              </a:rPr>
              <a:t>p</a:t>
            </a:r>
            <a:r>
              <a:rPr sz="2400" spc="10" dirty="0">
                <a:latin typeface="Arial"/>
                <a:cs typeface="Arial"/>
              </a:rPr>
              <a:t> </a:t>
            </a:r>
            <a:r>
              <a:rPr sz="2400" dirty="0">
                <a:latin typeface="Arial"/>
                <a:cs typeface="Arial"/>
              </a:rPr>
              <a:t>the</a:t>
            </a:r>
            <a:r>
              <a:rPr sz="2400" spc="-15" dirty="0">
                <a:latin typeface="Arial"/>
                <a:cs typeface="Arial"/>
              </a:rPr>
              <a:t> </a:t>
            </a:r>
            <a:r>
              <a:rPr sz="2400" dirty="0">
                <a:latin typeface="Arial"/>
                <a:cs typeface="Arial"/>
              </a:rPr>
              <a:t>teeth moist </a:t>
            </a:r>
            <a:r>
              <a:rPr sz="2400" spc="-10" dirty="0">
                <a:latin typeface="Arial"/>
                <a:cs typeface="Arial"/>
              </a:rPr>
              <a:t>w</a:t>
            </a:r>
            <a:r>
              <a:rPr sz="2400" dirty="0">
                <a:latin typeface="Arial"/>
                <a:cs typeface="Arial"/>
              </a:rPr>
              <a:t>ith</a:t>
            </a:r>
            <a:r>
              <a:rPr sz="2400" spc="10" dirty="0">
                <a:latin typeface="Arial"/>
                <a:cs typeface="Arial"/>
              </a:rPr>
              <a:t> </a:t>
            </a:r>
            <a:r>
              <a:rPr sz="2400" dirty="0">
                <a:latin typeface="Arial"/>
                <a:cs typeface="Arial"/>
              </a:rPr>
              <a:t>the f</a:t>
            </a:r>
            <a:r>
              <a:rPr sz="2400" spc="-10" dirty="0">
                <a:latin typeface="Arial"/>
                <a:cs typeface="Arial"/>
              </a:rPr>
              <a:t>l</a:t>
            </a:r>
            <a:r>
              <a:rPr sz="2400" dirty="0">
                <a:latin typeface="Arial"/>
                <a:cs typeface="Arial"/>
              </a:rPr>
              <a:t>uori</a:t>
            </a:r>
            <a:r>
              <a:rPr sz="2400" spc="-10" dirty="0">
                <a:latin typeface="Arial"/>
                <a:cs typeface="Arial"/>
              </a:rPr>
              <a:t>d</a:t>
            </a:r>
            <a:r>
              <a:rPr sz="2400" dirty="0">
                <a:latin typeface="Arial"/>
                <a:cs typeface="Arial"/>
              </a:rPr>
              <a:t>e</a:t>
            </a:r>
            <a:r>
              <a:rPr sz="2400" spc="20" dirty="0">
                <a:latin typeface="Arial"/>
                <a:cs typeface="Arial"/>
              </a:rPr>
              <a:t> </a:t>
            </a:r>
            <a:r>
              <a:rPr sz="2400" dirty="0">
                <a:latin typeface="Arial"/>
                <a:cs typeface="Arial"/>
              </a:rPr>
              <a:t>sol</a:t>
            </a:r>
            <a:r>
              <a:rPr sz="2400" spc="-10" dirty="0">
                <a:latin typeface="Arial"/>
                <a:cs typeface="Arial"/>
              </a:rPr>
              <a:t>u</a:t>
            </a:r>
            <a:r>
              <a:rPr sz="2400" dirty="0">
                <a:latin typeface="Arial"/>
                <a:cs typeface="Arial"/>
              </a:rPr>
              <a:t>tion</a:t>
            </a:r>
            <a:r>
              <a:rPr sz="2400" spc="5" dirty="0">
                <a:latin typeface="Arial"/>
                <a:cs typeface="Arial"/>
              </a:rPr>
              <a:t> </a:t>
            </a:r>
            <a:r>
              <a:rPr sz="2400" dirty="0">
                <a:latin typeface="Arial"/>
                <a:cs typeface="Arial"/>
              </a:rPr>
              <a:t>throu</a:t>
            </a:r>
            <a:r>
              <a:rPr sz="2400" spc="-10" dirty="0">
                <a:latin typeface="Arial"/>
                <a:cs typeface="Arial"/>
              </a:rPr>
              <a:t>g</a:t>
            </a:r>
            <a:r>
              <a:rPr sz="2400" dirty="0">
                <a:latin typeface="Arial"/>
                <a:cs typeface="Arial"/>
              </a:rPr>
              <a:t>ho</a:t>
            </a:r>
            <a:r>
              <a:rPr sz="2400" spc="-10" dirty="0">
                <a:latin typeface="Arial"/>
                <a:cs typeface="Arial"/>
              </a:rPr>
              <a:t>u</a:t>
            </a:r>
            <a:r>
              <a:rPr sz="2400" dirty="0">
                <a:latin typeface="Arial"/>
                <a:cs typeface="Arial"/>
              </a:rPr>
              <a:t>t</a:t>
            </a:r>
            <a:r>
              <a:rPr sz="2400" spc="15" dirty="0">
                <a:latin typeface="Arial"/>
                <a:cs typeface="Arial"/>
              </a:rPr>
              <a:t> </a:t>
            </a:r>
            <a:r>
              <a:rPr sz="2400" dirty="0">
                <a:latin typeface="Arial"/>
                <a:cs typeface="Arial"/>
              </a:rPr>
              <a:t>the four</a:t>
            </a:r>
            <a:r>
              <a:rPr sz="2400" spc="-10" dirty="0">
                <a:latin typeface="Arial"/>
                <a:cs typeface="Arial"/>
              </a:rPr>
              <a:t> </a:t>
            </a:r>
            <a:r>
              <a:rPr sz="2400" dirty="0">
                <a:latin typeface="Arial"/>
                <a:cs typeface="Arial"/>
              </a:rPr>
              <a:t>min </a:t>
            </a:r>
            <a:r>
              <a:rPr sz="2400" dirty="0" smtClean="0">
                <a:latin typeface="Arial"/>
                <a:cs typeface="Arial"/>
              </a:rPr>
              <a:t>peri</a:t>
            </a:r>
            <a:r>
              <a:rPr sz="2400" spc="-10" dirty="0" smtClean="0">
                <a:latin typeface="Arial"/>
                <a:cs typeface="Arial"/>
              </a:rPr>
              <a:t>o</a:t>
            </a:r>
            <a:r>
              <a:rPr sz="2400" dirty="0" smtClean="0">
                <a:latin typeface="Arial"/>
                <a:cs typeface="Arial"/>
              </a:rPr>
              <a:t>d</a:t>
            </a:r>
            <a:r>
              <a:rPr lang="en-US" sz="2400" dirty="0" smtClean="0"/>
              <a:t> .Floss may be drawn through each inter-proximal embrasures to ensure wetting to these surfaces </a:t>
            </a:r>
            <a:endParaRPr sz="2400" dirty="0">
              <a:latin typeface="Arial"/>
              <a:cs typeface="Arial"/>
            </a:endParaRPr>
          </a:p>
          <a:p>
            <a:pPr marL="295910" indent="-283210">
              <a:lnSpc>
                <a:spcPct val="100000"/>
              </a:lnSpc>
              <a:spcBef>
                <a:spcPts val="600"/>
              </a:spcBef>
              <a:buClr>
                <a:srgbClr val="2CA1BE"/>
              </a:buClr>
              <a:buSzPct val="79166"/>
              <a:buFont typeface="Wingdings"/>
              <a:buChar char=""/>
              <a:tabLst>
                <a:tab pos="296545" algn="l"/>
              </a:tabLst>
            </a:pPr>
            <a:r>
              <a:rPr sz="2400" dirty="0">
                <a:latin typeface="Arial"/>
                <a:cs typeface="Arial"/>
              </a:rPr>
              <a:t>The</a:t>
            </a:r>
            <a:r>
              <a:rPr sz="2400" spc="-10" dirty="0">
                <a:latin typeface="Arial"/>
                <a:cs typeface="Arial"/>
              </a:rPr>
              <a:t> </a:t>
            </a:r>
            <a:r>
              <a:rPr sz="2400" dirty="0">
                <a:latin typeface="Arial"/>
                <a:cs typeface="Arial"/>
              </a:rPr>
              <a:t>patient is instruc</a:t>
            </a:r>
            <a:r>
              <a:rPr sz="2400" spc="5" dirty="0">
                <a:latin typeface="Arial"/>
                <a:cs typeface="Arial"/>
              </a:rPr>
              <a:t>t</a:t>
            </a:r>
            <a:r>
              <a:rPr sz="2400" dirty="0">
                <a:latin typeface="Arial"/>
                <a:cs typeface="Arial"/>
              </a:rPr>
              <a:t>ed to e</a:t>
            </a:r>
            <a:r>
              <a:rPr sz="2400" spc="-10" dirty="0">
                <a:latin typeface="Arial"/>
                <a:cs typeface="Arial"/>
              </a:rPr>
              <a:t>a</a:t>
            </a:r>
            <a:r>
              <a:rPr sz="2400" dirty="0">
                <a:latin typeface="Arial"/>
                <a:cs typeface="Arial"/>
              </a:rPr>
              <a:t>t,</a:t>
            </a:r>
            <a:r>
              <a:rPr sz="2400" spc="5" dirty="0">
                <a:latin typeface="Arial"/>
                <a:cs typeface="Arial"/>
              </a:rPr>
              <a:t> </a:t>
            </a:r>
            <a:r>
              <a:rPr sz="2400" spc="-10" dirty="0">
                <a:latin typeface="Arial"/>
                <a:cs typeface="Arial"/>
              </a:rPr>
              <a:t>d</a:t>
            </a:r>
            <a:r>
              <a:rPr sz="2400" dirty="0">
                <a:latin typeface="Arial"/>
                <a:cs typeface="Arial"/>
              </a:rPr>
              <a:t>rink or</a:t>
            </a:r>
            <a:r>
              <a:rPr sz="2400" spc="5" dirty="0">
                <a:latin typeface="Arial"/>
                <a:cs typeface="Arial"/>
              </a:rPr>
              <a:t> </a:t>
            </a:r>
            <a:r>
              <a:rPr sz="2400" dirty="0">
                <a:latin typeface="Arial"/>
                <a:cs typeface="Arial"/>
              </a:rPr>
              <a:t>rinse h</a:t>
            </a:r>
            <a:r>
              <a:rPr sz="2400" spc="-10" dirty="0">
                <a:latin typeface="Arial"/>
                <a:cs typeface="Arial"/>
              </a:rPr>
              <a:t>i</a:t>
            </a:r>
            <a:r>
              <a:rPr sz="2400" dirty="0">
                <a:latin typeface="Arial"/>
                <a:cs typeface="Arial"/>
              </a:rPr>
              <a:t>s</a:t>
            </a:r>
          </a:p>
          <a:p>
            <a:pPr marL="295910">
              <a:lnSpc>
                <a:spcPct val="100000"/>
              </a:lnSpc>
            </a:pPr>
            <a:r>
              <a:rPr sz="2400" dirty="0">
                <a:latin typeface="Arial"/>
                <a:cs typeface="Arial"/>
              </a:rPr>
              <a:t>mouth</a:t>
            </a:r>
            <a:r>
              <a:rPr sz="2400" spc="-15" dirty="0">
                <a:latin typeface="Arial"/>
                <a:cs typeface="Arial"/>
              </a:rPr>
              <a:t> </a:t>
            </a:r>
            <a:r>
              <a:rPr sz="2400" dirty="0">
                <a:latin typeface="Arial"/>
                <a:cs typeface="Arial"/>
              </a:rPr>
              <a:t>for</a:t>
            </a:r>
            <a:r>
              <a:rPr sz="2400" spc="-5" dirty="0">
                <a:latin typeface="Arial"/>
                <a:cs typeface="Arial"/>
              </a:rPr>
              <a:t> </a:t>
            </a:r>
            <a:r>
              <a:rPr sz="2400" dirty="0">
                <a:latin typeface="Arial"/>
                <a:cs typeface="Arial"/>
              </a:rPr>
              <a:t>atl</a:t>
            </a:r>
            <a:r>
              <a:rPr sz="2400" spc="-10" dirty="0">
                <a:latin typeface="Arial"/>
                <a:cs typeface="Arial"/>
              </a:rPr>
              <a:t>e</a:t>
            </a:r>
            <a:r>
              <a:rPr sz="2400" dirty="0">
                <a:latin typeface="Arial"/>
                <a:cs typeface="Arial"/>
              </a:rPr>
              <a:t>ast</a:t>
            </a:r>
            <a:r>
              <a:rPr sz="2400" spc="5" dirty="0">
                <a:latin typeface="Arial"/>
                <a:cs typeface="Arial"/>
              </a:rPr>
              <a:t> </a:t>
            </a:r>
            <a:r>
              <a:rPr sz="2400" dirty="0">
                <a:latin typeface="Arial"/>
                <a:cs typeface="Arial"/>
              </a:rPr>
              <a:t>30 </a:t>
            </a:r>
            <a:r>
              <a:rPr sz="2400" dirty="0" smtClean="0">
                <a:latin typeface="Arial"/>
                <a:cs typeface="Arial"/>
              </a:rPr>
              <a:t>min</a:t>
            </a:r>
            <a:r>
              <a:rPr lang="en-US" sz="2400" dirty="0" smtClean="0">
                <a:latin typeface="Arial"/>
                <a:cs typeface="Arial"/>
              </a:rPr>
              <a:t>.</a:t>
            </a:r>
          </a:p>
          <a:p>
            <a:pPr marL="295910">
              <a:lnSpc>
                <a:spcPct val="100000"/>
              </a:lnSpc>
            </a:pPr>
            <a:r>
              <a:rPr lang="en-US" sz="2400" dirty="0" smtClean="0"/>
              <a:t> </a:t>
            </a:r>
            <a:r>
              <a:rPr lang="en-US" sz="2400" b="1" u="sng" dirty="0" smtClean="0"/>
              <a:t>The recommended frequency of APF topical application is semi annually. </a:t>
            </a:r>
            <a:endParaRPr lang="en-US" sz="2400" b="1" u="sng" dirty="0" smtClean="0">
              <a:latin typeface="Arial"/>
              <a:cs typeface="Arial"/>
            </a:endParaRPr>
          </a:p>
          <a:p>
            <a:pPr marL="295910">
              <a:lnSpc>
                <a:spcPct val="100000"/>
              </a:lnSpc>
            </a:pPr>
            <a:endParaRPr sz="2400" b="1" u="sng" dirty="0">
              <a:latin typeface="Arial"/>
              <a:cs typeface="Aria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61389" y="512095"/>
            <a:ext cx="3896360" cy="330200"/>
          </a:xfrm>
          <a:prstGeom prst="rect">
            <a:avLst/>
          </a:prstGeom>
        </p:spPr>
        <p:txBody>
          <a:bodyPr vert="horz" wrap="square" lIns="0" tIns="0" rIns="0" bIns="0" rtlCol="0">
            <a:spAutoFit/>
          </a:bodyPr>
          <a:lstStyle/>
          <a:p>
            <a:pPr marL="295910" indent="-283210">
              <a:lnSpc>
                <a:spcPct val="100000"/>
              </a:lnSpc>
              <a:buClr>
                <a:srgbClr val="2CA1BE"/>
              </a:buClr>
              <a:buSzPct val="79166"/>
              <a:buFont typeface="Wingdings"/>
              <a:buChar char=""/>
              <a:tabLst>
                <a:tab pos="296545" algn="l"/>
              </a:tabLst>
            </a:pPr>
            <a:r>
              <a:rPr sz="2400" dirty="0">
                <a:solidFill>
                  <a:srgbClr val="000000"/>
                </a:solidFill>
              </a:rPr>
              <a:t>MEC</a:t>
            </a:r>
            <a:r>
              <a:rPr sz="2400" spc="-10" dirty="0">
                <a:solidFill>
                  <a:srgbClr val="000000"/>
                </a:solidFill>
              </a:rPr>
              <a:t>H</a:t>
            </a:r>
            <a:r>
              <a:rPr sz="2400" dirty="0">
                <a:solidFill>
                  <a:srgbClr val="000000"/>
                </a:solidFill>
              </a:rPr>
              <a:t>A</a:t>
            </a:r>
            <a:r>
              <a:rPr sz="2400" spc="-10" dirty="0">
                <a:solidFill>
                  <a:srgbClr val="000000"/>
                </a:solidFill>
              </a:rPr>
              <a:t>N</a:t>
            </a:r>
            <a:r>
              <a:rPr sz="2400" dirty="0">
                <a:solidFill>
                  <a:srgbClr val="000000"/>
                </a:solidFill>
              </a:rPr>
              <a:t>ISM</a:t>
            </a:r>
            <a:r>
              <a:rPr sz="2400" spc="15" dirty="0">
                <a:solidFill>
                  <a:srgbClr val="000000"/>
                </a:solidFill>
              </a:rPr>
              <a:t> </a:t>
            </a:r>
            <a:r>
              <a:rPr sz="2400" dirty="0">
                <a:solidFill>
                  <a:srgbClr val="000000"/>
                </a:solidFill>
              </a:rPr>
              <a:t>OF</a:t>
            </a:r>
            <a:r>
              <a:rPr sz="2400" spc="-150" dirty="0">
                <a:solidFill>
                  <a:srgbClr val="000000"/>
                </a:solidFill>
              </a:rPr>
              <a:t> </a:t>
            </a:r>
            <a:r>
              <a:rPr sz="2400" dirty="0">
                <a:solidFill>
                  <a:srgbClr val="000000"/>
                </a:solidFill>
              </a:rPr>
              <a:t>A</a:t>
            </a:r>
            <a:r>
              <a:rPr sz="2400" spc="-10" dirty="0">
                <a:solidFill>
                  <a:srgbClr val="000000"/>
                </a:solidFill>
              </a:rPr>
              <a:t>C</a:t>
            </a:r>
            <a:r>
              <a:rPr sz="2400" dirty="0">
                <a:solidFill>
                  <a:srgbClr val="000000"/>
                </a:solidFill>
              </a:rPr>
              <a:t>TION</a:t>
            </a:r>
            <a:endParaRPr sz="2400"/>
          </a:p>
        </p:txBody>
      </p:sp>
      <p:sp>
        <p:nvSpPr>
          <p:cNvPr id="3" name="object 3"/>
          <p:cNvSpPr txBox="1"/>
          <p:nvPr/>
        </p:nvSpPr>
        <p:spPr>
          <a:xfrm>
            <a:off x="335973" y="943704"/>
            <a:ext cx="8437418" cy="5893921"/>
          </a:xfrm>
          <a:prstGeom prst="rect">
            <a:avLst/>
          </a:prstGeom>
        </p:spPr>
        <p:txBody>
          <a:bodyPr vert="horz" wrap="square" lIns="0" tIns="0" rIns="0" bIns="0" rtlCol="0">
            <a:spAutoFit/>
          </a:bodyPr>
          <a:lstStyle/>
          <a:p>
            <a:pPr marL="295910" marR="5080" indent="-283210">
              <a:lnSpc>
                <a:spcPct val="100000"/>
              </a:lnSpc>
              <a:buClr>
                <a:srgbClr val="2CA1BE"/>
              </a:buClr>
              <a:buSzPct val="79545"/>
              <a:buFont typeface="Wingdings"/>
              <a:buChar char=""/>
              <a:tabLst>
                <a:tab pos="296545" algn="l"/>
              </a:tabLst>
            </a:pPr>
            <a:r>
              <a:rPr sz="2200" spc="-5" dirty="0">
                <a:latin typeface="Arial"/>
                <a:cs typeface="Arial"/>
              </a:rPr>
              <a:t>When</a:t>
            </a:r>
            <a:r>
              <a:rPr sz="2200" spc="-114" dirty="0">
                <a:latin typeface="Arial"/>
                <a:cs typeface="Arial"/>
              </a:rPr>
              <a:t> </a:t>
            </a:r>
            <a:r>
              <a:rPr sz="2200" spc="-5" dirty="0">
                <a:latin typeface="Arial"/>
                <a:cs typeface="Arial"/>
              </a:rPr>
              <a:t>APF is </a:t>
            </a:r>
            <a:r>
              <a:rPr sz="2200" dirty="0">
                <a:latin typeface="Arial"/>
                <a:cs typeface="Arial"/>
              </a:rPr>
              <a:t>a</a:t>
            </a:r>
            <a:r>
              <a:rPr sz="2200" spc="-5" dirty="0">
                <a:latin typeface="Arial"/>
                <a:cs typeface="Arial"/>
              </a:rPr>
              <a:t>pplied</a:t>
            </a:r>
            <a:r>
              <a:rPr sz="2200" spc="-10" dirty="0">
                <a:latin typeface="Arial"/>
                <a:cs typeface="Arial"/>
              </a:rPr>
              <a:t> </a:t>
            </a:r>
            <a:r>
              <a:rPr sz="2200" spc="-5" dirty="0">
                <a:latin typeface="Arial"/>
                <a:cs typeface="Arial"/>
              </a:rPr>
              <a:t>to</a:t>
            </a:r>
            <a:r>
              <a:rPr sz="2200" spc="10" dirty="0">
                <a:latin typeface="Arial"/>
                <a:cs typeface="Arial"/>
              </a:rPr>
              <a:t> </a:t>
            </a:r>
            <a:r>
              <a:rPr sz="2200" spc="-5" dirty="0">
                <a:latin typeface="Arial"/>
                <a:cs typeface="Arial"/>
              </a:rPr>
              <a:t>teeth</a:t>
            </a:r>
            <a:r>
              <a:rPr sz="2200" dirty="0">
                <a:latin typeface="Arial"/>
                <a:cs typeface="Arial"/>
              </a:rPr>
              <a:t> </a:t>
            </a:r>
            <a:r>
              <a:rPr sz="2200" spc="-5" dirty="0">
                <a:latin typeface="Arial"/>
                <a:cs typeface="Arial"/>
              </a:rPr>
              <a:t>it </a:t>
            </a:r>
            <a:r>
              <a:rPr sz="2200" dirty="0">
                <a:latin typeface="Arial"/>
                <a:cs typeface="Arial"/>
              </a:rPr>
              <a:t>i</a:t>
            </a:r>
            <a:r>
              <a:rPr sz="2200" spc="-5" dirty="0">
                <a:latin typeface="Arial"/>
                <a:cs typeface="Arial"/>
              </a:rPr>
              <a:t>nit</a:t>
            </a:r>
            <a:r>
              <a:rPr sz="2200" dirty="0">
                <a:latin typeface="Arial"/>
                <a:cs typeface="Arial"/>
              </a:rPr>
              <a:t>i</a:t>
            </a:r>
            <a:r>
              <a:rPr sz="2200" spc="-5" dirty="0">
                <a:latin typeface="Arial"/>
                <a:cs typeface="Arial"/>
              </a:rPr>
              <a:t>al</a:t>
            </a:r>
            <a:r>
              <a:rPr sz="2200" dirty="0">
                <a:latin typeface="Arial"/>
                <a:cs typeface="Arial"/>
              </a:rPr>
              <a:t>l</a:t>
            </a:r>
            <a:r>
              <a:rPr sz="2200" spc="-5" dirty="0">
                <a:latin typeface="Arial"/>
                <a:cs typeface="Arial"/>
              </a:rPr>
              <a:t>y</a:t>
            </a:r>
            <a:r>
              <a:rPr sz="2200" spc="-20" dirty="0">
                <a:latin typeface="Arial"/>
                <a:cs typeface="Arial"/>
              </a:rPr>
              <a:t> </a:t>
            </a:r>
            <a:r>
              <a:rPr sz="2200" spc="-5" dirty="0">
                <a:latin typeface="Arial"/>
                <a:cs typeface="Arial"/>
              </a:rPr>
              <a:t>leads </a:t>
            </a:r>
            <a:r>
              <a:rPr sz="2200" spc="-5" dirty="0" smtClean="0">
                <a:latin typeface="Arial"/>
                <a:cs typeface="Arial"/>
              </a:rPr>
              <a:t>to</a:t>
            </a:r>
            <a:r>
              <a:rPr lang="en-US" sz="2200" spc="-5" dirty="0" smtClean="0">
                <a:latin typeface="Arial"/>
                <a:cs typeface="Arial"/>
              </a:rPr>
              <a:t> hydrolysis</a:t>
            </a:r>
            <a:r>
              <a:rPr sz="2200" spc="-5" dirty="0" smtClean="0">
                <a:latin typeface="Arial"/>
                <a:cs typeface="Arial"/>
              </a:rPr>
              <a:t> and</a:t>
            </a:r>
            <a:r>
              <a:rPr sz="2200" spc="5" dirty="0" smtClean="0">
                <a:latin typeface="Arial"/>
                <a:cs typeface="Arial"/>
              </a:rPr>
              <a:t> </a:t>
            </a:r>
            <a:r>
              <a:rPr sz="2200" spc="-5" dirty="0">
                <a:latin typeface="Arial"/>
                <a:cs typeface="Arial"/>
              </a:rPr>
              <a:t>shr</a:t>
            </a:r>
            <a:r>
              <a:rPr sz="2200" dirty="0">
                <a:latin typeface="Arial"/>
                <a:cs typeface="Arial"/>
              </a:rPr>
              <a:t>i</a:t>
            </a:r>
            <a:r>
              <a:rPr sz="2200" spc="-5" dirty="0">
                <a:latin typeface="Arial"/>
                <a:cs typeface="Arial"/>
              </a:rPr>
              <a:t>n</a:t>
            </a:r>
            <a:r>
              <a:rPr sz="2200" dirty="0">
                <a:latin typeface="Arial"/>
                <a:cs typeface="Arial"/>
              </a:rPr>
              <a:t>k</a:t>
            </a:r>
            <a:r>
              <a:rPr sz="2200" spc="-5" dirty="0">
                <a:latin typeface="Arial"/>
                <a:cs typeface="Arial"/>
              </a:rPr>
              <a:t>age</a:t>
            </a:r>
            <a:r>
              <a:rPr sz="2200" spc="5" dirty="0">
                <a:latin typeface="Arial"/>
                <a:cs typeface="Arial"/>
              </a:rPr>
              <a:t> </a:t>
            </a:r>
            <a:r>
              <a:rPr sz="2200" spc="-5" dirty="0">
                <a:latin typeface="Arial"/>
                <a:cs typeface="Arial"/>
              </a:rPr>
              <a:t>in</a:t>
            </a:r>
            <a:r>
              <a:rPr sz="2200" spc="5" dirty="0">
                <a:latin typeface="Arial"/>
                <a:cs typeface="Arial"/>
              </a:rPr>
              <a:t> </a:t>
            </a:r>
            <a:r>
              <a:rPr sz="2200" spc="-5" dirty="0">
                <a:latin typeface="Arial"/>
                <a:cs typeface="Arial"/>
              </a:rPr>
              <a:t>the</a:t>
            </a:r>
            <a:r>
              <a:rPr sz="2200" spc="25" dirty="0">
                <a:latin typeface="Arial"/>
                <a:cs typeface="Arial"/>
              </a:rPr>
              <a:t> </a:t>
            </a:r>
            <a:r>
              <a:rPr sz="2200" spc="-5" dirty="0">
                <a:latin typeface="Arial"/>
                <a:cs typeface="Arial"/>
              </a:rPr>
              <a:t>vol</a:t>
            </a:r>
            <a:r>
              <a:rPr sz="2200" spc="10" dirty="0">
                <a:latin typeface="Arial"/>
                <a:cs typeface="Arial"/>
              </a:rPr>
              <a:t> </a:t>
            </a:r>
            <a:r>
              <a:rPr sz="2200" spc="-5" dirty="0">
                <a:latin typeface="Arial"/>
                <a:cs typeface="Arial"/>
              </a:rPr>
              <a:t>of </a:t>
            </a:r>
            <a:r>
              <a:rPr sz="2200" dirty="0">
                <a:latin typeface="Arial"/>
                <a:cs typeface="Arial"/>
              </a:rPr>
              <a:t>h</a:t>
            </a:r>
            <a:r>
              <a:rPr sz="2200" spc="-5" dirty="0">
                <a:latin typeface="Arial"/>
                <a:cs typeface="Arial"/>
              </a:rPr>
              <a:t>ydrox</a:t>
            </a:r>
            <a:r>
              <a:rPr sz="2200" spc="-20" dirty="0">
                <a:latin typeface="Arial"/>
                <a:cs typeface="Arial"/>
              </a:rPr>
              <a:t>y</a:t>
            </a:r>
            <a:r>
              <a:rPr sz="2200" spc="-5" dirty="0">
                <a:latin typeface="Arial"/>
                <a:cs typeface="Arial"/>
              </a:rPr>
              <a:t>ap</a:t>
            </a:r>
            <a:r>
              <a:rPr sz="2200" dirty="0">
                <a:latin typeface="Arial"/>
                <a:cs typeface="Arial"/>
              </a:rPr>
              <a:t>a</a:t>
            </a:r>
            <a:r>
              <a:rPr sz="2200" spc="-5" dirty="0">
                <a:latin typeface="Arial"/>
                <a:cs typeface="Arial"/>
              </a:rPr>
              <a:t>tite</a:t>
            </a:r>
            <a:r>
              <a:rPr sz="2200" spc="35" dirty="0">
                <a:latin typeface="Arial"/>
                <a:cs typeface="Arial"/>
              </a:rPr>
              <a:t> </a:t>
            </a:r>
            <a:r>
              <a:rPr sz="2200" spc="-5" dirty="0">
                <a:latin typeface="Arial"/>
                <a:cs typeface="Arial"/>
              </a:rPr>
              <a:t>crysta</a:t>
            </a:r>
            <a:r>
              <a:rPr sz="2200" dirty="0">
                <a:latin typeface="Arial"/>
                <a:cs typeface="Arial"/>
              </a:rPr>
              <a:t>l</a:t>
            </a:r>
            <a:r>
              <a:rPr sz="2200" spc="-5" dirty="0">
                <a:latin typeface="Arial"/>
                <a:cs typeface="Arial"/>
              </a:rPr>
              <a:t>s which on hydro</a:t>
            </a:r>
            <a:r>
              <a:rPr sz="2200" dirty="0">
                <a:latin typeface="Arial"/>
                <a:cs typeface="Arial"/>
              </a:rPr>
              <a:t>l</a:t>
            </a:r>
            <a:r>
              <a:rPr sz="2200" spc="-5" dirty="0">
                <a:latin typeface="Arial"/>
                <a:cs typeface="Arial"/>
              </a:rPr>
              <a:t>ysis</a:t>
            </a:r>
            <a:r>
              <a:rPr sz="2200" spc="15" dirty="0">
                <a:latin typeface="Arial"/>
                <a:cs typeface="Arial"/>
              </a:rPr>
              <a:t> </a:t>
            </a:r>
            <a:r>
              <a:rPr sz="2200" spc="-5" dirty="0">
                <a:latin typeface="Arial"/>
                <a:cs typeface="Arial"/>
              </a:rPr>
              <a:t>forms</a:t>
            </a:r>
            <a:r>
              <a:rPr sz="2200" spc="15" dirty="0">
                <a:latin typeface="Arial"/>
                <a:cs typeface="Arial"/>
              </a:rPr>
              <a:t> </a:t>
            </a:r>
            <a:r>
              <a:rPr sz="2200" spc="-5" dirty="0">
                <a:latin typeface="Arial"/>
                <a:cs typeface="Arial"/>
              </a:rPr>
              <a:t>an</a:t>
            </a:r>
            <a:r>
              <a:rPr sz="2200" dirty="0">
                <a:latin typeface="Arial"/>
                <a:cs typeface="Arial"/>
              </a:rPr>
              <a:t> </a:t>
            </a:r>
            <a:r>
              <a:rPr sz="2200" spc="-5" dirty="0">
                <a:solidFill>
                  <a:srgbClr val="FF0000"/>
                </a:solidFill>
                <a:latin typeface="Arial"/>
                <a:cs typeface="Arial"/>
              </a:rPr>
              <a:t>intermed</a:t>
            </a:r>
            <a:r>
              <a:rPr sz="2200" dirty="0">
                <a:solidFill>
                  <a:srgbClr val="FF0000"/>
                </a:solidFill>
                <a:latin typeface="Arial"/>
                <a:cs typeface="Arial"/>
              </a:rPr>
              <a:t>i</a:t>
            </a:r>
            <a:r>
              <a:rPr sz="2200" spc="-5" dirty="0">
                <a:solidFill>
                  <a:srgbClr val="FF0000"/>
                </a:solidFill>
                <a:latin typeface="Arial"/>
                <a:cs typeface="Arial"/>
              </a:rPr>
              <a:t>ate</a:t>
            </a:r>
            <a:r>
              <a:rPr sz="2200" spc="25" dirty="0">
                <a:solidFill>
                  <a:srgbClr val="FF0000"/>
                </a:solidFill>
                <a:latin typeface="Arial"/>
                <a:cs typeface="Arial"/>
              </a:rPr>
              <a:t> </a:t>
            </a:r>
            <a:r>
              <a:rPr sz="2200" spc="-5" dirty="0">
                <a:solidFill>
                  <a:srgbClr val="FF0000"/>
                </a:solidFill>
                <a:latin typeface="Arial"/>
                <a:cs typeface="Arial"/>
              </a:rPr>
              <a:t>produ</a:t>
            </a:r>
            <a:r>
              <a:rPr sz="2200" dirty="0">
                <a:solidFill>
                  <a:srgbClr val="FF0000"/>
                </a:solidFill>
                <a:latin typeface="Arial"/>
                <a:cs typeface="Arial"/>
              </a:rPr>
              <a:t>c</a:t>
            </a:r>
            <a:r>
              <a:rPr sz="2200" spc="-5" dirty="0">
                <a:solidFill>
                  <a:srgbClr val="FF0000"/>
                </a:solidFill>
                <a:latin typeface="Arial"/>
                <a:cs typeface="Arial"/>
              </a:rPr>
              <a:t>t </a:t>
            </a:r>
            <a:r>
              <a:rPr sz="2200" dirty="0">
                <a:latin typeface="Arial"/>
                <a:cs typeface="Arial"/>
              </a:rPr>
              <a:t>c</a:t>
            </a:r>
            <a:r>
              <a:rPr sz="2200" spc="-5" dirty="0">
                <a:latin typeface="Arial"/>
                <a:cs typeface="Arial"/>
              </a:rPr>
              <a:t>alled Dic</a:t>
            </a:r>
            <a:r>
              <a:rPr sz="2200" dirty="0">
                <a:latin typeface="Arial"/>
                <a:cs typeface="Arial"/>
              </a:rPr>
              <a:t>a</a:t>
            </a:r>
            <a:r>
              <a:rPr sz="2200" spc="-5" dirty="0">
                <a:latin typeface="Arial"/>
                <a:cs typeface="Arial"/>
              </a:rPr>
              <a:t>l</a:t>
            </a:r>
            <a:r>
              <a:rPr sz="2200" dirty="0">
                <a:latin typeface="Arial"/>
                <a:cs typeface="Arial"/>
              </a:rPr>
              <a:t>c</a:t>
            </a:r>
            <a:r>
              <a:rPr sz="2200" spc="-5" dirty="0">
                <a:latin typeface="Arial"/>
                <a:cs typeface="Arial"/>
              </a:rPr>
              <a:t>ium ph</a:t>
            </a:r>
            <a:r>
              <a:rPr sz="2200" dirty="0">
                <a:latin typeface="Arial"/>
                <a:cs typeface="Arial"/>
              </a:rPr>
              <a:t>o</a:t>
            </a:r>
            <a:r>
              <a:rPr sz="2200" spc="-5" dirty="0">
                <a:latin typeface="Arial"/>
                <a:cs typeface="Arial"/>
              </a:rPr>
              <a:t>s</a:t>
            </a:r>
            <a:r>
              <a:rPr sz="2200" dirty="0">
                <a:latin typeface="Arial"/>
                <a:cs typeface="Arial"/>
              </a:rPr>
              <a:t>p</a:t>
            </a:r>
            <a:r>
              <a:rPr sz="2200" spc="-5" dirty="0">
                <a:latin typeface="Arial"/>
                <a:cs typeface="Arial"/>
              </a:rPr>
              <a:t>hate</a:t>
            </a:r>
            <a:r>
              <a:rPr sz="2200" spc="10" dirty="0">
                <a:latin typeface="Arial"/>
                <a:cs typeface="Arial"/>
              </a:rPr>
              <a:t> </a:t>
            </a:r>
            <a:r>
              <a:rPr sz="2200" spc="-5" dirty="0" err="1">
                <a:latin typeface="Arial"/>
                <a:cs typeface="Arial"/>
              </a:rPr>
              <a:t>dihydrat</a:t>
            </a:r>
            <a:r>
              <a:rPr sz="2200" spc="0" dirty="0" err="1">
                <a:latin typeface="Arial"/>
                <a:cs typeface="Arial"/>
              </a:rPr>
              <a:t>e</a:t>
            </a:r>
            <a:r>
              <a:rPr sz="2200" spc="-5" dirty="0">
                <a:latin typeface="Arial"/>
                <a:cs typeface="Arial"/>
              </a:rPr>
              <a:t>(</a:t>
            </a:r>
            <a:r>
              <a:rPr sz="2200" spc="-5" dirty="0">
                <a:solidFill>
                  <a:srgbClr val="FF0000"/>
                </a:solidFill>
                <a:latin typeface="Arial"/>
                <a:cs typeface="Arial"/>
              </a:rPr>
              <a:t>DCPD</a:t>
            </a:r>
            <a:r>
              <a:rPr sz="2200" spc="-5" dirty="0" smtClean="0">
                <a:latin typeface="Arial"/>
                <a:cs typeface="Arial"/>
              </a:rPr>
              <a:t>)</a:t>
            </a:r>
            <a:endParaRPr lang="en-US" sz="2200" spc="-5" dirty="0" smtClean="0">
              <a:latin typeface="Arial"/>
              <a:cs typeface="Arial"/>
            </a:endParaRPr>
          </a:p>
          <a:p>
            <a:pPr marL="12700" marR="5080">
              <a:buClr>
                <a:srgbClr val="2CA1BE"/>
              </a:buClr>
              <a:buSzPct val="79545"/>
              <a:tabLst>
                <a:tab pos="296545" algn="l"/>
              </a:tabLst>
            </a:pPr>
            <a:r>
              <a:rPr lang="en-IN" sz="2400" dirty="0" smtClean="0"/>
              <a:t> (</a:t>
            </a:r>
            <a:r>
              <a:rPr lang="en-IN" sz="2400" dirty="0" err="1" smtClean="0"/>
              <a:t>i</a:t>
            </a:r>
            <a:r>
              <a:rPr lang="en-IN" sz="2400" dirty="0" smtClean="0"/>
              <a:t>) Ca</a:t>
            </a:r>
            <a:r>
              <a:rPr lang="en-IN" sz="2400" baseline="-25000" dirty="0" smtClean="0"/>
              <a:t>5</a:t>
            </a:r>
            <a:r>
              <a:rPr lang="en-IN" sz="2400" dirty="0" smtClean="0"/>
              <a:t>(PO</a:t>
            </a:r>
            <a:r>
              <a:rPr lang="en-IN" sz="2400" baseline="-25000" dirty="0" smtClean="0"/>
              <a:t>4</a:t>
            </a:r>
            <a:r>
              <a:rPr lang="en-IN" sz="2400" dirty="0" smtClean="0"/>
              <a:t>)</a:t>
            </a:r>
            <a:r>
              <a:rPr lang="en-IN" sz="2400" baseline="-25000" dirty="0" smtClean="0"/>
              <a:t>3</a:t>
            </a:r>
            <a:r>
              <a:rPr lang="en-IN" sz="2400" dirty="0" smtClean="0"/>
              <a:t>OH+4H</a:t>
            </a:r>
            <a:r>
              <a:rPr lang="en-IN" sz="2400" baseline="44000" dirty="0" smtClean="0"/>
              <a:t>+</a:t>
            </a:r>
            <a:r>
              <a:rPr lang="en-IN" sz="2400" dirty="0" smtClean="0"/>
              <a:t> </a:t>
            </a:r>
            <a:r>
              <a:rPr lang="en-IN" sz="2400" spc="-5" dirty="0" smtClean="0">
                <a:latin typeface="Arial"/>
                <a:cs typeface="Arial"/>
                <a:sym typeface="Wingdings 3" panose="05040102010807070707" pitchFamily="18" charset="2"/>
              </a:rPr>
              <a:t> </a:t>
            </a:r>
            <a:r>
              <a:rPr lang="en-IN" sz="2400" dirty="0" smtClean="0"/>
              <a:t>5Ca</a:t>
            </a:r>
            <a:r>
              <a:rPr lang="en-IN" sz="2400" baseline="30000" dirty="0" smtClean="0"/>
              <a:t>++</a:t>
            </a:r>
            <a:r>
              <a:rPr lang="en-IN" sz="2400" dirty="0" smtClean="0"/>
              <a:t>+3HPO</a:t>
            </a:r>
            <a:r>
              <a:rPr lang="en-IN" sz="2400" baseline="-25000" dirty="0" smtClean="0"/>
              <a:t>4 </a:t>
            </a:r>
            <a:r>
              <a:rPr lang="en-IN" sz="2400" baseline="30000" dirty="0" smtClean="0"/>
              <a:t>--</a:t>
            </a:r>
            <a:r>
              <a:rPr lang="en-IN" sz="2400" dirty="0" smtClean="0"/>
              <a:t>+H</a:t>
            </a:r>
            <a:r>
              <a:rPr lang="en-IN" sz="2400" baseline="-25000" dirty="0" smtClean="0"/>
              <a:t>2</a:t>
            </a:r>
            <a:r>
              <a:rPr lang="en-IN" sz="2400" dirty="0" smtClean="0"/>
              <a:t>O</a:t>
            </a:r>
            <a:r>
              <a:rPr lang="en-IN" sz="2000" dirty="0"/>
              <a:t>(</a:t>
            </a:r>
            <a:r>
              <a:rPr lang="en-IN" sz="2000" dirty="0" err="1"/>
              <a:t>hydrolysis&amp;shrinkage</a:t>
            </a:r>
            <a:r>
              <a:rPr lang="en-IN" sz="2000" dirty="0"/>
              <a:t>)</a:t>
            </a:r>
          </a:p>
          <a:p>
            <a:pPr marL="12700" marR="5080">
              <a:lnSpc>
                <a:spcPct val="100000"/>
              </a:lnSpc>
              <a:buClr>
                <a:srgbClr val="2CA1BE"/>
              </a:buClr>
              <a:buSzPct val="79545"/>
              <a:tabLst>
                <a:tab pos="296545" algn="l"/>
              </a:tabLst>
            </a:pPr>
            <a:endParaRPr lang="en-IN" sz="2000" dirty="0" smtClean="0"/>
          </a:p>
          <a:p>
            <a:pPr marL="12700" marR="5080">
              <a:lnSpc>
                <a:spcPct val="100000"/>
              </a:lnSpc>
              <a:buClr>
                <a:srgbClr val="2CA1BE"/>
              </a:buClr>
              <a:buSzPct val="79545"/>
              <a:tabLst>
                <a:tab pos="296545" algn="l"/>
              </a:tabLst>
            </a:pPr>
            <a:r>
              <a:rPr lang="en-IN" sz="2400" dirty="0" smtClean="0"/>
              <a:t>(ii)Ca</a:t>
            </a:r>
            <a:r>
              <a:rPr lang="en-IN" sz="2400" baseline="30000" dirty="0" smtClean="0"/>
              <a:t>++</a:t>
            </a:r>
            <a:r>
              <a:rPr lang="en-IN" sz="2400" dirty="0" smtClean="0"/>
              <a:t> + HPO</a:t>
            </a:r>
            <a:r>
              <a:rPr lang="en-IN" sz="2400" baseline="-25000" dirty="0" smtClean="0"/>
              <a:t>4</a:t>
            </a:r>
            <a:r>
              <a:rPr lang="en-IN" sz="2400" dirty="0" smtClean="0"/>
              <a:t> </a:t>
            </a:r>
            <a:r>
              <a:rPr lang="en-IN" sz="2400" baseline="30000" dirty="0" smtClean="0"/>
              <a:t>2</a:t>
            </a:r>
            <a:r>
              <a:rPr lang="en-IN" sz="2400" dirty="0" smtClean="0"/>
              <a:t>- </a:t>
            </a:r>
            <a:r>
              <a:rPr lang="en-IN" sz="2400" spc="-5" dirty="0" smtClean="0">
                <a:latin typeface="Arial"/>
                <a:cs typeface="Arial"/>
                <a:sym typeface="Wingdings 3" panose="05040102010807070707" pitchFamily="18" charset="2"/>
              </a:rPr>
              <a:t> </a:t>
            </a:r>
            <a:r>
              <a:rPr lang="en-IN" sz="2400" dirty="0" smtClean="0"/>
              <a:t>Ca.HPO</a:t>
            </a:r>
            <a:r>
              <a:rPr lang="en-IN" sz="2400" baseline="-25000" dirty="0" smtClean="0"/>
              <a:t>4</a:t>
            </a:r>
            <a:r>
              <a:rPr lang="en-IN" sz="2400" dirty="0" smtClean="0"/>
              <a:t>.2H</a:t>
            </a:r>
            <a:r>
              <a:rPr lang="en-IN" sz="2400" baseline="-25000" dirty="0" smtClean="0"/>
              <a:t>2</a:t>
            </a:r>
            <a:r>
              <a:rPr lang="en-IN" sz="2400" dirty="0" smtClean="0"/>
              <a:t>O(</a:t>
            </a:r>
            <a:r>
              <a:rPr lang="en-IN" sz="2400" dirty="0" smtClean="0">
                <a:solidFill>
                  <a:srgbClr val="FF0000"/>
                </a:solidFill>
              </a:rPr>
              <a:t>DCPD)</a:t>
            </a:r>
            <a:r>
              <a:rPr lang="en-IN" sz="2800" dirty="0"/>
              <a:t> (</a:t>
            </a:r>
            <a:r>
              <a:rPr lang="en-IN" sz="2400" spc="-5" dirty="0">
                <a:latin typeface="Arial"/>
                <a:cs typeface="Arial"/>
              </a:rPr>
              <a:t>high</a:t>
            </a:r>
            <a:r>
              <a:rPr lang="en-IN" sz="2400" dirty="0">
                <a:latin typeface="Arial"/>
                <a:cs typeface="Arial"/>
              </a:rPr>
              <a:t>l</a:t>
            </a:r>
            <a:r>
              <a:rPr lang="en-IN" sz="2400" spc="-5" dirty="0">
                <a:latin typeface="Arial"/>
                <a:cs typeface="Arial"/>
              </a:rPr>
              <a:t>y rea</a:t>
            </a:r>
            <a:r>
              <a:rPr lang="en-IN" sz="2400" dirty="0">
                <a:latin typeface="Arial"/>
                <a:cs typeface="Arial"/>
              </a:rPr>
              <a:t>c</a:t>
            </a:r>
            <a:r>
              <a:rPr lang="en-IN" sz="2400" spc="-5" dirty="0">
                <a:latin typeface="Arial"/>
                <a:cs typeface="Arial"/>
              </a:rPr>
              <a:t>tive</a:t>
            </a:r>
            <a:r>
              <a:rPr lang="en-IN" sz="2400" spc="10" dirty="0">
                <a:latin typeface="Arial"/>
                <a:cs typeface="Arial"/>
              </a:rPr>
              <a:t> )</a:t>
            </a:r>
            <a:r>
              <a:rPr lang="en-IN" sz="2400" spc="-5" dirty="0">
                <a:latin typeface="Arial"/>
                <a:cs typeface="Arial"/>
              </a:rPr>
              <a:t> </a:t>
            </a:r>
            <a:endParaRPr lang="en-IN" sz="2400" spc="-5" dirty="0" smtClean="0">
              <a:latin typeface="Arial"/>
              <a:cs typeface="Arial"/>
            </a:endParaRPr>
          </a:p>
          <a:p>
            <a:pPr marL="12700" marR="5080">
              <a:lnSpc>
                <a:spcPct val="100000"/>
              </a:lnSpc>
              <a:buClr>
                <a:srgbClr val="2CA1BE"/>
              </a:buClr>
              <a:buSzPct val="79545"/>
              <a:tabLst>
                <a:tab pos="296545" algn="l"/>
              </a:tabLst>
            </a:pPr>
            <a:endParaRPr lang="en-IN" sz="2400" dirty="0" smtClean="0">
              <a:solidFill>
                <a:srgbClr val="FF0000"/>
              </a:solidFill>
            </a:endParaRPr>
          </a:p>
          <a:p>
            <a:pPr marL="12700" marR="5080">
              <a:buClr>
                <a:srgbClr val="2CA1BE"/>
              </a:buClr>
              <a:buSzPct val="79545"/>
              <a:tabLst>
                <a:tab pos="296545" algn="l"/>
              </a:tabLst>
            </a:pPr>
            <a:r>
              <a:rPr lang="en-IN" sz="2400" dirty="0">
                <a:solidFill>
                  <a:srgbClr val="FF0000"/>
                </a:solidFill>
                <a:sym typeface="Wingdings 3" panose="05040102010807070707" pitchFamily="18" charset="2"/>
              </a:rPr>
              <a:t> </a:t>
            </a:r>
            <a:r>
              <a:rPr lang="en-IN" sz="2400" dirty="0" smtClean="0">
                <a:solidFill>
                  <a:srgbClr val="FF0000"/>
                </a:solidFill>
                <a:sym typeface="Wingdings 3" panose="05040102010807070707" pitchFamily="18" charset="2"/>
              </a:rPr>
              <a:t>                               </a:t>
            </a:r>
            <a:r>
              <a:rPr lang="en-IN" sz="2400" dirty="0" smtClean="0"/>
              <a:t> Ca</a:t>
            </a:r>
            <a:r>
              <a:rPr lang="en-IN" sz="2400" baseline="-25000" dirty="0" smtClean="0"/>
              <a:t>5</a:t>
            </a:r>
            <a:r>
              <a:rPr lang="en-IN" sz="2400" dirty="0" smtClean="0"/>
              <a:t>(PO</a:t>
            </a:r>
            <a:r>
              <a:rPr lang="en-IN" sz="2400" baseline="-25000" dirty="0" smtClean="0"/>
              <a:t>4</a:t>
            </a:r>
            <a:r>
              <a:rPr lang="en-IN" sz="2400" dirty="0" smtClean="0"/>
              <a:t>)</a:t>
            </a:r>
            <a:r>
              <a:rPr lang="en-IN" sz="2400" baseline="-25000" dirty="0" smtClean="0"/>
              <a:t>3</a:t>
            </a:r>
            <a:r>
              <a:rPr lang="en-IN" sz="2400" dirty="0" smtClean="0"/>
              <a:t>F + 2HPO</a:t>
            </a:r>
            <a:r>
              <a:rPr lang="en-IN" sz="2400" baseline="-25000" dirty="0" smtClean="0"/>
              <a:t>4</a:t>
            </a:r>
            <a:r>
              <a:rPr lang="en-IN" sz="2400" baseline="30000" dirty="0" smtClean="0"/>
              <a:t>2-</a:t>
            </a:r>
            <a:r>
              <a:rPr lang="en-IN" sz="2400" dirty="0" smtClean="0"/>
              <a:t> </a:t>
            </a:r>
            <a:r>
              <a:rPr lang="en-IN" sz="2200" spc="15" dirty="0" smtClean="0">
                <a:latin typeface="Arial"/>
                <a:cs typeface="Arial"/>
              </a:rPr>
              <a:t> (</a:t>
            </a:r>
            <a:r>
              <a:rPr lang="en-IN" sz="2200" spc="-5" dirty="0" smtClean="0">
                <a:latin typeface="Arial"/>
                <a:cs typeface="Arial"/>
              </a:rPr>
              <a:t>Fluor apatite)</a:t>
            </a:r>
            <a:endParaRPr lang="en-US" sz="2200" spc="-5" dirty="0">
              <a:latin typeface="Arial"/>
              <a:cs typeface="Arial"/>
            </a:endParaRPr>
          </a:p>
          <a:p>
            <a:pPr marL="12700" marR="5080">
              <a:lnSpc>
                <a:spcPct val="100000"/>
              </a:lnSpc>
              <a:buClr>
                <a:srgbClr val="2CA1BE"/>
              </a:buClr>
              <a:buSzPct val="79545"/>
              <a:tabLst>
                <a:tab pos="296545" algn="l"/>
              </a:tabLst>
            </a:pPr>
            <a:endParaRPr lang="en-US" dirty="0" smtClean="0"/>
          </a:p>
          <a:p>
            <a:pPr marL="12700" marR="5080">
              <a:lnSpc>
                <a:spcPct val="100000"/>
              </a:lnSpc>
              <a:buClr>
                <a:srgbClr val="2CA1BE"/>
              </a:buClr>
              <a:buSzPct val="79545"/>
              <a:tabLst>
                <a:tab pos="296545" algn="l"/>
              </a:tabLst>
            </a:pPr>
            <a:r>
              <a:rPr lang="en-US" dirty="0" smtClean="0"/>
              <a:t>Fluoride </a:t>
            </a:r>
            <a:r>
              <a:rPr lang="en-US" dirty="0"/>
              <a:t>penetrates into the crystals more deeply through</a:t>
            </a:r>
            <a:br>
              <a:rPr lang="en-US" dirty="0"/>
            </a:br>
            <a:r>
              <a:rPr lang="en-US" dirty="0"/>
              <a:t>the openings produced by shrinkage and forms </a:t>
            </a:r>
            <a:r>
              <a:rPr lang="en-US" dirty="0" err="1"/>
              <a:t>fluorapatite</a:t>
            </a:r>
            <a:r>
              <a:rPr lang="en-US" sz="2400" dirty="0"/>
              <a:t> </a:t>
            </a:r>
            <a:br>
              <a:rPr lang="en-US" sz="2400" dirty="0"/>
            </a:br>
            <a:endParaRPr sz="2200" dirty="0">
              <a:latin typeface="Arial"/>
              <a:cs typeface="Arial"/>
            </a:endParaRPr>
          </a:p>
          <a:p>
            <a:pPr marL="295910" marR="50800" indent="-283210">
              <a:lnSpc>
                <a:spcPct val="100000"/>
              </a:lnSpc>
              <a:spcBef>
                <a:spcPts val="600"/>
              </a:spcBef>
              <a:buClr>
                <a:srgbClr val="2CA1BE"/>
              </a:buClr>
              <a:buSzPct val="79545"/>
              <a:buFont typeface="Wingdings"/>
              <a:buChar char=""/>
              <a:tabLst>
                <a:tab pos="296545" algn="l"/>
              </a:tabLst>
            </a:pPr>
            <a:r>
              <a:rPr sz="2200" spc="-5" dirty="0">
                <a:latin typeface="Arial"/>
                <a:cs typeface="Arial"/>
              </a:rPr>
              <a:t>For</a:t>
            </a:r>
            <a:r>
              <a:rPr sz="2200" spc="10" dirty="0">
                <a:latin typeface="Arial"/>
                <a:cs typeface="Arial"/>
              </a:rPr>
              <a:t> </a:t>
            </a:r>
            <a:r>
              <a:rPr sz="2200" spc="-5" dirty="0">
                <a:latin typeface="Arial"/>
                <a:cs typeface="Arial"/>
              </a:rPr>
              <a:t>the </a:t>
            </a:r>
            <a:r>
              <a:rPr sz="2200" dirty="0">
                <a:latin typeface="Arial"/>
                <a:cs typeface="Arial"/>
              </a:rPr>
              <a:t>c</a:t>
            </a:r>
            <a:r>
              <a:rPr sz="2200" spc="-5" dirty="0">
                <a:latin typeface="Arial"/>
                <a:cs typeface="Arial"/>
              </a:rPr>
              <a:t>onversi</a:t>
            </a:r>
            <a:r>
              <a:rPr sz="2200" dirty="0">
                <a:latin typeface="Arial"/>
                <a:cs typeface="Arial"/>
              </a:rPr>
              <a:t>o</a:t>
            </a:r>
            <a:r>
              <a:rPr sz="2200" spc="-5" dirty="0">
                <a:latin typeface="Arial"/>
                <a:cs typeface="Arial"/>
              </a:rPr>
              <a:t>n</a:t>
            </a:r>
            <a:r>
              <a:rPr sz="2200" spc="10" dirty="0">
                <a:latin typeface="Arial"/>
                <a:cs typeface="Arial"/>
              </a:rPr>
              <a:t> </a:t>
            </a:r>
            <a:r>
              <a:rPr sz="2200" spc="-5" dirty="0">
                <a:latin typeface="Arial"/>
                <a:cs typeface="Arial"/>
              </a:rPr>
              <a:t>of whole DCPD</a:t>
            </a:r>
            <a:r>
              <a:rPr sz="2200" dirty="0">
                <a:latin typeface="Arial"/>
                <a:cs typeface="Arial"/>
              </a:rPr>
              <a:t> </a:t>
            </a:r>
            <a:r>
              <a:rPr sz="2200" spc="-5" dirty="0">
                <a:latin typeface="Arial"/>
                <a:cs typeface="Arial"/>
              </a:rPr>
              <a:t>formed</a:t>
            </a:r>
            <a:r>
              <a:rPr sz="2200" spc="20" dirty="0">
                <a:latin typeface="Arial"/>
                <a:cs typeface="Arial"/>
              </a:rPr>
              <a:t> </a:t>
            </a:r>
            <a:r>
              <a:rPr sz="2200" spc="-5" dirty="0">
                <a:latin typeface="Arial"/>
                <a:cs typeface="Arial"/>
              </a:rPr>
              <a:t>into</a:t>
            </a:r>
            <a:r>
              <a:rPr sz="2200" spc="5" dirty="0">
                <a:latin typeface="Arial"/>
                <a:cs typeface="Arial"/>
              </a:rPr>
              <a:t> </a:t>
            </a:r>
            <a:r>
              <a:rPr sz="2200" spc="-5" dirty="0">
                <a:latin typeface="Arial"/>
                <a:cs typeface="Arial"/>
              </a:rPr>
              <a:t>fluorapatite, a dee</a:t>
            </a:r>
            <a:r>
              <a:rPr sz="2200" dirty="0">
                <a:latin typeface="Arial"/>
                <a:cs typeface="Arial"/>
              </a:rPr>
              <a:t>p</a:t>
            </a:r>
            <a:r>
              <a:rPr sz="2200" spc="-5" dirty="0">
                <a:latin typeface="Arial"/>
                <a:cs typeface="Arial"/>
              </a:rPr>
              <a:t>er</a:t>
            </a:r>
            <a:r>
              <a:rPr sz="2200" spc="10" dirty="0">
                <a:latin typeface="Arial"/>
                <a:cs typeface="Arial"/>
              </a:rPr>
              <a:t> </a:t>
            </a:r>
            <a:r>
              <a:rPr sz="2200" spc="-5" dirty="0">
                <a:latin typeface="Arial"/>
                <a:cs typeface="Arial"/>
              </a:rPr>
              <a:t>pe</a:t>
            </a:r>
            <a:r>
              <a:rPr sz="2200" dirty="0">
                <a:latin typeface="Arial"/>
                <a:cs typeface="Arial"/>
              </a:rPr>
              <a:t>n</a:t>
            </a:r>
            <a:r>
              <a:rPr sz="2200" spc="-5" dirty="0">
                <a:latin typeface="Arial"/>
                <a:cs typeface="Arial"/>
              </a:rPr>
              <a:t>etr</a:t>
            </a:r>
            <a:r>
              <a:rPr sz="2200" dirty="0">
                <a:latin typeface="Arial"/>
                <a:cs typeface="Arial"/>
              </a:rPr>
              <a:t>a</a:t>
            </a:r>
            <a:r>
              <a:rPr sz="2200" spc="-5" dirty="0">
                <a:latin typeface="Arial"/>
                <a:cs typeface="Arial"/>
              </a:rPr>
              <a:t>ti</a:t>
            </a:r>
            <a:r>
              <a:rPr sz="2200" dirty="0">
                <a:latin typeface="Arial"/>
                <a:cs typeface="Arial"/>
              </a:rPr>
              <a:t>o</a:t>
            </a:r>
            <a:r>
              <a:rPr sz="2200" spc="-5" dirty="0">
                <a:latin typeface="Arial"/>
                <a:cs typeface="Arial"/>
              </a:rPr>
              <a:t>n</a:t>
            </a:r>
            <a:r>
              <a:rPr sz="2200" spc="10" dirty="0">
                <a:latin typeface="Arial"/>
                <a:cs typeface="Arial"/>
              </a:rPr>
              <a:t> </a:t>
            </a:r>
            <a:r>
              <a:rPr sz="2200" spc="-5" dirty="0">
                <a:latin typeface="Arial"/>
                <a:cs typeface="Arial"/>
              </a:rPr>
              <a:t>and</a:t>
            </a:r>
            <a:r>
              <a:rPr sz="2200" spc="5" dirty="0">
                <a:latin typeface="Arial"/>
                <a:cs typeface="Arial"/>
              </a:rPr>
              <a:t> </a:t>
            </a:r>
            <a:r>
              <a:rPr sz="2200" spc="-5" dirty="0">
                <a:latin typeface="Arial"/>
                <a:cs typeface="Arial"/>
              </a:rPr>
              <a:t>continuo</a:t>
            </a:r>
            <a:r>
              <a:rPr sz="2200" dirty="0">
                <a:latin typeface="Arial"/>
                <a:cs typeface="Arial"/>
              </a:rPr>
              <a:t>u</a:t>
            </a:r>
            <a:r>
              <a:rPr sz="2200" spc="-5" dirty="0">
                <a:latin typeface="Arial"/>
                <a:cs typeface="Arial"/>
              </a:rPr>
              <a:t>s</a:t>
            </a:r>
            <a:r>
              <a:rPr sz="2200" dirty="0">
                <a:latin typeface="Arial"/>
                <a:cs typeface="Arial"/>
              </a:rPr>
              <a:t> </a:t>
            </a:r>
            <a:r>
              <a:rPr sz="2200" spc="-5" dirty="0">
                <a:latin typeface="Arial"/>
                <a:cs typeface="Arial"/>
              </a:rPr>
              <a:t>s</a:t>
            </a:r>
            <a:r>
              <a:rPr sz="2200" dirty="0">
                <a:latin typeface="Arial"/>
                <a:cs typeface="Arial"/>
              </a:rPr>
              <a:t>u</a:t>
            </a:r>
            <a:r>
              <a:rPr sz="2200" spc="-5" dirty="0">
                <a:latin typeface="Arial"/>
                <a:cs typeface="Arial"/>
              </a:rPr>
              <a:t>pp</a:t>
            </a:r>
            <a:r>
              <a:rPr sz="2200" dirty="0">
                <a:latin typeface="Arial"/>
                <a:cs typeface="Arial"/>
              </a:rPr>
              <a:t>l</a:t>
            </a:r>
            <a:r>
              <a:rPr sz="2200" spc="-5" dirty="0">
                <a:latin typeface="Arial"/>
                <a:cs typeface="Arial"/>
              </a:rPr>
              <a:t>y of fluoride </a:t>
            </a:r>
            <a:r>
              <a:rPr sz="2200" dirty="0">
                <a:latin typeface="Arial"/>
                <a:cs typeface="Arial"/>
              </a:rPr>
              <a:t>i</a:t>
            </a:r>
            <a:r>
              <a:rPr sz="2200" spc="-5" dirty="0">
                <a:latin typeface="Arial"/>
                <a:cs typeface="Arial"/>
              </a:rPr>
              <a:t>s require</a:t>
            </a:r>
            <a:r>
              <a:rPr sz="2200" spc="0" dirty="0">
                <a:latin typeface="Arial"/>
                <a:cs typeface="Arial"/>
              </a:rPr>
              <a:t>d</a:t>
            </a:r>
            <a:r>
              <a:rPr sz="2200" spc="-5" dirty="0">
                <a:latin typeface="Arial"/>
                <a:cs typeface="Arial"/>
              </a:rPr>
              <a:t>.</a:t>
            </a:r>
            <a:r>
              <a:rPr sz="2200" spc="10" dirty="0">
                <a:latin typeface="Arial"/>
                <a:cs typeface="Arial"/>
              </a:rPr>
              <a:t> </a:t>
            </a:r>
            <a:r>
              <a:rPr sz="2200" spc="-5" dirty="0">
                <a:latin typeface="Arial"/>
                <a:cs typeface="Arial"/>
              </a:rPr>
              <a:t>Be</a:t>
            </a:r>
            <a:r>
              <a:rPr sz="2200" dirty="0">
                <a:latin typeface="Arial"/>
                <a:cs typeface="Arial"/>
              </a:rPr>
              <a:t>c</a:t>
            </a:r>
            <a:r>
              <a:rPr sz="2200" spc="-5" dirty="0">
                <a:latin typeface="Arial"/>
                <a:cs typeface="Arial"/>
              </a:rPr>
              <a:t>au</a:t>
            </a:r>
            <a:r>
              <a:rPr sz="2200" dirty="0">
                <a:latin typeface="Arial"/>
                <a:cs typeface="Arial"/>
              </a:rPr>
              <a:t>s</a:t>
            </a:r>
            <a:r>
              <a:rPr sz="2200" spc="-5" dirty="0">
                <a:latin typeface="Arial"/>
                <a:cs typeface="Arial"/>
              </a:rPr>
              <a:t>e of this reas</a:t>
            </a:r>
            <a:r>
              <a:rPr sz="2200" dirty="0">
                <a:latin typeface="Arial"/>
                <a:cs typeface="Arial"/>
              </a:rPr>
              <a:t>o</a:t>
            </a:r>
            <a:r>
              <a:rPr sz="2200" spc="-5" dirty="0">
                <a:latin typeface="Arial"/>
                <a:cs typeface="Arial"/>
              </a:rPr>
              <a:t>n</a:t>
            </a:r>
            <a:r>
              <a:rPr sz="2200" spc="-105" dirty="0">
                <a:latin typeface="Arial"/>
                <a:cs typeface="Arial"/>
              </a:rPr>
              <a:t> </a:t>
            </a:r>
            <a:r>
              <a:rPr sz="2200" spc="-5" dirty="0">
                <a:latin typeface="Arial"/>
                <a:cs typeface="Arial"/>
              </a:rPr>
              <a:t>APF is app</a:t>
            </a:r>
            <a:r>
              <a:rPr sz="2200" dirty="0">
                <a:latin typeface="Arial"/>
                <a:cs typeface="Arial"/>
              </a:rPr>
              <a:t>l</a:t>
            </a:r>
            <a:r>
              <a:rPr sz="2200" spc="-5" dirty="0">
                <a:latin typeface="Arial"/>
                <a:cs typeface="Arial"/>
              </a:rPr>
              <a:t>ied every</a:t>
            </a:r>
            <a:r>
              <a:rPr sz="2200" spc="10" dirty="0">
                <a:latin typeface="Arial"/>
                <a:cs typeface="Arial"/>
              </a:rPr>
              <a:t> </a:t>
            </a:r>
            <a:r>
              <a:rPr sz="2200" spc="-5" dirty="0">
                <a:latin typeface="Arial"/>
                <a:cs typeface="Arial"/>
              </a:rPr>
              <a:t>30 s</a:t>
            </a:r>
            <a:r>
              <a:rPr sz="2200" dirty="0">
                <a:latin typeface="Arial"/>
                <a:cs typeface="Arial"/>
              </a:rPr>
              <a:t>e</a:t>
            </a:r>
            <a:r>
              <a:rPr sz="2200" spc="-5" dirty="0">
                <a:latin typeface="Arial"/>
                <a:cs typeface="Arial"/>
              </a:rPr>
              <a:t>c and</a:t>
            </a:r>
            <a:r>
              <a:rPr sz="2200" spc="10" dirty="0">
                <a:latin typeface="Arial"/>
                <a:cs typeface="Arial"/>
              </a:rPr>
              <a:t> </a:t>
            </a:r>
            <a:r>
              <a:rPr sz="2200" spc="-5" dirty="0">
                <a:latin typeface="Arial"/>
                <a:cs typeface="Arial"/>
              </a:rPr>
              <a:t>the</a:t>
            </a:r>
            <a:r>
              <a:rPr sz="2200" dirty="0">
                <a:latin typeface="Arial"/>
                <a:cs typeface="Arial"/>
              </a:rPr>
              <a:t> </a:t>
            </a:r>
            <a:r>
              <a:rPr sz="2200" spc="-5" dirty="0">
                <a:latin typeface="Arial"/>
                <a:cs typeface="Arial"/>
              </a:rPr>
              <a:t>te</a:t>
            </a:r>
            <a:r>
              <a:rPr sz="2200" dirty="0">
                <a:latin typeface="Arial"/>
                <a:cs typeface="Arial"/>
              </a:rPr>
              <a:t>e</a:t>
            </a:r>
            <a:r>
              <a:rPr sz="2200" spc="-5" dirty="0">
                <a:latin typeface="Arial"/>
                <a:cs typeface="Arial"/>
              </a:rPr>
              <a:t>th </a:t>
            </a:r>
            <a:r>
              <a:rPr sz="2200" dirty="0">
                <a:latin typeface="Arial"/>
                <a:cs typeface="Arial"/>
              </a:rPr>
              <a:t>h</a:t>
            </a:r>
            <a:r>
              <a:rPr sz="2200" spc="-5" dirty="0">
                <a:latin typeface="Arial"/>
                <a:cs typeface="Arial"/>
              </a:rPr>
              <a:t>ave</a:t>
            </a:r>
            <a:r>
              <a:rPr sz="2200" spc="5" dirty="0">
                <a:latin typeface="Arial"/>
                <a:cs typeface="Arial"/>
              </a:rPr>
              <a:t> </a:t>
            </a:r>
            <a:r>
              <a:rPr sz="2200" spc="-5" dirty="0">
                <a:latin typeface="Arial"/>
                <a:cs typeface="Arial"/>
              </a:rPr>
              <a:t>to</a:t>
            </a:r>
            <a:r>
              <a:rPr sz="2200" spc="10" dirty="0">
                <a:latin typeface="Arial"/>
                <a:cs typeface="Arial"/>
              </a:rPr>
              <a:t> </a:t>
            </a:r>
            <a:r>
              <a:rPr sz="2200" spc="-5" dirty="0">
                <a:latin typeface="Arial"/>
                <a:cs typeface="Arial"/>
              </a:rPr>
              <a:t>be</a:t>
            </a:r>
            <a:r>
              <a:rPr sz="2200" dirty="0">
                <a:latin typeface="Arial"/>
                <a:cs typeface="Arial"/>
              </a:rPr>
              <a:t> </a:t>
            </a:r>
            <a:r>
              <a:rPr sz="2200" spc="-5" dirty="0">
                <a:latin typeface="Arial"/>
                <a:cs typeface="Arial"/>
              </a:rPr>
              <a:t>k</a:t>
            </a:r>
            <a:r>
              <a:rPr sz="2200" dirty="0">
                <a:latin typeface="Arial"/>
                <a:cs typeface="Arial"/>
              </a:rPr>
              <a:t>e</a:t>
            </a:r>
            <a:r>
              <a:rPr sz="2200" spc="-5" dirty="0">
                <a:latin typeface="Arial"/>
                <a:cs typeface="Arial"/>
              </a:rPr>
              <a:t>pt wet for</a:t>
            </a:r>
            <a:r>
              <a:rPr sz="2200" spc="5" dirty="0">
                <a:latin typeface="Arial"/>
                <a:cs typeface="Arial"/>
              </a:rPr>
              <a:t> </a:t>
            </a:r>
            <a:r>
              <a:rPr sz="2200" spc="-5" dirty="0">
                <a:latin typeface="Arial"/>
                <a:cs typeface="Arial"/>
              </a:rPr>
              <a:t>4 min</a:t>
            </a:r>
            <a:endParaRPr sz="2200" dirty="0">
              <a:latin typeface="Arial"/>
              <a:cs typeface="Arial"/>
            </a:endParaRPr>
          </a:p>
        </p:txBody>
      </p:sp>
      <p:sp>
        <p:nvSpPr>
          <p:cNvPr id="7" name="Curved Left Arrow 6"/>
          <p:cNvSpPr/>
          <p:nvPr/>
        </p:nvSpPr>
        <p:spPr>
          <a:xfrm>
            <a:off x="8610600" y="943704"/>
            <a:ext cx="457200" cy="149469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4" name="Curved Right Arrow 3"/>
          <p:cNvSpPr/>
          <p:nvPr/>
        </p:nvSpPr>
        <p:spPr>
          <a:xfrm>
            <a:off x="228600" y="2209800"/>
            <a:ext cx="304800" cy="9906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0" name="Down Arrow 9"/>
          <p:cNvSpPr/>
          <p:nvPr/>
        </p:nvSpPr>
        <p:spPr>
          <a:xfrm>
            <a:off x="4343400" y="3429000"/>
            <a:ext cx="152400" cy="457200"/>
          </a:xfrm>
          <a:prstGeom prst="downArrow">
            <a:avLst/>
          </a:prstGeom>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60457"/>
            <a:ext cx="6931354" cy="369332"/>
          </a:xfrm>
        </p:spPr>
        <p:txBody>
          <a:bodyPr>
            <a:normAutofit fontScale="90000"/>
          </a:bodyPr>
          <a:lstStyle/>
          <a:p>
            <a:r>
              <a:rPr lang="en-US" sz="2400" dirty="0" smtClean="0"/>
              <a:t>Comparison of fluoride solution</a:t>
            </a:r>
            <a:endParaRPr lang="en-IN" sz="2400" dirty="0"/>
          </a:p>
        </p:txBody>
      </p:sp>
      <p:graphicFrame>
        <p:nvGraphicFramePr>
          <p:cNvPr id="3" name="object 18"/>
          <p:cNvGraphicFramePr>
            <a:graphicFrameLocks noGrp="1"/>
          </p:cNvGraphicFramePr>
          <p:nvPr>
            <p:extLst>
              <p:ext uri="{D42A27DB-BD31-4B8C-83A1-F6EECF244321}">
                <p14:modId xmlns:p14="http://schemas.microsoft.com/office/powerpoint/2010/main" val="339622659"/>
              </p:ext>
            </p:extLst>
          </p:nvPr>
        </p:nvGraphicFramePr>
        <p:xfrm>
          <a:off x="897082" y="709429"/>
          <a:ext cx="7924800" cy="6185978"/>
        </p:xfrm>
        <a:graphic>
          <a:graphicData uri="http://schemas.openxmlformats.org/drawingml/2006/table">
            <a:tbl>
              <a:tblPr firstRow="1" bandRow="1">
                <a:tableStyleId>{2D5ABB26-0587-4C30-8999-92F81FD0307C}</a:tableStyleId>
              </a:tblPr>
              <a:tblGrid>
                <a:gridCol w="1932608">
                  <a:extLst>
                    <a:ext uri="{9D8B030D-6E8A-4147-A177-3AD203B41FA5}">
                      <a16:colId xmlns:a16="http://schemas.microsoft.com/office/drawing/2014/main" val="20000"/>
                    </a:ext>
                  </a:extLst>
                </a:gridCol>
                <a:gridCol w="2025696">
                  <a:extLst>
                    <a:ext uri="{9D8B030D-6E8A-4147-A177-3AD203B41FA5}">
                      <a16:colId xmlns:a16="http://schemas.microsoft.com/office/drawing/2014/main" val="20001"/>
                    </a:ext>
                  </a:extLst>
                </a:gridCol>
                <a:gridCol w="1957007">
                  <a:extLst>
                    <a:ext uri="{9D8B030D-6E8A-4147-A177-3AD203B41FA5}">
                      <a16:colId xmlns:a16="http://schemas.microsoft.com/office/drawing/2014/main" val="20002"/>
                    </a:ext>
                  </a:extLst>
                </a:gridCol>
                <a:gridCol w="2009489">
                  <a:extLst>
                    <a:ext uri="{9D8B030D-6E8A-4147-A177-3AD203B41FA5}">
                      <a16:colId xmlns:a16="http://schemas.microsoft.com/office/drawing/2014/main" val="20003"/>
                    </a:ext>
                  </a:extLst>
                </a:gridCol>
              </a:tblGrid>
              <a:tr h="620549">
                <a:tc>
                  <a:txBody>
                    <a:bodyPr/>
                    <a:lstStyle/>
                    <a:p>
                      <a:pPr marL="91440">
                        <a:lnSpc>
                          <a:spcPct val="100000"/>
                        </a:lnSpc>
                        <a:spcBef>
                          <a:spcPts val="315"/>
                        </a:spcBef>
                      </a:pPr>
                      <a:r>
                        <a:rPr sz="1800" b="1" spc="-5" dirty="0">
                          <a:solidFill>
                            <a:srgbClr val="FFFFFF"/>
                          </a:solidFill>
                          <a:latin typeface="Arial"/>
                          <a:cs typeface="Arial"/>
                        </a:rPr>
                        <a:t>Characteristics</a:t>
                      </a:r>
                      <a:endParaRPr sz="1800">
                        <a:latin typeface="Arial"/>
                        <a:cs typeface="Arial"/>
                      </a:endParaRPr>
                    </a:p>
                  </a:txBody>
                  <a:tcPr marL="0" marR="0" marT="40005" marB="0">
                    <a:solidFill>
                      <a:srgbClr val="2CA1BE"/>
                    </a:solidFill>
                  </a:tcPr>
                </a:tc>
                <a:tc>
                  <a:txBody>
                    <a:bodyPr/>
                    <a:lstStyle/>
                    <a:p>
                      <a:pPr marL="139065">
                        <a:lnSpc>
                          <a:spcPct val="100000"/>
                        </a:lnSpc>
                        <a:spcBef>
                          <a:spcPts val="315"/>
                        </a:spcBef>
                      </a:pPr>
                      <a:r>
                        <a:rPr lang="en-US" sz="1800" b="1" dirty="0" err="1" smtClean="0">
                          <a:solidFill>
                            <a:srgbClr val="FFFFFF"/>
                          </a:solidFill>
                          <a:latin typeface="Arial"/>
                          <a:cs typeface="Arial"/>
                        </a:rPr>
                        <a:t>NaF</a:t>
                      </a:r>
                      <a:endParaRPr sz="1800" dirty="0">
                        <a:latin typeface="Arial"/>
                        <a:cs typeface="Arial"/>
                      </a:endParaRPr>
                    </a:p>
                  </a:txBody>
                  <a:tcPr marL="0" marR="0" marT="40005" marB="0">
                    <a:solidFill>
                      <a:srgbClr val="2CA1BE"/>
                    </a:solidFill>
                  </a:tcPr>
                </a:tc>
                <a:tc>
                  <a:txBody>
                    <a:bodyPr/>
                    <a:lstStyle/>
                    <a:p>
                      <a:pPr marL="95885" marR="770890">
                        <a:lnSpc>
                          <a:spcPct val="100000"/>
                        </a:lnSpc>
                        <a:spcBef>
                          <a:spcPts val="315"/>
                        </a:spcBef>
                      </a:pPr>
                      <a:r>
                        <a:rPr sz="1800" b="1" dirty="0" smtClean="0">
                          <a:solidFill>
                            <a:srgbClr val="FFFFFF"/>
                          </a:solidFill>
                          <a:latin typeface="Arial"/>
                          <a:cs typeface="Arial"/>
                        </a:rPr>
                        <a:t>S</a:t>
                      </a:r>
                      <a:r>
                        <a:rPr lang="en-US" sz="1800" b="1" dirty="0" smtClean="0">
                          <a:solidFill>
                            <a:srgbClr val="FFFFFF"/>
                          </a:solidFill>
                          <a:latin typeface="Arial"/>
                          <a:cs typeface="Arial"/>
                        </a:rPr>
                        <a:t>nF</a:t>
                      </a:r>
                      <a:r>
                        <a:rPr lang="en-US" sz="1800" b="1" baseline="-25000" dirty="0" smtClean="0">
                          <a:solidFill>
                            <a:srgbClr val="FFFFFF"/>
                          </a:solidFill>
                          <a:latin typeface="Arial"/>
                          <a:cs typeface="Arial"/>
                        </a:rPr>
                        <a:t>2</a:t>
                      </a:r>
                      <a:endParaRPr sz="1800" baseline="-25000" dirty="0">
                        <a:latin typeface="Arial"/>
                        <a:cs typeface="Arial"/>
                      </a:endParaRPr>
                    </a:p>
                  </a:txBody>
                  <a:tcPr marL="0" marR="0" marT="40005" marB="0">
                    <a:solidFill>
                      <a:srgbClr val="2CA1BE"/>
                    </a:solidFill>
                  </a:tcPr>
                </a:tc>
                <a:tc>
                  <a:txBody>
                    <a:bodyPr/>
                    <a:lstStyle/>
                    <a:p>
                      <a:pPr marL="120014">
                        <a:lnSpc>
                          <a:spcPct val="100000"/>
                        </a:lnSpc>
                        <a:spcBef>
                          <a:spcPts val="315"/>
                        </a:spcBef>
                      </a:pPr>
                      <a:r>
                        <a:rPr sz="1800" b="1" spc="-20" dirty="0" smtClean="0">
                          <a:solidFill>
                            <a:srgbClr val="FFFFFF"/>
                          </a:solidFill>
                          <a:latin typeface="Arial"/>
                          <a:cs typeface="Arial"/>
                        </a:rPr>
                        <a:t>A</a:t>
                      </a:r>
                      <a:r>
                        <a:rPr lang="en-US" sz="1800" b="1" spc="-20" dirty="0" smtClean="0">
                          <a:solidFill>
                            <a:srgbClr val="FFFFFF"/>
                          </a:solidFill>
                          <a:latin typeface="Arial"/>
                          <a:cs typeface="Arial"/>
                        </a:rPr>
                        <a:t>PF</a:t>
                      </a:r>
                      <a:endParaRPr sz="1800" dirty="0">
                        <a:latin typeface="Arial"/>
                        <a:cs typeface="Arial"/>
                      </a:endParaRPr>
                    </a:p>
                  </a:txBody>
                  <a:tcPr marL="0" marR="0" marT="40005" marB="0">
                    <a:solidFill>
                      <a:srgbClr val="2CA1BE"/>
                    </a:solidFill>
                  </a:tcPr>
                </a:tc>
                <a:extLst>
                  <a:ext uri="{0D108BD9-81ED-4DB2-BD59-A6C34878D82A}">
                    <a16:rowId xmlns:a16="http://schemas.microsoft.com/office/drawing/2014/main" val="10000"/>
                  </a:ext>
                </a:extLst>
              </a:tr>
              <a:tr h="514493">
                <a:tc>
                  <a:txBody>
                    <a:bodyPr/>
                    <a:lstStyle/>
                    <a:p>
                      <a:pPr marL="91440">
                        <a:lnSpc>
                          <a:spcPct val="100000"/>
                        </a:lnSpc>
                        <a:spcBef>
                          <a:spcPts val="310"/>
                        </a:spcBef>
                      </a:pPr>
                      <a:r>
                        <a:rPr sz="1800" spc="-5" dirty="0">
                          <a:latin typeface="Arial"/>
                          <a:cs typeface="Arial"/>
                        </a:rPr>
                        <a:t>Percentage</a:t>
                      </a:r>
                      <a:endParaRPr sz="1800">
                        <a:latin typeface="Arial"/>
                        <a:cs typeface="Arial"/>
                      </a:endParaRPr>
                    </a:p>
                  </a:txBody>
                  <a:tcPr marL="0" marR="0" marT="39370" marB="0">
                    <a:solidFill>
                      <a:srgbClr val="CDDFE8"/>
                    </a:solidFill>
                  </a:tcPr>
                </a:tc>
                <a:tc>
                  <a:txBody>
                    <a:bodyPr/>
                    <a:lstStyle/>
                    <a:p>
                      <a:pPr marL="139065">
                        <a:lnSpc>
                          <a:spcPct val="100000"/>
                        </a:lnSpc>
                        <a:spcBef>
                          <a:spcPts val="310"/>
                        </a:spcBef>
                      </a:pPr>
                      <a:r>
                        <a:rPr sz="1800" spc="-10" dirty="0">
                          <a:latin typeface="Arial"/>
                          <a:cs typeface="Arial"/>
                        </a:rPr>
                        <a:t>2%</a:t>
                      </a:r>
                      <a:endParaRPr sz="1800">
                        <a:latin typeface="Arial"/>
                        <a:cs typeface="Arial"/>
                      </a:endParaRPr>
                    </a:p>
                  </a:txBody>
                  <a:tcPr marL="0" marR="0" marT="39370" marB="0">
                    <a:solidFill>
                      <a:srgbClr val="CDDFE8"/>
                    </a:solidFill>
                  </a:tcPr>
                </a:tc>
                <a:tc>
                  <a:txBody>
                    <a:bodyPr/>
                    <a:lstStyle/>
                    <a:p>
                      <a:pPr marL="95885">
                        <a:lnSpc>
                          <a:spcPct val="100000"/>
                        </a:lnSpc>
                        <a:spcBef>
                          <a:spcPts val="310"/>
                        </a:spcBef>
                      </a:pPr>
                      <a:r>
                        <a:rPr sz="1800" spc="-10" dirty="0">
                          <a:latin typeface="Arial"/>
                          <a:cs typeface="Arial"/>
                        </a:rPr>
                        <a:t>8%</a:t>
                      </a:r>
                      <a:endParaRPr sz="1800" dirty="0">
                        <a:latin typeface="Arial"/>
                        <a:cs typeface="Arial"/>
                      </a:endParaRPr>
                    </a:p>
                  </a:txBody>
                  <a:tcPr marL="0" marR="0" marT="39370" marB="0">
                    <a:solidFill>
                      <a:srgbClr val="CDDFE8"/>
                    </a:solidFill>
                  </a:tcPr>
                </a:tc>
                <a:tc>
                  <a:txBody>
                    <a:bodyPr/>
                    <a:lstStyle/>
                    <a:p>
                      <a:pPr marL="120014">
                        <a:lnSpc>
                          <a:spcPct val="100000"/>
                        </a:lnSpc>
                        <a:spcBef>
                          <a:spcPts val="310"/>
                        </a:spcBef>
                      </a:pPr>
                      <a:r>
                        <a:rPr sz="1800" spc="-5" dirty="0">
                          <a:latin typeface="Arial"/>
                          <a:cs typeface="Arial"/>
                        </a:rPr>
                        <a:t>1.23%</a:t>
                      </a:r>
                      <a:endParaRPr sz="1800">
                        <a:latin typeface="Arial"/>
                        <a:cs typeface="Arial"/>
                      </a:endParaRPr>
                    </a:p>
                  </a:txBody>
                  <a:tcPr marL="0" marR="0" marT="39370" marB="0">
                    <a:solidFill>
                      <a:srgbClr val="CDDFE8"/>
                    </a:solidFill>
                  </a:tcPr>
                </a:tc>
                <a:extLst>
                  <a:ext uri="{0D108BD9-81ED-4DB2-BD59-A6C34878D82A}">
                    <a16:rowId xmlns:a16="http://schemas.microsoft.com/office/drawing/2014/main" val="10001"/>
                  </a:ext>
                </a:extLst>
              </a:tr>
              <a:tr h="886487">
                <a:tc>
                  <a:txBody>
                    <a:bodyPr/>
                    <a:lstStyle/>
                    <a:p>
                      <a:pPr marL="91440" marR="424180">
                        <a:lnSpc>
                          <a:spcPct val="100000"/>
                        </a:lnSpc>
                        <a:spcBef>
                          <a:spcPts val="315"/>
                        </a:spcBef>
                      </a:pPr>
                      <a:r>
                        <a:rPr sz="1800" spc="-5" dirty="0">
                          <a:latin typeface="Arial"/>
                          <a:cs typeface="Arial"/>
                        </a:rPr>
                        <a:t>Fluoride  </a:t>
                      </a:r>
                      <a:r>
                        <a:rPr sz="1800" dirty="0">
                          <a:latin typeface="Arial"/>
                          <a:cs typeface="Arial"/>
                        </a:rPr>
                        <a:t>co</a:t>
                      </a:r>
                      <a:r>
                        <a:rPr sz="1800" spc="-10" dirty="0">
                          <a:latin typeface="Arial"/>
                          <a:cs typeface="Arial"/>
                        </a:rPr>
                        <a:t>n</a:t>
                      </a:r>
                      <a:r>
                        <a:rPr sz="1800" dirty="0">
                          <a:latin typeface="Arial"/>
                          <a:cs typeface="Arial"/>
                        </a:rPr>
                        <a:t>ce</a:t>
                      </a:r>
                      <a:r>
                        <a:rPr sz="1800" spc="-10" dirty="0">
                          <a:latin typeface="Arial"/>
                          <a:cs typeface="Arial"/>
                        </a:rPr>
                        <a:t>n</a:t>
                      </a:r>
                      <a:r>
                        <a:rPr sz="1800" dirty="0">
                          <a:latin typeface="Arial"/>
                          <a:cs typeface="Arial"/>
                        </a:rPr>
                        <a:t>trati</a:t>
                      </a:r>
                      <a:r>
                        <a:rPr sz="1800" spc="-10" dirty="0">
                          <a:latin typeface="Arial"/>
                          <a:cs typeface="Arial"/>
                        </a:rPr>
                        <a:t>o</a:t>
                      </a:r>
                      <a:r>
                        <a:rPr sz="1800" dirty="0">
                          <a:latin typeface="Arial"/>
                          <a:cs typeface="Arial"/>
                        </a:rPr>
                        <a:t>n  </a:t>
                      </a:r>
                      <a:r>
                        <a:rPr sz="1800" spc="-5" dirty="0">
                          <a:latin typeface="Arial"/>
                          <a:cs typeface="Arial"/>
                        </a:rPr>
                        <a:t>(ppm)</a:t>
                      </a:r>
                      <a:endParaRPr sz="1800">
                        <a:latin typeface="Arial"/>
                        <a:cs typeface="Arial"/>
                      </a:endParaRPr>
                    </a:p>
                  </a:txBody>
                  <a:tcPr marL="0" marR="0" marT="40005" marB="0">
                    <a:solidFill>
                      <a:srgbClr val="E8EFF4"/>
                    </a:solidFill>
                  </a:tcPr>
                </a:tc>
                <a:tc>
                  <a:txBody>
                    <a:bodyPr/>
                    <a:lstStyle/>
                    <a:p>
                      <a:pPr marL="139065">
                        <a:lnSpc>
                          <a:spcPct val="100000"/>
                        </a:lnSpc>
                        <a:spcBef>
                          <a:spcPts val="315"/>
                        </a:spcBef>
                      </a:pPr>
                      <a:r>
                        <a:rPr sz="1800" spc="-10" dirty="0">
                          <a:latin typeface="Arial"/>
                          <a:cs typeface="Arial"/>
                        </a:rPr>
                        <a:t>9200</a:t>
                      </a:r>
                      <a:endParaRPr sz="1800" dirty="0">
                        <a:latin typeface="Arial"/>
                        <a:cs typeface="Arial"/>
                      </a:endParaRPr>
                    </a:p>
                  </a:txBody>
                  <a:tcPr marL="0" marR="0" marT="40005" marB="0">
                    <a:solidFill>
                      <a:srgbClr val="E8EFF4"/>
                    </a:solidFill>
                  </a:tcPr>
                </a:tc>
                <a:tc>
                  <a:txBody>
                    <a:bodyPr/>
                    <a:lstStyle/>
                    <a:p>
                      <a:pPr marL="95885">
                        <a:lnSpc>
                          <a:spcPct val="100000"/>
                        </a:lnSpc>
                        <a:spcBef>
                          <a:spcPts val="315"/>
                        </a:spcBef>
                      </a:pPr>
                      <a:r>
                        <a:rPr sz="1800" spc="-10" dirty="0">
                          <a:latin typeface="Arial"/>
                          <a:cs typeface="Arial"/>
                        </a:rPr>
                        <a:t>19500</a:t>
                      </a:r>
                      <a:endParaRPr sz="1800">
                        <a:latin typeface="Arial"/>
                        <a:cs typeface="Arial"/>
                      </a:endParaRPr>
                    </a:p>
                  </a:txBody>
                  <a:tcPr marL="0" marR="0" marT="40005" marB="0">
                    <a:solidFill>
                      <a:srgbClr val="E8EFF4"/>
                    </a:solidFill>
                  </a:tcPr>
                </a:tc>
                <a:tc>
                  <a:txBody>
                    <a:bodyPr/>
                    <a:lstStyle/>
                    <a:p>
                      <a:pPr marL="120014">
                        <a:lnSpc>
                          <a:spcPct val="100000"/>
                        </a:lnSpc>
                        <a:spcBef>
                          <a:spcPts val="315"/>
                        </a:spcBef>
                      </a:pPr>
                      <a:r>
                        <a:rPr sz="1800" spc="-10" dirty="0">
                          <a:latin typeface="Arial"/>
                          <a:cs typeface="Arial"/>
                        </a:rPr>
                        <a:t>12300</a:t>
                      </a:r>
                      <a:endParaRPr sz="1800">
                        <a:latin typeface="Arial"/>
                        <a:cs typeface="Arial"/>
                      </a:endParaRPr>
                    </a:p>
                  </a:txBody>
                  <a:tcPr marL="0" marR="0" marT="40005" marB="0">
                    <a:solidFill>
                      <a:srgbClr val="E8EFF4"/>
                    </a:solidFill>
                  </a:tcPr>
                </a:tc>
                <a:extLst>
                  <a:ext uri="{0D108BD9-81ED-4DB2-BD59-A6C34878D82A}">
                    <a16:rowId xmlns:a16="http://schemas.microsoft.com/office/drawing/2014/main" val="10002"/>
                  </a:ext>
                </a:extLst>
              </a:tr>
              <a:tr h="514493">
                <a:tc>
                  <a:txBody>
                    <a:bodyPr/>
                    <a:lstStyle/>
                    <a:p>
                      <a:pPr marL="91440">
                        <a:lnSpc>
                          <a:spcPct val="100000"/>
                        </a:lnSpc>
                        <a:spcBef>
                          <a:spcPts val="315"/>
                        </a:spcBef>
                      </a:pPr>
                      <a:r>
                        <a:rPr sz="1800" spc="-10" dirty="0">
                          <a:latin typeface="Arial"/>
                          <a:cs typeface="Arial"/>
                        </a:rPr>
                        <a:t>ph</a:t>
                      </a:r>
                      <a:endParaRPr sz="1800">
                        <a:latin typeface="Arial"/>
                        <a:cs typeface="Arial"/>
                      </a:endParaRPr>
                    </a:p>
                  </a:txBody>
                  <a:tcPr marL="0" marR="0" marT="40005" marB="0">
                    <a:solidFill>
                      <a:srgbClr val="CDDFE8"/>
                    </a:solidFill>
                  </a:tcPr>
                </a:tc>
                <a:tc>
                  <a:txBody>
                    <a:bodyPr/>
                    <a:lstStyle/>
                    <a:p>
                      <a:pPr marL="139065">
                        <a:lnSpc>
                          <a:spcPct val="100000"/>
                        </a:lnSpc>
                        <a:spcBef>
                          <a:spcPts val="315"/>
                        </a:spcBef>
                      </a:pPr>
                      <a:r>
                        <a:rPr sz="1800" spc="-5" dirty="0">
                          <a:latin typeface="Arial"/>
                          <a:cs typeface="Arial"/>
                        </a:rPr>
                        <a:t>neutral</a:t>
                      </a:r>
                      <a:endParaRPr sz="1800">
                        <a:latin typeface="Arial"/>
                        <a:cs typeface="Arial"/>
                      </a:endParaRPr>
                    </a:p>
                  </a:txBody>
                  <a:tcPr marL="0" marR="0" marT="40005" marB="0">
                    <a:solidFill>
                      <a:srgbClr val="CDDFE8"/>
                    </a:solidFill>
                  </a:tcPr>
                </a:tc>
                <a:tc>
                  <a:txBody>
                    <a:bodyPr/>
                    <a:lstStyle/>
                    <a:p>
                      <a:pPr marL="95885">
                        <a:lnSpc>
                          <a:spcPct val="100000"/>
                        </a:lnSpc>
                        <a:spcBef>
                          <a:spcPts val="315"/>
                        </a:spcBef>
                      </a:pPr>
                      <a:r>
                        <a:rPr sz="1800" spc="-5" dirty="0">
                          <a:latin typeface="Arial"/>
                          <a:cs typeface="Arial"/>
                        </a:rPr>
                        <a:t>2.4-2.8</a:t>
                      </a:r>
                      <a:endParaRPr sz="1800">
                        <a:latin typeface="Arial"/>
                        <a:cs typeface="Arial"/>
                      </a:endParaRPr>
                    </a:p>
                  </a:txBody>
                  <a:tcPr marL="0" marR="0" marT="40005" marB="0">
                    <a:solidFill>
                      <a:srgbClr val="CDDFE8"/>
                    </a:solidFill>
                  </a:tcPr>
                </a:tc>
                <a:tc>
                  <a:txBody>
                    <a:bodyPr/>
                    <a:lstStyle/>
                    <a:p>
                      <a:pPr marL="120014">
                        <a:lnSpc>
                          <a:spcPct val="100000"/>
                        </a:lnSpc>
                        <a:spcBef>
                          <a:spcPts val="315"/>
                        </a:spcBef>
                      </a:pPr>
                      <a:r>
                        <a:rPr sz="1800" spc="-5" dirty="0">
                          <a:latin typeface="Arial"/>
                          <a:cs typeface="Arial"/>
                        </a:rPr>
                        <a:t>3.0</a:t>
                      </a:r>
                      <a:endParaRPr sz="1800">
                        <a:latin typeface="Arial"/>
                        <a:cs typeface="Arial"/>
                      </a:endParaRPr>
                    </a:p>
                  </a:txBody>
                  <a:tcPr marL="0" marR="0" marT="40005" marB="0">
                    <a:solidFill>
                      <a:srgbClr val="CDDFE8"/>
                    </a:solidFill>
                  </a:tcPr>
                </a:tc>
                <a:extLst>
                  <a:ext uri="{0D108BD9-81ED-4DB2-BD59-A6C34878D82A}">
                    <a16:rowId xmlns:a16="http://schemas.microsoft.com/office/drawing/2014/main" val="10003"/>
                  </a:ext>
                </a:extLst>
              </a:tr>
              <a:tr h="886463">
                <a:tc>
                  <a:txBody>
                    <a:bodyPr/>
                    <a:lstStyle/>
                    <a:p>
                      <a:pPr marL="91440" marR="459740">
                        <a:lnSpc>
                          <a:spcPct val="100000"/>
                        </a:lnSpc>
                        <a:spcBef>
                          <a:spcPts val="315"/>
                        </a:spcBef>
                      </a:pPr>
                      <a:r>
                        <a:rPr sz="1800" spc="-5" dirty="0">
                          <a:latin typeface="Arial"/>
                          <a:cs typeface="Arial"/>
                        </a:rPr>
                        <a:t>Frequency</a:t>
                      </a:r>
                      <a:r>
                        <a:rPr sz="1800" spc="-65" dirty="0">
                          <a:latin typeface="Arial"/>
                          <a:cs typeface="Arial"/>
                        </a:rPr>
                        <a:t> </a:t>
                      </a:r>
                      <a:r>
                        <a:rPr sz="1800" dirty="0">
                          <a:latin typeface="Arial"/>
                          <a:cs typeface="Arial"/>
                        </a:rPr>
                        <a:t>of  </a:t>
                      </a:r>
                      <a:r>
                        <a:rPr sz="1800" spc="-5" dirty="0">
                          <a:latin typeface="Arial"/>
                          <a:cs typeface="Arial"/>
                        </a:rPr>
                        <a:t>application</a:t>
                      </a:r>
                      <a:endParaRPr sz="1800">
                        <a:latin typeface="Arial"/>
                        <a:cs typeface="Arial"/>
                      </a:endParaRPr>
                    </a:p>
                  </a:txBody>
                  <a:tcPr marL="0" marR="0" marT="40005" marB="0">
                    <a:solidFill>
                      <a:srgbClr val="E8EFF4"/>
                    </a:solidFill>
                  </a:tcPr>
                </a:tc>
                <a:tc>
                  <a:txBody>
                    <a:bodyPr/>
                    <a:lstStyle/>
                    <a:p>
                      <a:pPr marL="139065">
                        <a:lnSpc>
                          <a:spcPct val="100000"/>
                        </a:lnSpc>
                        <a:spcBef>
                          <a:spcPts val="315"/>
                        </a:spcBef>
                      </a:pPr>
                      <a:r>
                        <a:rPr sz="1800" spc="-5" dirty="0">
                          <a:latin typeface="Arial"/>
                          <a:cs typeface="Arial"/>
                        </a:rPr>
                        <a:t>4 at</a:t>
                      </a:r>
                      <a:r>
                        <a:rPr sz="1800" spc="-75" dirty="0">
                          <a:latin typeface="Arial"/>
                          <a:cs typeface="Arial"/>
                        </a:rPr>
                        <a:t> </a:t>
                      </a:r>
                      <a:r>
                        <a:rPr sz="1800" spc="-10" dirty="0">
                          <a:latin typeface="Arial"/>
                          <a:cs typeface="Arial"/>
                        </a:rPr>
                        <a:t>weekly</a:t>
                      </a:r>
                      <a:endParaRPr sz="1800">
                        <a:latin typeface="Arial"/>
                        <a:cs typeface="Arial"/>
                      </a:endParaRPr>
                    </a:p>
                    <a:p>
                      <a:pPr marL="139065">
                        <a:lnSpc>
                          <a:spcPct val="100000"/>
                        </a:lnSpc>
                      </a:pPr>
                      <a:r>
                        <a:rPr sz="1800" spc="-5" dirty="0">
                          <a:latin typeface="Arial"/>
                          <a:cs typeface="Arial"/>
                        </a:rPr>
                        <a:t>intervals </a:t>
                      </a:r>
                      <a:r>
                        <a:rPr sz="1800" spc="-25" dirty="0">
                          <a:latin typeface="Arial"/>
                          <a:cs typeface="Arial"/>
                        </a:rPr>
                        <a:t>3,7,11</a:t>
                      </a:r>
                      <a:r>
                        <a:rPr sz="1800" spc="-60" dirty="0">
                          <a:latin typeface="Arial"/>
                          <a:cs typeface="Arial"/>
                        </a:rPr>
                        <a:t> </a:t>
                      </a:r>
                      <a:r>
                        <a:rPr sz="1800" dirty="0">
                          <a:latin typeface="Arial"/>
                          <a:cs typeface="Arial"/>
                        </a:rPr>
                        <a:t>&amp;</a:t>
                      </a:r>
                      <a:endParaRPr sz="1800">
                        <a:latin typeface="Arial"/>
                        <a:cs typeface="Arial"/>
                      </a:endParaRPr>
                    </a:p>
                    <a:p>
                      <a:pPr marL="139065">
                        <a:lnSpc>
                          <a:spcPct val="100000"/>
                        </a:lnSpc>
                      </a:pPr>
                      <a:r>
                        <a:rPr sz="1800" spc="-5" dirty="0">
                          <a:latin typeface="Arial"/>
                          <a:cs typeface="Arial"/>
                        </a:rPr>
                        <a:t>13</a:t>
                      </a:r>
                      <a:r>
                        <a:rPr sz="1800" spc="-95" dirty="0">
                          <a:latin typeface="Arial"/>
                          <a:cs typeface="Arial"/>
                        </a:rPr>
                        <a:t> </a:t>
                      </a:r>
                      <a:r>
                        <a:rPr sz="1800" spc="-10" dirty="0">
                          <a:latin typeface="Arial"/>
                          <a:cs typeface="Arial"/>
                        </a:rPr>
                        <a:t>yrs</a:t>
                      </a:r>
                      <a:endParaRPr sz="1800">
                        <a:latin typeface="Arial"/>
                        <a:cs typeface="Arial"/>
                      </a:endParaRPr>
                    </a:p>
                  </a:txBody>
                  <a:tcPr marL="0" marR="0" marT="40005" marB="0">
                    <a:solidFill>
                      <a:srgbClr val="E8EFF4"/>
                    </a:solidFill>
                  </a:tcPr>
                </a:tc>
                <a:tc>
                  <a:txBody>
                    <a:bodyPr/>
                    <a:lstStyle/>
                    <a:p>
                      <a:pPr marL="95885">
                        <a:lnSpc>
                          <a:spcPct val="100000"/>
                        </a:lnSpc>
                        <a:spcBef>
                          <a:spcPts val="315"/>
                        </a:spcBef>
                      </a:pPr>
                      <a:r>
                        <a:rPr sz="1800" spc="-5" dirty="0">
                          <a:latin typeface="Arial"/>
                          <a:cs typeface="Arial"/>
                        </a:rPr>
                        <a:t>biannually</a:t>
                      </a:r>
                      <a:endParaRPr sz="1800">
                        <a:latin typeface="Arial"/>
                        <a:cs typeface="Arial"/>
                      </a:endParaRPr>
                    </a:p>
                  </a:txBody>
                  <a:tcPr marL="0" marR="0" marT="40005" marB="0">
                    <a:solidFill>
                      <a:srgbClr val="E8EFF4"/>
                    </a:solidFill>
                  </a:tcPr>
                </a:tc>
                <a:tc>
                  <a:txBody>
                    <a:bodyPr/>
                    <a:lstStyle/>
                    <a:p>
                      <a:pPr marL="120014">
                        <a:lnSpc>
                          <a:spcPct val="100000"/>
                        </a:lnSpc>
                        <a:spcBef>
                          <a:spcPts val="315"/>
                        </a:spcBef>
                      </a:pPr>
                      <a:r>
                        <a:rPr sz="1800" spc="-5" dirty="0">
                          <a:latin typeface="Arial"/>
                          <a:cs typeface="Arial"/>
                        </a:rPr>
                        <a:t>biannually</a:t>
                      </a:r>
                      <a:endParaRPr sz="1800">
                        <a:latin typeface="Arial"/>
                        <a:cs typeface="Arial"/>
                      </a:endParaRPr>
                    </a:p>
                  </a:txBody>
                  <a:tcPr marL="0" marR="0" marT="40005" marB="0">
                    <a:solidFill>
                      <a:srgbClr val="E8EFF4"/>
                    </a:solidFill>
                  </a:tcPr>
                </a:tc>
                <a:extLst>
                  <a:ext uri="{0D108BD9-81ED-4DB2-BD59-A6C34878D82A}">
                    <a16:rowId xmlns:a16="http://schemas.microsoft.com/office/drawing/2014/main" val="10004"/>
                  </a:ext>
                </a:extLst>
              </a:tr>
              <a:tr h="886433">
                <a:tc>
                  <a:txBody>
                    <a:bodyPr/>
                    <a:lstStyle/>
                    <a:p>
                      <a:pPr marL="91440">
                        <a:lnSpc>
                          <a:spcPct val="100000"/>
                        </a:lnSpc>
                        <a:spcBef>
                          <a:spcPts val="320"/>
                        </a:spcBef>
                      </a:pPr>
                      <a:r>
                        <a:rPr sz="1800" spc="-5" dirty="0">
                          <a:latin typeface="Arial"/>
                          <a:cs typeface="Arial"/>
                        </a:rPr>
                        <a:t>Adverse</a:t>
                      </a:r>
                      <a:r>
                        <a:rPr sz="1800" spc="-45" dirty="0">
                          <a:latin typeface="Arial"/>
                          <a:cs typeface="Arial"/>
                        </a:rPr>
                        <a:t> </a:t>
                      </a:r>
                      <a:r>
                        <a:rPr sz="1800" spc="-10" dirty="0">
                          <a:latin typeface="Arial"/>
                          <a:cs typeface="Arial"/>
                        </a:rPr>
                        <a:t>effects</a:t>
                      </a:r>
                      <a:endParaRPr sz="1800">
                        <a:latin typeface="Arial"/>
                        <a:cs typeface="Arial"/>
                      </a:endParaRPr>
                    </a:p>
                  </a:txBody>
                  <a:tcPr marL="0" marR="0" marT="40640" marB="0">
                    <a:solidFill>
                      <a:srgbClr val="CDDFE8"/>
                    </a:solidFill>
                  </a:tcPr>
                </a:tc>
                <a:tc>
                  <a:txBody>
                    <a:bodyPr/>
                    <a:lstStyle/>
                    <a:p>
                      <a:pPr marL="139065">
                        <a:lnSpc>
                          <a:spcPct val="100000"/>
                        </a:lnSpc>
                        <a:spcBef>
                          <a:spcPts val="320"/>
                        </a:spcBef>
                      </a:pPr>
                      <a:r>
                        <a:rPr sz="1800" spc="-10" dirty="0">
                          <a:latin typeface="Arial"/>
                          <a:cs typeface="Arial"/>
                        </a:rPr>
                        <a:t>no</a:t>
                      </a:r>
                      <a:endParaRPr sz="1800">
                        <a:latin typeface="Arial"/>
                        <a:cs typeface="Arial"/>
                      </a:endParaRPr>
                    </a:p>
                  </a:txBody>
                  <a:tcPr marL="0" marR="0" marT="40640" marB="0">
                    <a:solidFill>
                      <a:srgbClr val="CDDFE8"/>
                    </a:solidFill>
                  </a:tcPr>
                </a:tc>
                <a:tc>
                  <a:txBody>
                    <a:bodyPr/>
                    <a:lstStyle/>
                    <a:p>
                      <a:pPr marL="95885" marR="112395">
                        <a:lnSpc>
                          <a:spcPct val="100000"/>
                        </a:lnSpc>
                        <a:spcBef>
                          <a:spcPts val="320"/>
                        </a:spcBef>
                      </a:pPr>
                      <a:r>
                        <a:rPr sz="1800" spc="-40" dirty="0">
                          <a:latin typeface="Arial"/>
                          <a:cs typeface="Arial"/>
                        </a:rPr>
                        <a:t>Tooth  </a:t>
                      </a:r>
                      <a:r>
                        <a:rPr sz="1800" spc="-5" dirty="0">
                          <a:latin typeface="Arial"/>
                          <a:cs typeface="Arial"/>
                        </a:rPr>
                        <a:t>pigmentation  Gingival</a:t>
                      </a:r>
                      <a:r>
                        <a:rPr sz="1800" spc="-45" dirty="0">
                          <a:latin typeface="Arial"/>
                          <a:cs typeface="Arial"/>
                        </a:rPr>
                        <a:t> </a:t>
                      </a:r>
                      <a:r>
                        <a:rPr sz="1800" spc="-5" dirty="0">
                          <a:latin typeface="Arial"/>
                          <a:cs typeface="Arial"/>
                        </a:rPr>
                        <a:t>irritation</a:t>
                      </a:r>
                      <a:endParaRPr sz="1800">
                        <a:latin typeface="Arial"/>
                        <a:cs typeface="Arial"/>
                      </a:endParaRPr>
                    </a:p>
                  </a:txBody>
                  <a:tcPr marL="0" marR="0" marT="40640" marB="0">
                    <a:solidFill>
                      <a:srgbClr val="CDDFE8"/>
                    </a:solidFill>
                  </a:tcPr>
                </a:tc>
                <a:tc>
                  <a:txBody>
                    <a:bodyPr/>
                    <a:lstStyle/>
                    <a:p>
                      <a:pPr marL="120014">
                        <a:lnSpc>
                          <a:spcPct val="100000"/>
                        </a:lnSpc>
                        <a:spcBef>
                          <a:spcPts val="320"/>
                        </a:spcBef>
                      </a:pPr>
                      <a:r>
                        <a:rPr sz="1800" spc="-10" dirty="0">
                          <a:latin typeface="Arial"/>
                          <a:cs typeface="Arial"/>
                        </a:rPr>
                        <a:t>no</a:t>
                      </a:r>
                      <a:endParaRPr sz="1800">
                        <a:latin typeface="Arial"/>
                        <a:cs typeface="Arial"/>
                      </a:endParaRPr>
                    </a:p>
                  </a:txBody>
                  <a:tcPr marL="0" marR="0" marT="40640" marB="0">
                    <a:solidFill>
                      <a:srgbClr val="CDDFE8"/>
                    </a:solidFill>
                  </a:tcPr>
                </a:tc>
                <a:extLst>
                  <a:ext uri="{0D108BD9-81ED-4DB2-BD59-A6C34878D82A}">
                    <a16:rowId xmlns:a16="http://schemas.microsoft.com/office/drawing/2014/main" val="10005"/>
                  </a:ext>
                </a:extLst>
              </a:tr>
              <a:tr h="514437">
                <a:tc>
                  <a:txBody>
                    <a:bodyPr/>
                    <a:lstStyle/>
                    <a:p>
                      <a:pPr marL="91440">
                        <a:lnSpc>
                          <a:spcPct val="100000"/>
                        </a:lnSpc>
                        <a:spcBef>
                          <a:spcPts val="320"/>
                        </a:spcBef>
                      </a:pPr>
                      <a:r>
                        <a:rPr lang="en-US" sz="1800" spc="-5" dirty="0" smtClean="0">
                          <a:latin typeface="Arial"/>
                          <a:cs typeface="Arial"/>
                        </a:rPr>
                        <a:t>Taste</a:t>
                      </a:r>
                      <a:endParaRPr sz="1800" dirty="0">
                        <a:latin typeface="Arial"/>
                        <a:cs typeface="Arial"/>
                      </a:endParaRPr>
                    </a:p>
                  </a:txBody>
                  <a:tcPr marL="0" marR="0" marT="40640" marB="0">
                    <a:solidFill>
                      <a:srgbClr val="E8EFF4"/>
                    </a:solidFill>
                  </a:tcPr>
                </a:tc>
                <a:tc>
                  <a:txBody>
                    <a:bodyPr/>
                    <a:lstStyle/>
                    <a:p>
                      <a:pPr marL="139065">
                        <a:lnSpc>
                          <a:spcPct val="100000"/>
                        </a:lnSpc>
                        <a:spcBef>
                          <a:spcPts val="320"/>
                        </a:spcBef>
                      </a:pPr>
                      <a:r>
                        <a:rPr lang="en-IN" sz="1800" b="0" i="0" u="none" strike="noStrike" baseline="0" dirty="0" smtClean="0">
                          <a:solidFill>
                            <a:schemeClr val="tx1"/>
                          </a:solidFill>
                          <a:latin typeface="+mn-lt"/>
                          <a:ea typeface="+mn-ea"/>
                          <a:cs typeface="+mn-cs"/>
                        </a:rPr>
                        <a:t>Bland</a:t>
                      </a:r>
                      <a:endParaRPr sz="1800" dirty="0">
                        <a:latin typeface="Arial"/>
                        <a:cs typeface="Arial"/>
                      </a:endParaRPr>
                    </a:p>
                  </a:txBody>
                  <a:tcPr marL="0" marR="0" marT="40640" marB="0">
                    <a:solidFill>
                      <a:srgbClr val="E8EFF4"/>
                    </a:solidFill>
                  </a:tcPr>
                </a:tc>
                <a:tc>
                  <a:txBody>
                    <a:bodyPr/>
                    <a:lstStyle/>
                    <a:p>
                      <a:pPr marL="95885">
                        <a:lnSpc>
                          <a:spcPct val="100000"/>
                        </a:lnSpc>
                        <a:spcBef>
                          <a:spcPts val="320"/>
                        </a:spcBef>
                      </a:pPr>
                      <a:r>
                        <a:rPr lang="en-US" sz="1800" spc="-10" dirty="0" smtClean="0">
                          <a:latin typeface="Arial"/>
                          <a:cs typeface="Arial"/>
                        </a:rPr>
                        <a:t>Disagreeable</a:t>
                      </a:r>
                      <a:endParaRPr sz="1800" dirty="0">
                        <a:latin typeface="Arial"/>
                        <a:cs typeface="Arial"/>
                      </a:endParaRPr>
                    </a:p>
                  </a:txBody>
                  <a:tcPr marL="0" marR="0" marT="40640" marB="0">
                    <a:solidFill>
                      <a:srgbClr val="E8EFF4"/>
                    </a:solidFill>
                  </a:tcPr>
                </a:tc>
                <a:tc>
                  <a:txBody>
                    <a:bodyPr/>
                    <a:lstStyle/>
                    <a:p>
                      <a:pPr marL="120014">
                        <a:lnSpc>
                          <a:spcPct val="100000"/>
                        </a:lnSpc>
                        <a:spcBef>
                          <a:spcPts val="320"/>
                        </a:spcBef>
                      </a:pPr>
                      <a:r>
                        <a:rPr lang="en-US" sz="1800" spc="-10" dirty="0" smtClean="0">
                          <a:latin typeface="Arial"/>
                          <a:cs typeface="Arial"/>
                        </a:rPr>
                        <a:t>Acidic</a:t>
                      </a:r>
                    </a:p>
                    <a:p>
                      <a:pPr marL="120014">
                        <a:lnSpc>
                          <a:spcPct val="100000"/>
                        </a:lnSpc>
                        <a:spcBef>
                          <a:spcPts val="320"/>
                        </a:spcBef>
                      </a:pPr>
                      <a:endParaRPr lang="en-US" sz="1800" spc="-10" dirty="0" smtClean="0">
                        <a:latin typeface="Arial"/>
                        <a:cs typeface="Arial"/>
                      </a:endParaRPr>
                    </a:p>
                    <a:p>
                      <a:pPr marL="120014">
                        <a:lnSpc>
                          <a:spcPct val="100000"/>
                        </a:lnSpc>
                        <a:spcBef>
                          <a:spcPts val="320"/>
                        </a:spcBef>
                      </a:pPr>
                      <a:endParaRPr lang="en-US" sz="1800" dirty="0" smtClean="0">
                        <a:latin typeface="Arial"/>
                        <a:cs typeface="Arial"/>
                      </a:endParaRPr>
                    </a:p>
                    <a:p>
                      <a:pPr marL="120014">
                        <a:lnSpc>
                          <a:spcPct val="100000"/>
                        </a:lnSpc>
                        <a:spcBef>
                          <a:spcPts val="320"/>
                        </a:spcBef>
                      </a:pPr>
                      <a:endParaRPr lang="en-US" sz="1800" dirty="0" smtClean="0">
                        <a:latin typeface="Arial"/>
                        <a:cs typeface="Arial"/>
                      </a:endParaRPr>
                    </a:p>
                    <a:p>
                      <a:pPr marL="120014">
                        <a:lnSpc>
                          <a:spcPct val="100000"/>
                        </a:lnSpc>
                        <a:spcBef>
                          <a:spcPts val="320"/>
                        </a:spcBef>
                      </a:pPr>
                      <a:endParaRPr lang="en-US" sz="1800" dirty="0" smtClean="0">
                        <a:latin typeface="Arial"/>
                        <a:cs typeface="Arial"/>
                      </a:endParaRPr>
                    </a:p>
                    <a:p>
                      <a:pPr marL="120014">
                        <a:lnSpc>
                          <a:spcPct val="100000"/>
                        </a:lnSpc>
                        <a:spcBef>
                          <a:spcPts val="320"/>
                        </a:spcBef>
                      </a:pPr>
                      <a:endParaRPr sz="1800" dirty="0">
                        <a:latin typeface="Arial"/>
                        <a:cs typeface="Arial"/>
                      </a:endParaRPr>
                    </a:p>
                  </a:txBody>
                  <a:tcPr marL="0" marR="0" marT="40640" marB="0">
                    <a:solidFill>
                      <a:srgbClr val="E8EFF4"/>
                    </a:solidFill>
                  </a:tcPr>
                </a:tc>
                <a:extLst>
                  <a:ext uri="{0D108BD9-81ED-4DB2-BD59-A6C34878D82A}">
                    <a16:rowId xmlns:a16="http://schemas.microsoft.com/office/drawing/2014/main" val="10006"/>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504522965"/>
              </p:ext>
            </p:extLst>
          </p:nvPr>
        </p:nvGraphicFramePr>
        <p:xfrm>
          <a:off x="890155" y="5562600"/>
          <a:ext cx="7931727" cy="1097280"/>
        </p:xfrm>
        <a:graphic>
          <a:graphicData uri="http://schemas.openxmlformats.org/drawingml/2006/table">
            <a:tbl>
              <a:tblPr firstRow="1" bandRow="1">
                <a:tableStyleId>{5C22544A-7EE6-4342-B048-85BDC9FD1C3A}</a:tableStyleId>
              </a:tblPr>
              <a:tblGrid>
                <a:gridCol w="7931727">
                  <a:extLst>
                    <a:ext uri="{9D8B030D-6E8A-4147-A177-3AD203B41FA5}">
                      <a16:colId xmlns:a16="http://schemas.microsoft.com/office/drawing/2014/main" val="2486367560"/>
                    </a:ext>
                  </a:extLst>
                </a:gridCol>
              </a:tblGrid>
              <a:tr h="609600">
                <a:tc>
                  <a:txBody>
                    <a:bodyPr/>
                    <a:lstStyle/>
                    <a:p>
                      <a:r>
                        <a:rPr lang="en-US" sz="1800" b="0" i="0" u="none" strike="noStrike" baseline="0" dirty="0" smtClean="0">
                          <a:solidFill>
                            <a:schemeClr val="lt1"/>
                          </a:solidFill>
                          <a:latin typeface="+mn-lt"/>
                          <a:ea typeface="+mn-ea"/>
                          <a:cs typeface="+mn-cs"/>
                        </a:rPr>
                        <a:t>Stability                Stable                Unstable              Stable in plastic</a:t>
                      </a:r>
                    </a:p>
                    <a:p>
                      <a:r>
                        <a:rPr lang="en-IN" sz="1800" b="0" i="0" u="none" strike="noStrike" baseline="0" dirty="0" smtClean="0">
                          <a:solidFill>
                            <a:schemeClr val="lt1"/>
                          </a:solidFill>
                          <a:latin typeface="+mn-lt"/>
                          <a:ea typeface="+mn-ea"/>
                          <a:cs typeface="+mn-cs"/>
                        </a:rPr>
                        <a:t>                                                                                            container </a:t>
                      </a:r>
                      <a:endParaRPr lang="en-IN" dirty="0"/>
                    </a:p>
                  </a:txBody>
                  <a:tcPr>
                    <a:solidFill>
                      <a:srgbClr val="93B3FB"/>
                    </a:solidFill>
                  </a:tcPr>
                </a:tc>
                <a:extLst>
                  <a:ext uri="{0D108BD9-81ED-4DB2-BD59-A6C34878D82A}">
                    <a16:rowId xmlns:a16="http://schemas.microsoft.com/office/drawing/2014/main" val="3563348759"/>
                  </a:ext>
                </a:extLst>
              </a:tr>
              <a:tr h="457200">
                <a:tc>
                  <a:txBody>
                    <a:bodyPr/>
                    <a:lstStyle/>
                    <a:p>
                      <a:r>
                        <a:rPr lang="en-IN" sz="1800" b="0" i="0" u="none" strike="noStrike" baseline="0" dirty="0" smtClean="0">
                          <a:solidFill>
                            <a:schemeClr val="dk1"/>
                          </a:solidFill>
                          <a:latin typeface="+mn-lt"/>
                          <a:ea typeface="+mn-ea"/>
                          <a:cs typeface="+mn-cs"/>
                        </a:rPr>
                        <a:t>Gingival irritation        No                Occasional Transient        No</a:t>
                      </a:r>
                      <a:endParaRPr lang="en-IN" dirty="0"/>
                    </a:p>
                  </a:txBody>
                  <a:tcPr/>
                </a:tc>
                <a:extLst>
                  <a:ext uri="{0D108BD9-81ED-4DB2-BD59-A6C34878D82A}">
                    <a16:rowId xmlns:a16="http://schemas.microsoft.com/office/drawing/2014/main" val="2698709335"/>
                  </a:ext>
                </a:extLst>
              </a:tr>
            </a:tbl>
          </a:graphicData>
        </a:graphic>
      </p:graphicFrame>
    </p:spTree>
    <p:extLst>
      <p:ext uri="{BB962C8B-B14F-4D97-AF65-F5344CB8AC3E}">
        <p14:creationId xmlns:p14="http://schemas.microsoft.com/office/powerpoint/2010/main" val="26049527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2044" y="260457"/>
            <a:ext cx="6699910" cy="1597369"/>
          </a:xfrm>
        </p:spPr>
        <p:txBody>
          <a:bodyPr>
            <a:normAutofit fontScale="90000"/>
          </a:bodyPr>
          <a:lstStyle/>
          <a:p>
            <a:r>
              <a:rPr lang="en-US" sz="3200" dirty="0" smtClean="0"/>
              <a:t>23%APF Gel-Thixotropic Gel</a:t>
            </a:r>
            <a:br>
              <a:rPr lang="en-US" sz="3200" dirty="0" smtClean="0"/>
            </a:br>
            <a:r>
              <a:rPr lang="en-IN" sz="3200" dirty="0" smtClean="0"/>
              <a:t>F</a:t>
            </a:r>
            <a:r>
              <a:rPr lang="en-IN" sz="3200" spc="-10" dirty="0" smtClean="0"/>
              <a:t>l</a:t>
            </a:r>
            <a:r>
              <a:rPr lang="en-IN" sz="3200" dirty="0" smtClean="0"/>
              <a:t>uori</a:t>
            </a:r>
            <a:r>
              <a:rPr lang="en-IN" sz="3200" spc="-10" dirty="0" smtClean="0"/>
              <a:t>d</a:t>
            </a:r>
            <a:r>
              <a:rPr lang="en-IN" sz="3200" dirty="0" smtClean="0"/>
              <a:t>e</a:t>
            </a:r>
            <a:r>
              <a:rPr lang="en-IN" sz="3200" spc="20" dirty="0" smtClean="0"/>
              <a:t> </a:t>
            </a:r>
            <a:r>
              <a:rPr lang="en-IN" sz="3200" dirty="0" smtClean="0"/>
              <a:t>conce</a:t>
            </a:r>
            <a:r>
              <a:rPr lang="en-IN" sz="3200" spc="-10" dirty="0" smtClean="0"/>
              <a:t>n</a:t>
            </a:r>
            <a:r>
              <a:rPr lang="en-IN" sz="3200" dirty="0" smtClean="0"/>
              <a:t>t</a:t>
            </a:r>
            <a:r>
              <a:rPr lang="en-IN" sz="3200" spc="5" dirty="0" smtClean="0"/>
              <a:t>r</a:t>
            </a:r>
            <a:r>
              <a:rPr lang="en-IN" sz="3200" dirty="0" smtClean="0"/>
              <a:t>ation-</a:t>
            </a:r>
            <a:r>
              <a:rPr lang="en-IN" sz="3200" dirty="0" smtClean="0">
                <a:solidFill>
                  <a:srgbClr val="00AF50"/>
                </a:solidFill>
              </a:rPr>
              <a:t>12</a:t>
            </a:r>
            <a:r>
              <a:rPr lang="en-IN" sz="3200" spc="-10" dirty="0" smtClean="0">
                <a:solidFill>
                  <a:srgbClr val="00AF50"/>
                </a:solidFill>
              </a:rPr>
              <a:t>3</a:t>
            </a:r>
            <a:r>
              <a:rPr lang="en-IN" sz="3200" dirty="0" smtClean="0">
                <a:solidFill>
                  <a:srgbClr val="00AF50"/>
                </a:solidFill>
              </a:rPr>
              <a:t>00</a:t>
            </a:r>
            <a:r>
              <a:rPr lang="en-IN" sz="3200" dirty="0">
                <a:solidFill>
                  <a:srgbClr val="00AF50"/>
                </a:solidFill>
              </a:rPr>
              <a:t> </a:t>
            </a:r>
            <a:r>
              <a:rPr lang="en-IN" sz="3200" dirty="0" smtClean="0">
                <a:solidFill>
                  <a:srgbClr val="00AF50"/>
                </a:solidFill>
              </a:rPr>
              <a:t>ppm</a:t>
            </a:r>
            <a:br>
              <a:rPr lang="en-IN" sz="3200" dirty="0" smtClean="0">
                <a:solidFill>
                  <a:srgbClr val="00AF50"/>
                </a:solidFill>
              </a:rPr>
            </a:br>
            <a:r>
              <a:rPr lang="en-IN" dirty="0" smtClean="0"/>
              <a:t/>
            </a:r>
            <a:br>
              <a:rPr lang="en-IN" dirty="0" smtClean="0"/>
            </a:br>
            <a:r>
              <a:rPr lang="en-US" dirty="0" smtClean="0"/>
              <a:t/>
            </a:r>
            <a:br>
              <a:rPr lang="en-US" dirty="0" smtClean="0"/>
            </a:br>
            <a:endParaRPr lang="en-IN" dirty="0"/>
          </a:p>
        </p:txBody>
      </p:sp>
      <p:sp>
        <p:nvSpPr>
          <p:cNvPr id="3" name="Rectangle 2"/>
          <p:cNvSpPr/>
          <p:nvPr/>
        </p:nvSpPr>
        <p:spPr>
          <a:xfrm>
            <a:off x="1222044" y="838200"/>
            <a:ext cx="6172200" cy="3970318"/>
          </a:xfrm>
          <a:prstGeom prst="rect">
            <a:avLst/>
          </a:prstGeom>
        </p:spPr>
        <p:txBody>
          <a:bodyPr wrap="square">
            <a:spAutoFit/>
          </a:bodyPr>
          <a:lstStyle/>
          <a:p>
            <a:endParaRPr lang="en-US" dirty="0" smtClean="0"/>
          </a:p>
          <a:p>
            <a:endParaRPr lang="en-US" dirty="0"/>
          </a:p>
          <a:p>
            <a:r>
              <a:rPr lang="en-US" b="1" dirty="0" err="1">
                <a:solidFill>
                  <a:srgbClr val="FF0000"/>
                </a:solidFill>
                <a:latin typeface="Arial" panose="020B0604020202020204" pitchFamily="34" charset="0"/>
                <a:cs typeface="Arial" panose="020B0604020202020204" pitchFamily="34" charset="0"/>
              </a:rPr>
              <a:t>T</a:t>
            </a:r>
            <a:r>
              <a:rPr lang="en-US" b="1" spc="-10" dirty="0" err="1">
                <a:solidFill>
                  <a:srgbClr val="FF0000"/>
                </a:solidFill>
                <a:latin typeface="Arial" panose="020B0604020202020204" pitchFamily="34" charset="0"/>
                <a:cs typeface="Arial" panose="020B0604020202020204" pitchFamily="34" charset="0"/>
              </a:rPr>
              <a:t>h</a:t>
            </a:r>
            <a:r>
              <a:rPr lang="en-US" b="1" dirty="0" err="1">
                <a:solidFill>
                  <a:srgbClr val="FF0000"/>
                </a:solidFill>
                <a:latin typeface="Arial" panose="020B0604020202020204" pitchFamily="34" charset="0"/>
                <a:cs typeface="Arial" panose="020B0604020202020204" pitchFamily="34" charset="0"/>
              </a:rPr>
              <a:t>yxotrop</a:t>
            </a:r>
            <a:r>
              <a:rPr lang="en-US" b="1" spc="-10" dirty="0" err="1">
                <a:solidFill>
                  <a:srgbClr val="FF0000"/>
                </a:solidFill>
                <a:latin typeface="Arial" panose="020B0604020202020204" pitchFamily="34" charset="0"/>
                <a:cs typeface="Arial" panose="020B0604020202020204" pitchFamily="34" charset="0"/>
              </a:rPr>
              <a:t>h</a:t>
            </a:r>
            <a:r>
              <a:rPr lang="en-US" b="1" dirty="0" err="1">
                <a:solidFill>
                  <a:srgbClr val="FF0000"/>
                </a:solidFill>
                <a:latin typeface="Arial" panose="020B0604020202020204" pitchFamily="34" charset="0"/>
                <a:cs typeface="Arial" panose="020B0604020202020204" pitchFamily="34" charset="0"/>
              </a:rPr>
              <a:t>ic</a:t>
            </a:r>
            <a:r>
              <a:rPr lang="en-US" b="1" spc="5" dirty="0">
                <a:solidFill>
                  <a:srgbClr val="FF0000"/>
                </a:solidFill>
                <a:latin typeface="Arial" panose="020B0604020202020204" pitchFamily="34" charset="0"/>
                <a:cs typeface="Arial" panose="020B0604020202020204" pitchFamily="34" charset="0"/>
              </a:rPr>
              <a:t> </a:t>
            </a:r>
            <a:r>
              <a:rPr lang="en-US" b="1" dirty="0">
                <a:solidFill>
                  <a:srgbClr val="FF0000"/>
                </a:solidFill>
                <a:latin typeface="Arial" panose="020B0604020202020204" pitchFamily="34" charset="0"/>
                <a:cs typeface="Arial" panose="020B0604020202020204" pitchFamily="34" charset="0"/>
              </a:rPr>
              <a:t>gel</a:t>
            </a:r>
            <a:r>
              <a:rPr lang="en-US" b="1" spc="30" dirty="0">
                <a:solidFill>
                  <a:srgbClr val="FF0000"/>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are not</a:t>
            </a:r>
            <a:r>
              <a:rPr lang="en-US" spc="-10" dirty="0">
                <a:latin typeface="Arial" panose="020B0604020202020204" pitchFamily="34" charset="0"/>
                <a:cs typeface="Arial" panose="020B0604020202020204" pitchFamily="34" charset="0"/>
              </a:rPr>
              <a:t>  true  </a:t>
            </a:r>
            <a:r>
              <a:rPr lang="en-US" dirty="0">
                <a:latin typeface="Arial" panose="020B0604020202020204" pitchFamily="34" charset="0"/>
                <a:cs typeface="Arial" panose="020B0604020202020204" pitchFamily="34" charset="0"/>
              </a:rPr>
              <a:t>g</a:t>
            </a:r>
            <a:r>
              <a:rPr lang="en-US" spc="-10" dirty="0">
                <a:latin typeface="Arial" panose="020B0604020202020204" pitchFamily="34" charset="0"/>
                <a:cs typeface="Arial" panose="020B0604020202020204" pitchFamily="34" charset="0"/>
              </a:rPr>
              <a:t>e</a:t>
            </a:r>
            <a:r>
              <a:rPr lang="en-US" dirty="0">
                <a:latin typeface="Arial" panose="020B0604020202020204" pitchFamily="34" charset="0"/>
                <a:cs typeface="Arial" panose="020B0604020202020204" pitchFamily="34" charset="0"/>
              </a:rPr>
              <a:t>ls</a:t>
            </a:r>
            <a:r>
              <a:rPr lang="en-US" spc="5"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b</a:t>
            </a:r>
            <a:r>
              <a:rPr lang="en-US" spc="-10" dirty="0">
                <a:latin typeface="Arial" panose="020B0604020202020204" pitchFamily="34" charset="0"/>
                <a:cs typeface="Arial" panose="020B0604020202020204" pitchFamily="34" charset="0"/>
              </a:rPr>
              <a:t>u</a:t>
            </a:r>
            <a:r>
              <a:rPr lang="en-US" dirty="0">
                <a:latin typeface="Arial" panose="020B0604020202020204" pitchFamily="34" charset="0"/>
                <a:cs typeface="Arial" panose="020B0604020202020204" pitchFamily="34" charset="0"/>
              </a:rPr>
              <a:t>t </a:t>
            </a:r>
            <a:r>
              <a:rPr lang="en-US" spc="-10" dirty="0">
                <a:latin typeface="Arial" panose="020B0604020202020204" pitchFamily="34" charset="0"/>
                <a:cs typeface="Arial" panose="020B0604020202020204" pitchFamily="34" charset="0"/>
              </a:rPr>
              <a:t>h</a:t>
            </a:r>
            <a:r>
              <a:rPr lang="en-US" dirty="0">
                <a:latin typeface="Arial" panose="020B0604020202020204" pitchFamily="34" charset="0"/>
                <a:cs typeface="Arial" panose="020B0604020202020204" pitchFamily="34" charset="0"/>
              </a:rPr>
              <a:t>ave</a:t>
            </a:r>
            <a:r>
              <a:rPr lang="en-US" spc="5"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h</a:t>
            </a:r>
            <a:r>
              <a:rPr lang="en-US" spc="-10" dirty="0">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gh viscos</a:t>
            </a:r>
            <a:r>
              <a:rPr lang="en-US" spc="-15" dirty="0">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ty</a:t>
            </a:r>
            <a:r>
              <a:rPr lang="en-US" spc="5"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un</a:t>
            </a:r>
            <a:r>
              <a:rPr lang="en-US" spc="-10" dirty="0">
                <a:latin typeface="Arial" panose="020B0604020202020204" pitchFamily="34" charset="0"/>
                <a:cs typeface="Arial" panose="020B0604020202020204" pitchFamily="34" charset="0"/>
              </a:rPr>
              <a:t>d</a:t>
            </a:r>
            <a:r>
              <a:rPr lang="en-US" dirty="0">
                <a:latin typeface="Arial" panose="020B0604020202020204" pitchFamily="34" charset="0"/>
                <a:cs typeface="Arial" panose="020B0604020202020204" pitchFamily="34" charset="0"/>
              </a:rPr>
              <a:t>er</a:t>
            </a:r>
            <a:r>
              <a:rPr lang="en-US" spc="15"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storage</a:t>
            </a:r>
            <a:r>
              <a:rPr lang="en-US" spc="-1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cond</a:t>
            </a:r>
            <a:r>
              <a:rPr lang="en-US" spc="-10" dirty="0">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tions</a:t>
            </a:r>
            <a:r>
              <a:rPr lang="en-US" spc="2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and</a:t>
            </a:r>
            <a:r>
              <a:rPr lang="en-US" spc="5"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bec</a:t>
            </a:r>
            <a:r>
              <a:rPr lang="en-US" spc="-10" dirty="0">
                <a:latin typeface="Arial" panose="020B0604020202020204" pitchFamily="34" charset="0"/>
                <a:cs typeface="Arial" panose="020B0604020202020204" pitchFamily="34" charset="0"/>
              </a:rPr>
              <a:t>o</a:t>
            </a:r>
            <a:r>
              <a:rPr lang="en-US" dirty="0">
                <a:latin typeface="Arial" panose="020B0604020202020204" pitchFamily="34" charset="0"/>
                <a:cs typeface="Arial" panose="020B0604020202020204" pitchFamily="34" charset="0"/>
              </a:rPr>
              <a:t>me</a:t>
            </a:r>
            <a:r>
              <a:rPr lang="en-US" spc="15"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fluid un</a:t>
            </a:r>
            <a:r>
              <a:rPr lang="en-US" spc="-10" dirty="0">
                <a:latin typeface="Arial" panose="020B0604020202020204" pitchFamily="34" charset="0"/>
                <a:cs typeface="Arial" panose="020B0604020202020204" pitchFamily="34" charset="0"/>
              </a:rPr>
              <a:t>d</a:t>
            </a:r>
            <a:r>
              <a:rPr lang="en-US" dirty="0">
                <a:latin typeface="Arial" panose="020B0604020202020204" pitchFamily="34" charset="0"/>
                <a:cs typeface="Arial" panose="020B0604020202020204" pitchFamily="34" charset="0"/>
              </a:rPr>
              <a:t>er</a:t>
            </a:r>
          </a:p>
          <a:p>
            <a:r>
              <a:rPr lang="en-US" spc="15"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h</a:t>
            </a:r>
            <a:r>
              <a:rPr lang="en-US" spc="-10" dirty="0">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gh</a:t>
            </a:r>
            <a:r>
              <a:rPr lang="en-US" spc="5"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st</a:t>
            </a:r>
            <a:r>
              <a:rPr lang="en-US" spc="5" dirty="0">
                <a:latin typeface="Arial" panose="020B0604020202020204" pitchFamily="34" charset="0"/>
                <a:cs typeface="Arial" panose="020B0604020202020204" pitchFamily="34" charset="0"/>
              </a:rPr>
              <a:t>r</a:t>
            </a:r>
            <a:r>
              <a:rPr lang="en-US" dirty="0">
                <a:latin typeface="Arial" panose="020B0604020202020204" pitchFamily="34" charset="0"/>
                <a:cs typeface="Arial" panose="020B0604020202020204" pitchFamily="34" charset="0"/>
              </a:rPr>
              <a:t>ess ( under biting force)</a:t>
            </a:r>
          </a:p>
          <a:p>
            <a:endParaRPr lang="en-US" dirty="0"/>
          </a:p>
          <a:p>
            <a:endParaRPr lang="en-US" dirty="0" smtClean="0"/>
          </a:p>
          <a:p>
            <a:r>
              <a:rPr lang="en-US" dirty="0" smtClean="0">
                <a:latin typeface="Arial" panose="020B0604020202020204" pitchFamily="34" charset="0"/>
                <a:cs typeface="Arial" panose="020B0604020202020204" pitchFamily="34" charset="0"/>
              </a:rPr>
              <a:t>For the preparation of APF gel -   </a:t>
            </a:r>
            <a:r>
              <a:rPr lang="en-US" dirty="0" smtClean="0">
                <a:solidFill>
                  <a:srgbClr val="00B0F0"/>
                </a:solidFill>
                <a:latin typeface="Arial" panose="020B0604020202020204" pitchFamily="34" charset="0"/>
                <a:cs typeface="Arial" panose="020B0604020202020204" pitchFamily="34" charset="0"/>
              </a:rPr>
              <a:t>a gelling agent </a:t>
            </a:r>
            <a:r>
              <a:rPr lang="en-US" dirty="0" err="1" smtClean="0">
                <a:solidFill>
                  <a:srgbClr val="00B0F0"/>
                </a:solidFill>
                <a:latin typeface="Arial" panose="020B0604020202020204" pitchFamily="34" charset="0"/>
                <a:cs typeface="Arial" panose="020B0604020202020204" pitchFamily="34" charset="0"/>
              </a:rPr>
              <a:t>Methycellulose</a:t>
            </a:r>
            <a:r>
              <a:rPr lang="en-US" dirty="0" smtClean="0">
                <a:solidFill>
                  <a:srgbClr val="00B0F0"/>
                </a:solidFill>
                <a:latin typeface="Arial" panose="020B0604020202020204" pitchFamily="34" charset="0"/>
                <a:cs typeface="Arial" panose="020B0604020202020204" pitchFamily="34" charset="0"/>
              </a:rPr>
              <a:t> or Hydroxyethyl cellulose </a:t>
            </a:r>
            <a:r>
              <a:rPr lang="en-US" dirty="0" smtClean="0">
                <a:latin typeface="Arial" panose="020B0604020202020204" pitchFamily="34" charset="0"/>
                <a:cs typeface="Arial" panose="020B0604020202020204" pitchFamily="34" charset="0"/>
              </a:rPr>
              <a:t>is to be added to the solution and the pH is to be adjust between 4-5</a:t>
            </a:r>
            <a:endParaRPr lang="en-US" dirty="0" smtClean="0">
              <a:latin typeface="Arial"/>
              <a:cs typeface="Arial"/>
            </a:endParaRPr>
          </a:p>
          <a:p>
            <a:endParaRPr lang="en-US" dirty="0" smtClean="0">
              <a:latin typeface="Arial"/>
              <a:cs typeface="Arial"/>
            </a:endParaRPr>
          </a:p>
          <a:p>
            <a:endParaRPr lang="en-US" dirty="0">
              <a:latin typeface="Arial"/>
              <a:cs typeface="Arial"/>
            </a:endParaRPr>
          </a:p>
          <a:p>
            <a:endParaRPr lang="en-US" dirty="0">
              <a:latin typeface="Arial"/>
              <a:cs typeface="Arial"/>
            </a:endParaRPr>
          </a:p>
          <a:p>
            <a:endParaRPr lang="en-IN" dirty="0"/>
          </a:p>
        </p:txBody>
      </p:sp>
    </p:spTree>
    <p:extLst>
      <p:ext uri="{BB962C8B-B14F-4D97-AF65-F5344CB8AC3E}">
        <p14:creationId xmlns:p14="http://schemas.microsoft.com/office/powerpoint/2010/main" val="41636618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1143000" y="990600"/>
            <a:ext cx="7552690" cy="5416868"/>
          </a:xfrm>
          <a:prstGeom prst="rect">
            <a:avLst/>
          </a:prstGeom>
        </p:spPr>
        <p:txBody>
          <a:bodyPr vert="horz" wrap="square" lIns="0" tIns="0" rIns="0" bIns="0" rtlCol="0">
            <a:spAutoFit/>
          </a:bodyPr>
          <a:lstStyle/>
          <a:p>
            <a:pPr marL="295910" marR="64135" indent="-283210">
              <a:lnSpc>
                <a:spcPct val="100000"/>
              </a:lnSpc>
              <a:spcBef>
                <a:spcPts val="600"/>
              </a:spcBef>
              <a:buClr>
                <a:srgbClr val="2CA1BE"/>
              </a:buClr>
              <a:buSzPct val="79166"/>
              <a:buFont typeface="Wingdings"/>
              <a:buChar char=""/>
              <a:tabLst>
                <a:tab pos="296545" algn="l"/>
              </a:tabLst>
            </a:pPr>
            <a:r>
              <a:rPr sz="2400" dirty="0" smtClean="0">
                <a:latin typeface="Arial"/>
                <a:cs typeface="Arial"/>
              </a:rPr>
              <a:t>Gel </a:t>
            </a:r>
            <a:r>
              <a:rPr sz="2400" dirty="0">
                <a:latin typeface="Arial"/>
                <a:cs typeface="Arial"/>
              </a:rPr>
              <a:t>adheres</a:t>
            </a:r>
            <a:r>
              <a:rPr sz="2400" spc="5" dirty="0">
                <a:latin typeface="Arial"/>
                <a:cs typeface="Arial"/>
              </a:rPr>
              <a:t> </a:t>
            </a:r>
            <a:r>
              <a:rPr sz="2400" dirty="0">
                <a:latin typeface="Arial"/>
                <a:cs typeface="Arial"/>
              </a:rPr>
              <a:t>to the</a:t>
            </a:r>
            <a:r>
              <a:rPr sz="2400" spc="-15" dirty="0">
                <a:latin typeface="Arial"/>
                <a:cs typeface="Arial"/>
              </a:rPr>
              <a:t> </a:t>
            </a:r>
            <a:r>
              <a:rPr sz="2400" dirty="0">
                <a:latin typeface="Arial"/>
                <a:cs typeface="Arial"/>
              </a:rPr>
              <a:t>tooth surface for</a:t>
            </a:r>
            <a:r>
              <a:rPr sz="2400" spc="-20" dirty="0">
                <a:latin typeface="Arial"/>
                <a:cs typeface="Arial"/>
              </a:rPr>
              <a:t> </a:t>
            </a:r>
            <a:r>
              <a:rPr sz="2400" dirty="0">
                <a:latin typeface="Arial"/>
                <a:cs typeface="Arial"/>
              </a:rPr>
              <a:t>a cons</a:t>
            </a:r>
            <a:r>
              <a:rPr sz="2400" spc="-10" dirty="0">
                <a:latin typeface="Arial"/>
                <a:cs typeface="Arial"/>
              </a:rPr>
              <a:t>i</a:t>
            </a:r>
            <a:r>
              <a:rPr sz="2400" dirty="0">
                <a:latin typeface="Arial"/>
                <a:cs typeface="Arial"/>
              </a:rPr>
              <a:t>derab</a:t>
            </a:r>
            <a:r>
              <a:rPr sz="2400" spc="-10" dirty="0">
                <a:latin typeface="Arial"/>
                <a:cs typeface="Arial"/>
              </a:rPr>
              <a:t>l</a:t>
            </a:r>
            <a:r>
              <a:rPr sz="2400" dirty="0">
                <a:latin typeface="Arial"/>
                <a:cs typeface="Arial"/>
              </a:rPr>
              <a:t>e amount of t</a:t>
            </a:r>
            <a:r>
              <a:rPr sz="2400" spc="-10" dirty="0">
                <a:latin typeface="Arial"/>
                <a:cs typeface="Arial"/>
              </a:rPr>
              <a:t>i</a:t>
            </a:r>
            <a:r>
              <a:rPr sz="2400" dirty="0">
                <a:latin typeface="Arial"/>
                <a:cs typeface="Arial"/>
              </a:rPr>
              <a:t>me </a:t>
            </a:r>
            <a:r>
              <a:rPr sz="2400" spc="-10" dirty="0">
                <a:latin typeface="Arial"/>
                <a:cs typeface="Arial"/>
              </a:rPr>
              <a:t>a</a:t>
            </a:r>
            <a:r>
              <a:rPr sz="2400" dirty="0">
                <a:latin typeface="Arial"/>
                <a:cs typeface="Arial"/>
              </a:rPr>
              <a:t>nd</a:t>
            </a:r>
            <a:r>
              <a:rPr sz="2400" spc="5" dirty="0">
                <a:latin typeface="Arial"/>
                <a:cs typeface="Arial"/>
              </a:rPr>
              <a:t> </a:t>
            </a:r>
            <a:r>
              <a:rPr sz="2400" dirty="0">
                <a:latin typeface="Arial"/>
                <a:cs typeface="Arial"/>
              </a:rPr>
              <a:t>e</a:t>
            </a:r>
            <a:r>
              <a:rPr sz="2400" spc="-10" dirty="0">
                <a:latin typeface="Arial"/>
                <a:cs typeface="Arial"/>
              </a:rPr>
              <a:t>l</a:t>
            </a:r>
            <a:r>
              <a:rPr sz="2400" dirty="0">
                <a:latin typeface="Arial"/>
                <a:cs typeface="Arial"/>
              </a:rPr>
              <a:t>imin</a:t>
            </a:r>
            <a:r>
              <a:rPr sz="2400" spc="-10" dirty="0">
                <a:latin typeface="Arial"/>
                <a:cs typeface="Arial"/>
              </a:rPr>
              <a:t>a</a:t>
            </a:r>
            <a:r>
              <a:rPr sz="2400" dirty="0">
                <a:latin typeface="Arial"/>
                <a:cs typeface="Arial"/>
              </a:rPr>
              <a:t>tes</a:t>
            </a:r>
            <a:r>
              <a:rPr sz="2400" spc="25" dirty="0">
                <a:latin typeface="Arial"/>
                <a:cs typeface="Arial"/>
              </a:rPr>
              <a:t> </a:t>
            </a:r>
            <a:r>
              <a:rPr sz="2400" dirty="0">
                <a:latin typeface="Arial"/>
                <a:cs typeface="Arial"/>
              </a:rPr>
              <a:t>the </a:t>
            </a:r>
            <a:r>
              <a:rPr sz="2400" spc="-10" dirty="0">
                <a:latin typeface="Arial"/>
                <a:cs typeface="Arial"/>
              </a:rPr>
              <a:t>c</a:t>
            </a:r>
            <a:r>
              <a:rPr sz="2400" dirty="0">
                <a:latin typeface="Arial"/>
                <a:cs typeface="Arial"/>
              </a:rPr>
              <a:t>onti</a:t>
            </a:r>
            <a:r>
              <a:rPr sz="2400" spc="-10" dirty="0">
                <a:latin typeface="Arial"/>
                <a:cs typeface="Arial"/>
              </a:rPr>
              <a:t>n</a:t>
            </a:r>
            <a:r>
              <a:rPr sz="2400" dirty="0">
                <a:latin typeface="Arial"/>
                <a:cs typeface="Arial"/>
              </a:rPr>
              <a:t>uo</a:t>
            </a:r>
            <a:r>
              <a:rPr sz="2400" spc="-10" dirty="0">
                <a:latin typeface="Arial"/>
                <a:cs typeface="Arial"/>
              </a:rPr>
              <a:t>u</a:t>
            </a:r>
            <a:r>
              <a:rPr sz="2400" dirty="0">
                <a:latin typeface="Arial"/>
                <a:cs typeface="Arial"/>
              </a:rPr>
              <a:t>s</a:t>
            </a:r>
            <a:r>
              <a:rPr sz="2400" spc="25" dirty="0">
                <a:latin typeface="Arial"/>
                <a:cs typeface="Arial"/>
              </a:rPr>
              <a:t> </a:t>
            </a:r>
            <a:r>
              <a:rPr sz="2400" dirty="0">
                <a:latin typeface="Arial"/>
                <a:cs typeface="Arial"/>
              </a:rPr>
              <a:t>w</a:t>
            </a:r>
            <a:r>
              <a:rPr sz="2400" spc="-10" dirty="0">
                <a:latin typeface="Arial"/>
                <a:cs typeface="Arial"/>
              </a:rPr>
              <a:t>e</a:t>
            </a:r>
            <a:r>
              <a:rPr sz="2400" dirty="0">
                <a:latin typeface="Arial"/>
                <a:cs typeface="Arial"/>
              </a:rPr>
              <a:t>t</a:t>
            </a:r>
            <a:r>
              <a:rPr sz="2400" spc="5" dirty="0">
                <a:latin typeface="Arial"/>
                <a:cs typeface="Arial"/>
              </a:rPr>
              <a:t>t</a:t>
            </a:r>
            <a:r>
              <a:rPr sz="2400" dirty="0">
                <a:latin typeface="Arial"/>
                <a:cs typeface="Arial"/>
              </a:rPr>
              <a:t>i</a:t>
            </a:r>
            <a:r>
              <a:rPr sz="2400" spc="-10" dirty="0">
                <a:latin typeface="Arial"/>
                <a:cs typeface="Arial"/>
              </a:rPr>
              <a:t>n</a:t>
            </a:r>
            <a:r>
              <a:rPr sz="2400" dirty="0">
                <a:latin typeface="Arial"/>
                <a:cs typeface="Arial"/>
              </a:rPr>
              <a:t>g of </a:t>
            </a:r>
            <a:r>
              <a:rPr sz="2400" spc="-10" dirty="0">
                <a:latin typeface="Arial"/>
                <a:cs typeface="Arial"/>
              </a:rPr>
              <a:t>e</a:t>
            </a:r>
            <a:r>
              <a:rPr sz="2400" dirty="0">
                <a:latin typeface="Arial"/>
                <a:cs typeface="Arial"/>
              </a:rPr>
              <a:t>namel</a:t>
            </a:r>
            <a:r>
              <a:rPr sz="2400" spc="5" dirty="0">
                <a:latin typeface="Arial"/>
                <a:cs typeface="Arial"/>
              </a:rPr>
              <a:t> </a:t>
            </a:r>
            <a:r>
              <a:rPr sz="2400" dirty="0">
                <a:latin typeface="Arial"/>
                <a:cs typeface="Arial"/>
              </a:rPr>
              <a:t>surfaces wh</a:t>
            </a:r>
            <a:r>
              <a:rPr sz="2400" spc="-10" dirty="0">
                <a:latin typeface="Arial"/>
                <a:cs typeface="Arial"/>
              </a:rPr>
              <a:t>e</a:t>
            </a:r>
            <a:r>
              <a:rPr sz="2400" dirty="0">
                <a:latin typeface="Arial"/>
                <a:cs typeface="Arial"/>
              </a:rPr>
              <a:t>n</a:t>
            </a:r>
            <a:r>
              <a:rPr sz="2400" spc="10" dirty="0">
                <a:latin typeface="Arial"/>
                <a:cs typeface="Arial"/>
              </a:rPr>
              <a:t> </a:t>
            </a:r>
            <a:r>
              <a:rPr sz="2400" dirty="0">
                <a:latin typeface="Arial"/>
                <a:cs typeface="Arial"/>
              </a:rPr>
              <a:t>sol</a:t>
            </a:r>
            <a:r>
              <a:rPr sz="2400" spc="-10" dirty="0">
                <a:latin typeface="Arial"/>
                <a:cs typeface="Arial"/>
              </a:rPr>
              <a:t>u</a:t>
            </a:r>
            <a:r>
              <a:rPr sz="2400" dirty="0">
                <a:latin typeface="Arial"/>
                <a:cs typeface="Arial"/>
              </a:rPr>
              <a:t>tions</a:t>
            </a:r>
            <a:r>
              <a:rPr sz="2400" spc="20" dirty="0">
                <a:latin typeface="Arial"/>
                <a:cs typeface="Arial"/>
              </a:rPr>
              <a:t> </a:t>
            </a:r>
            <a:r>
              <a:rPr sz="2400" dirty="0">
                <a:latin typeface="Arial"/>
                <a:cs typeface="Arial"/>
              </a:rPr>
              <a:t>are used</a:t>
            </a:r>
          </a:p>
          <a:p>
            <a:pPr marL="295910" marR="80010" indent="-283210">
              <a:lnSpc>
                <a:spcPct val="100000"/>
              </a:lnSpc>
              <a:spcBef>
                <a:spcPts val="600"/>
              </a:spcBef>
              <a:buClr>
                <a:srgbClr val="2CA1BE"/>
              </a:buClr>
              <a:buSzPct val="79166"/>
              <a:buFont typeface="Wingdings"/>
              <a:buChar char=""/>
              <a:tabLst>
                <a:tab pos="296545" algn="l"/>
              </a:tabLst>
            </a:pPr>
            <a:r>
              <a:rPr sz="2400" dirty="0">
                <a:latin typeface="Arial"/>
                <a:cs typeface="Arial"/>
              </a:rPr>
              <a:t>2 or 4 qua</a:t>
            </a:r>
            <a:r>
              <a:rPr sz="2400" spc="-10" dirty="0">
                <a:latin typeface="Arial"/>
                <a:cs typeface="Arial"/>
              </a:rPr>
              <a:t>d</a:t>
            </a:r>
            <a:r>
              <a:rPr sz="2400" dirty="0">
                <a:latin typeface="Arial"/>
                <a:cs typeface="Arial"/>
              </a:rPr>
              <a:t>rants</a:t>
            </a:r>
            <a:r>
              <a:rPr sz="2400" spc="15" dirty="0">
                <a:latin typeface="Arial"/>
                <a:cs typeface="Arial"/>
              </a:rPr>
              <a:t> </a:t>
            </a:r>
            <a:r>
              <a:rPr sz="2400" dirty="0">
                <a:latin typeface="Arial"/>
                <a:cs typeface="Arial"/>
              </a:rPr>
              <a:t>can be t</a:t>
            </a:r>
            <a:r>
              <a:rPr sz="2400" spc="5" dirty="0">
                <a:latin typeface="Arial"/>
                <a:cs typeface="Arial"/>
              </a:rPr>
              <a:t>r</a:t>
            </a:r>
            <a:r>
              <a:rPr sz="2400" dirty="0">
                <a:latin typeface="Arial"/>
                <a:cs typeface="Arial"/>
              </a:rPr>
              <a:t>eated</a:t>
            </a:r>
            <a:r>
              <a:rPr sz="2400" spc="-15" dirty="0">
                <a:latin typeface="Arial"/>
                <a:cs typeface="Arial"/>
              </a:rPr>
              <a:t> </a:t>
            </a:r>
            <a:r>
              <a:rPr sz="2400" dirty="0">
                <a:latin typeface="Arial"/>
                <a:cs typeface="Arial"/>
              </a:rPr>
              <a:t>simu</a:t>
            </a:r>
            <a:r>
              <a:rPr sz="2400" spc="-10" dirty="0">
                <a:latin typeface="Arial"/>
                <a:cs typeface="Arial"/>
              </a:rPr>
              <a:t>l</a:t>
            </a:r>
            <a:r>
              <a:rPr sz="2400" dirty="0">
                <a:latin typeface="Arial"/>
                <a:cs typeface="Arial"/>
              </a:rPr>
              <a:t>taneous</a:t>
            </a:r>
            <a:r>
              <a:rPr sz="2400" spc="-15" dirty="0">
                <a:latin typeface="Arial"/>
                <a:cs typeface="Arial"/>
              </a:rPr>
              <a:t>l</a:t>
            </a:r>
            <a:r>
              <a:rPr sz="2400" dirty="0">
                <a:latin typeface="Arial"/>
                <a:cs typeface="Arial"/>
              </a:rPr>
              <a:t>y</a:t>
            </a:r>
            <a:r>
              <a:rPr sz="2400" spc="35" dirty="0">
                <a:latin typeface="Arial"/>
                <a:cs typeface="Arial"/>
              </a:rPr>
              <a:t> </a:t>
            </a:r>
            <a:r>
              <a:rPr sz="2400" dirty="0">
                <a:latin typeface="Arial"/>
                <a:cs typeface="Arial"/>
              </a:rPr>
              <a:t>w</a:t>
            </a:r>
            <a:r>
              <a:rPr sz="2400" spc="-10" dirty="0">
                <a:latin typeface="Arial"/>
                <a:cs typeface="Arial"/>
              </a:rPr>
              <a:t>h</a:t>
            </a:r>
            <a:r>
              <a:rPr sz="2400" dirty="0">
                <a:latin typeface="Arial"/>
                <a:cs typeface="Arial"/>
              </a:rPr>
              <a:t>en t</a:t>
            </a:r>
            <a:r>
              <a:rPr sz="2400" spc="5" dirty="0">
                <a:latin typeface="Arial"/>
                <a:cs typeface="Arial"/>
              </a:rPr>
              <a:t>r</a:t>
            </a:r>
            <a:r>
              <a:rPr sz="2400" dirty="0">
                <a:latin typeface="Arial"/>
                <a:cs typeface="Arial"/>
              </a:rPr>
              <a:t>ays</a:t>
            </a:r>
            <a:r>
              <a:rPr sz="2400" spc="-10" dirty="0">
                <a:latin typeface="Arial"/>
                <a:cs typeface="Arial"/>
              </a:rPr>
              <a:t> </a:t>
            </a:r>
            <a:r>
              <a:rPr sz="2400" dirty="0">
                <a:latin typeface="Arial"/>
                <a:cs typeface="Arial"/>
              </a:rPr>
              <a:t>are</a:t>
            </a:r>
            <a:r>
              <a:rPr sz="2400" spc="-10" dirty="0">
                <a:latin typeface="Arial"/>
                <a:cs typeface="Arial"/>
              </a:rPr>
              <a:t> </a:t>
            </a:r>
            <a:r>
              <a:rPr sz="2400" dirty="0">
                <a:latin typeface="Arial"/>
                <a:cs typeface="Arial"/>
              </a:rPr>
              <a:t>used</a:t>
            </a:r>
            <a:r>
              <a:rPr sz="2400" spc="5" dirty="0">
                <a:latin typeface="Arial"/>
                <a:cs typeface="Arial"/>
              </a:rPr>
              <a:t> </a:t>
            </a:r>
            <a:r>
              <a:rPr sz="2400" dirty="0">
                <a:latin typeface="Arial"/>
                <a:cs typeface="Arial"/>
              </a:rPr>
              <a:t>for</a:t>
            </a:r>
            <a:r>
              <a:rPr sz="2400" spc="-15" dirty="0">
                <a:latin typeface="Arial"/>
                <a:cs typeface="Arial"/>
              </a:rPr>
              <a:t> </a:t>
            </a:r>
            <a:r>
              <a:rPr sz="2400" dirty="0">
                <a:latin typeface="Arial"/>
                <a:cs typeface="Arial"/>
              </a:rPr>
              <a:t>gel ap</a:t>
            </a:r>
            <a:r>
              <a:rPr sz="2400" spc="-10" dirty="0">
                <a:latin typeface="Arial"/>
                <a:cs typeface="Arial"/>
              </a:rPr>
              <a:t>p</a:t>
            </a:r>
            <a:r>
              <a:rPr sz="2400" dirty="0">
                <a:latin typeface="Arial"/>
                <a:cs typeface="Arial"/>
              </a:rPr>
              <a:t>l</a:t>
            </a:r>
            <a:r>
              <a:rPr sz="2400" spc="-10" dirty="0">
                <a:latin typeface="Arial"/>
                <a:cs typeface="Arial"/>
              </a:rPr>
              <a:t>i</a:t>
            </a:r>
            <a:r>
              <a:rPr sz="2400" dirty="0">
                <a:latin typeface="Arial"/>
                <a:cs typeface="Arial"/>
              </a:rPr>
              <a:t>cation</a:t>
            </a:r>
            <a:r>
              <a:rPr sz="2400" spc="40" dirty="0">
                <a:latin typeface="Arial"/>
                <a:cs typeface="Arial"/>
              </a:rPr>
              <a:t> </a:t>
            </a:r>
            <a:r>
              <a:rPr sz="2400" dirty="0">
                <a:latin typeface="Arial"/>
                <a:cs typeface="Arial"/>
              </a:rPr>
              <a:t>w</a:t>
            </a:r>
            <a:r>
              <a:rPr sz="2400" spc="-10" dirty="0">
                <a:latin typeface="Arial"/>
                <a:cs typeface="Arial"/>
              </a:rPr>
              <a:t>h</a:t>
            </a:r>
            <a:r>
              <a:rPr sz="2400" dirty="0">
                <a:latin typeface="Arial"/>
                <a:cs typeface="Arial"/>
              </a:rPr>
              <a:t>ich</a:t>
            </a:r>
            <a:r>
              <a:rPr sz="2400" spc="15" dirty="0">
                <a:latin typeface="Arial"/>
                <a:cs typeface="Arial"/>
              </a:rPr>
              <a:t> </a:t>
            </a:r>
            <a:r>
              <a:rPr sz="2400" dirty="0">
                <a:latin typeface="Arial"/>
                <a:cs typeface="Arial"/>
              </a:rPr>
              <a:t>results </a:t>
            </a:r>
            <a:r>
              <a:rPr sz="2400" spc="-15" dirty="0">
                <a:latin typeface="Arial"/>
                <a:cs typeface="Arial"/>
              </a:rPr>
              <a:t>i</a:t>
            </a:r>
            <a:r>
              <a:rPr sz="2400" dirty="0">
                <a:latin typeface="Arial"/>
                <a:cs typeface="Arial"/>
              </a:rPr>
              <a:t>n substantial savi</a:t>
            </a:r>
            <a:r>
              <a:rPr sz="2400" spc="-10" dirty="0">
                <a:latin typeface="Arial"/>
                <a:cs typeface="Arial"/>
              </a:rPr>
              <a:t>n</a:t>
            </a:r>
            <a:r>
              <a:rPr sz="2400" dirty="0">
                <a:latin typeface="Arial"/>
                <a:cs typeface="Arial"/>
              </a:rPr>
              <a:t>g</a:t>
            </a:r>
            <a:r>
              <a:rPr sz="2400" spc="20" dirty="0">
                <a:latin typeface="Arial"/>
                <a:cs typeface="Arial"/>
              </a:rPr>
              <a:t> </a:t>
            </a:r>
            <a:r>
              <a:rPr sz="2400" dirty="0">
                <a:latin typeface="Arial"/>
                <a:cs typeface="Arial"/>
              </a:rPr>
              <a:t>of </a:t>
            </a:r>
            <a:r>
              <a:rPr sz="2400" dirty="0" smtClean="0">
                <a:latin typeface="Arial"/>
                <a:cs typeface="Arial"/>
              </a:rPr>
              <a:t>time</a:t>
            </a:r>
            <a:endParaRPr lang="en-US" sz="2400" dirty="0" smtClean="0">
              <a:latin typeface="Arial"/>
              <a:cs typeface="Arial"/>
            </a:endParaRPr>
          </a:p>
          <a:p>
            <a:pPr marL="295910" marR="80010" indent="-283210">
              <a:lnSpc>
                <a:spcPct val="100000"/>
              </a:lnSpc>
              <a:spcBef>
                <a:spcPts val="600"/>
              </a:spcBef>
              <a:buClr>
                <a:srgbClr val="2CA1BE"/>
              </a:buClr>
              <a:buSzPct val="79166"/>
              <a:buFont typeface="Wingdings"/>
              <a:buChar char=""/>
              <a:tabLst>
                <a:tab pos="296545" algn="l"/>
              </a:tabLst>
            </a:pPr>
            <a:r>
              <a:rPr lang="en-IN" sz="2400" dirty="0" smtClean="0"/>
              <a:t>After thorough </a:t>
            </a:r>
            <a:r>
              <a:rPr lang="en-IN" sz="2400" dirty="0" err="1" smtClean="0"/>
              <a:t>prophylaxis,dried</a:t>
            </a:r>
            <a:r>
              <a:rPr lang="en-IN" sz="2400" dirty="0" smtClean="0"/>
              <a:t> the teeth</a:t>
            </a:r>
          </a:p>
          <a:p>
            <a:pPr marL="295910" marR="80010" indent="-283210">
              <a:lnSpc>
                <a:spcPct val="100000"/>
              </a:lnSpc>
              <a:spcBef>
                <a:spcPts val="600"/>
              </a:spcBef>
              <a:buClr>
                <a:srgbClr val="2CA1BE"/>
              </a:buClr>
              <a:buSzPct val="79166"/>
              <a:buFont typeface="Wingdings"/>
              <a:buChar char=""/>
              <a:tabLst>
                <a:tab pos="296545" algn="l"/>
              </a:tabLst>
            </a:pPr>
            <a:r>
              <a:rPr lang="en-US" sz="2400" dirty="0" smtClean="0">
                <a:latin typeface="Arial"/>
                <a:cs typeface="Arial"/>
              </a:rPr>
              <a:t>Fill disposable tray with gel ( 5ml)</a:t>
            </a:r>
          </a:p>
          <a:p>
            <a:pPr marL="12700" marR="80010">
              <a:lnSpc>
                <a:spcPct val="100000"/>
              </a:lnSpc>
              <a:spcBef>
                <a:spcPts val="600"/>
              </a:spcBef>
              <a:buClr>
                <a:srgbClr val="2CA1BE"/>
              </a:buClr>
              <a:buSzPct val="79166"/>
              <a:tabLst>
                <a:tab pos="296545" algn="l"/>
              </a:tabLst>
            </a:pPr>
            <a:r>
              <a:rPr lang="en-US" sz="2400" dirty="0" smtClean="0">
                <a:latin typeface="Arial"/>
                <a:cs typeface="Arial"/>
              </a:rPr>
              <a:t>&amp; simultaneously insert into mouth </a:t>
            </a:r>
          </a:p>
          <a:p>
            <a:pPr marL="295910" marR="80010" indent="-283210">
              <a:lnSpc>
                <a:spcPct val="100000"/>
              </a:lnSpc>
              <a:spcBef>
                <a:spcPts val="600"/>
              </a:spcBef>
              <a:buClr>
                <a:srgbClr val="2CA1BE"/>
              </a:buClr>
              <a:buSzPct val="79166"/>
              <a:buFont typeface="Wingdings"/>
              <a:buChar char=""/>
              <a:tabLst>
                <a:tab pos="296545" algn="l"/>
              </a:tabLst>
            </a:pPr>
            <a:r>
              <a:rPr lang="en-US" sz="2400" dirty="0" smtClean="0">
                <a:latin typeface="Arial"/>
                <a:cs typeface="Arial"/>
              </a:rPr>
              <a:t>The patient is asked to exert pressure</a:t>
            </a:r>
          </a:p>
          <a:p>
            <a:pPr marL="295910" marR="80010" indent="-283210">
              <a:lnSpc>
                <a:spcPct val="100000"/>
              </a:lnSpc>
              <a:spcBef>
                <a:spcPts val="600"/>
              </a:spcBef>
              <a:buClr>
                <a:srgbClr val="2CA1BE"/>
              </a:buClr>
              <a:buSzPct val="79166"/>
              <a:buFont typeface="Wingdings"/>
              <a:buChar char=""/>
              <a:tabLst>
                <a:tab pos="296545" algn="l"/>
              </a:tabLst>
            </a:pPr>
            <a:r>
              <a:rPr lang="en-US" sz="2400" dirty="0" smtClean="0">
                <a:latin typeface="Arial"/>
                <a:cs typeface="Arial"/>
              </a:rPr>
              <a:t>On biting movement gel flows into </a:t>
            </a:r>
            <a:endParaRPr lang="en-US" sz="2400" dirty="0">
              <a:latin typeface="Arial"/>
              <a:cs typeface="Arial"/>
            </a:endParaRPr>
          </a:p>
          <a:p>
            <a:pPr marL="12700" marR="80010">
              <a:lnSpc>
                <a:spcPct val="100000"/>
              </a:lnSpc>
              <a:spcBef>
                <a:spcPts val="600"/>
              </a:spcBef>
              <a:buClr>
                <a:srgbClr val="2CA1BE"/>
              </a:buClr>
              <a:buSzPct val="79166"/>
              <a:tabLst>
                <a:tab pos="296545" algn="l"/>
              </a:tabLst>
            </a:pPr>
            <a:r>
              <a:rPr lang="en-US" sz="2400" dirty="0" smtClean="0">
                <a:latin typeface="Arial"/>
                <a:cs typeface="Arial"/>
              </a:rPr>
              <a:t>   Interproximal areas. </a:t>
            </a:r>
          </a:p>
          <a:p>
            <a:pPr marL="295910" marR="80010" indent="-283210">
              <a:lnSpc>
                <a:spcPct val="100000"/>
              </a:lnSpc>
              <a:spcBef>
                <a:spcPts val="600"/>
              </a:spcBef>
              <a:buClr>
                <a:srgbClr val="2CA1BE"/>
              </a:buClr>
              <a:buSzPct val="79166"/>
              <a:buFont typeface="Wingdings"/>
              <a:buChar char=""/>
              <a:tabLst>
                <a:tab pos="296545" algn="l"/>
              </a:tabLst>
            </a:pPr>
            <a:endParaRPr sz="2400" dirty="0" smtClean="0">
              <a:latin typeface="Arial"/>
              <a:cs typeface="Arial"/>
            </a:endParaRPr>
          </a:p>
        </p:txBody>
      </p:sp>
      <p:sp>
        <p:nvSpPr>
          <p:cNvPr id="6" name="object 5"/>
          <p:cNvSpPr/>
          <p:nvPr/>
        </p:nvSpPr>
        <p:spPr>
          <a:xfrm>
            <a:off x="6553200" y="3962400"/>
            <a:ext cx="2507673" cy="1705355"/>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61389" y="583342"/>
            <a:ext cx="2343150" cy="330200"/>
          </a:xfrm>
          <a:prstGeom prst="rect">
            <a:avLst/>
          </a:prstGeom>
        </p:spPr>
        <p:txBody>
          <a:bodyPr vert="horz" wrap="square" lIns="0" tIns="0" rIns="0" bIns="0" rtlCol="0">
            <a:spAutoFit/>
          </a:bodyPr>
          <a:lstStyle/>
          <a:p>
            <a:pPr marL="295910" indent="-283210">
              <a:lnSpc>
                <a:spcPct val="100000"/>
              </a:lnSpc>
              <a:buClr>
                <a:srgbClr val="2CA1BE"/>
              </a:buClr>
              <a:buSzPct val="79166"/>
              <a:buFont typeface="Wingdings"/>
              <a:buChar char=""/>
              <a:tabLst>
                <a:tab pos="296545" algn="l"/>
              </a:tabLst>
            </a:pPr>
            <a:r>
              <a:rPr sz="2400" dirty="0">
                <a:solidFill>
                  <a:srgbClr val="000000"/>
                </a:solidFill>
              </a:rPr>
              <a:t>A</a:t>
            </a:r>
            <a:r>
              <a:rPr sz="2400" spc="-10" dirty="0">
                <a:solidFill>
                  <a:srgbClr val="000000"/>
                </a:solidFill>
              </a:rPr>
              <a:t>D</a:t>
            </a:r>
            <a:r>
              <a:rPr sz="2400" spc="-185" dirty="0">
                <a:solidFill>
                  <a:srgbClr val="000000"/>
                </a:solidFill>
              </a:rPr>
              <a:t>V</a:t>
            </a:r>
            <a:r>
              <a:rPr sz="2400" dirty="0">
                <a:solidFill>
                  <a:srgbClr val="000000"/>
                </a:solidFill>
              </a:rPr>
              <a:t>A</a:t>
            </a:r>
            <a:r>
              <a:rPr sz="2400" spc="-10" dirty="0">
                <a:solidFill>
                  <a:srgbClr val="000000"/>
                </a:solidFill>
              </a:rPr>
              <a:t>N</a:t>
            </a:r>
            <a:r>
              <a:rPr sz="2400" spc="-185" dirty="0">
                <a:solidFill>
                  <a:srgbClr val="000000"/>
                </a:solidFill>
              </a:rPr>
              <a:t>T</a:t>
            </a:r>
            <a:r>
              <a:rPr sz="2400" dirty="0">
                <a:solidFill>
                  <a:srgbClr val="000000"/>
                </a:solidFill>
              </a:rPr>
              <a:t>AGES</a:t>
            </a:r>
            <a:endParaRPr sz="2400"/>
          </a:p>
        </p:txBody>
      </p:sp>
      <p:sp>
        <p:nvSpPr>
          <p:cNvPr id="3" name="object 3"/>
          <p:cNvSpPr txBox="1"/>
          <p:nvPr/>
        </p:nvSpPr>
        <p:spPr>
          <a:xfrm>
            <a:off x="1079093" y="1467643"/>
            <a:ext cx="7404734" cy="4552528"/>
          </a:xfrm>
          <a:prstGeom prst="rect">
            <a:avLst/>
          </a:prstGeom>
        </p:spPr>
        <p:txBody>
          <a:bodyPr vert="horz" wrap="square" lIns="0" tIns="0" rIns="0" bIns="0" rtlCol="0">
            <a:spAutoFit/>
          </a:bodyPr>
          <a:lstStyle/>
          <a:p>
            <a:pPr marL="355600" indent="-342900">
              <a:lnSpc>
                <a:spcPct val="100000"/>
              </a:lnSpc>
              <a:buClr>
                <a:srgbClr val="2CA1BE"/>
              </a:buClr>
              <a:buSzPct val="79166"/>
              <a:buFont typeface="Wingdings"/>
              <a:buChar char=""/>
              <a:tabLst>
                <a:tab pos="356235" algn="l"/>
              </a:tabLst>
            </a:pPr>
            <a:r>
              <a:rPr sz="2400" dirty="0">
                <a:latin typeface="Arial"/>
                <a:cs typeface="Arial"/>
              </a:rPr>
              <a:t>R</a:t>
            </a:r>
            <a:r>
              <a:rPr sz="2400" spc="-10" dirty="0">
                <a:latin typeface="Arial"/>
                <a:cs typeface="Arial"/>
              </a:rPr>
              <a:t>e</a:t>
            </a:r>
            <a:r>
              <a:rPr sz="2400" dirty="0">
                <a:latin typeface="Arial"/>
                <a:cs typeface="Arial"/>
              </a:rPr>
              <a:t>qu</a:t>
            </a:r>
            <a:r>
              <a:rPr sz="2400" spc="-10" dirty="0">
                <a:latin typeface="Arial"/>
                <a:cs typeface="Arial"/>
              </a:rPr>
              <a:t>i</a:t>
            </a:r>
            <a:r>
              <a:rPr sz="2400" dirty="0">
                <a:latin typeface="Arial"/>
                <a:cs typeface="Arial"/>
              </a:rPr>
              <a:t>res</a:t>
            </a:r>
            <a:r>
              <a:rPr sz="2400" spc="25" dirty="0">
                <a:latin typeface="Arial"/>
                <a:cs typeface="Arial"/>
              </a:rPr>
              <a:t> </a:t>
            </a:r>
            <a:r>
              <a:rPr sz="2400" dirty="0">
                <a:latin typeface="Arial"/>
                <a:cs typeface="Arial"/>
              </a:rPr>
              <a:t>on</a:t>
            </a:r>
            <a:r>
              <a:rPr sz="2400" spc="-10" dirty="0">
                <a:latin typeface="Arial"/>
                <a:cs typeface="Arial"/>
              </a:rPr>
              <a:t>l</a:t>
            </a:r>
            <a:r>
              <a:rPr sz="2400" dirty="0">
                <a:latin typeface="Arial"/>
                <a:cs typeface="Arial"/>
              </a:rPr>
              <a:t>y</a:t>
            </a:r>
            <a:r>
              <a:rPr sz="2400" spc="10" dirty="0">
                <a:latin typeface="Arial"/>
                <a:cs typeface="Arial"/>
              </a:rPr>
              <a:t> </a:t>
            </a:r>
            <a:r>
              <a:rPr sz="2400" dirty="0">
                <a:latin typeface="Arial"/>
                <a:cs typeface="Arial"/>
              </a:rPr>
              <a:t>2 app</a:t>
            </a:r>
            <a:r>
              <a:rPr sz="2400" spc="-10" dirty="0">
                <a:latin typeface="Arial"/>
                <a:cs typeface="Arial"/>
              </a:rPr>
              <a:t>l</a:t>
            </a:r>
            <a:r>
              <a:rPr sz="2400" dirty="0">
                <a:latin typeface="Arial"/>
                <a:cs typeface="Arial"/>
              </a:rPr>
              <a:t>ic</a:t>
            </a:r>
            <a:r>
              <a:rPr sz="2400" spc="-10" dirty="0">
                <a:latin typeface="Arial"/>
                <a:cs typeface="Arial"/>
              </a:rPr>
              <a:t>a</a:t>
            </a:r>
            <a:r>
              <a:rPr sz="2400" dirty="0">
                <a:latin typeface="Arial"/>
                <a:cs typeface="Arial"/>
              </a:rPr>
              <a:t>tion</a:t>
            </a:r>
            <a:r>
              <a:rPr sz="2400" spc="30" dirty="0">
                <a:latin typeface="Arial"/>
                <a:cs typeface="Arial"/>
              </a:rPr>
              <a:t> </a:t>
            </a:r>
            <a:r>
              <a:rPr sz="2400" dirty="0">
                <a:latin typeface="Arial"/>
                <a:cs typeface="Arial"/>
              </a:rPr>
              <a:t>in</a:t>
            </a:r>
            <a:r>
              <a:rPr sz="2400" spc="5" dirty="0">
                <a:latin typeface="Arial"/>
                <a:cs typeface="Arial"/>
              </a:rPr>
              <a:t> </a:t>
            </a:r>
            <a:r>
              <a:rPr sz="2400" dirty="0">
                <a:latin typeface="Arial"/>
                <a:cs typeface="Arial"/>
              </a:rPr>
              <a:t>a year;</a:t>
            </a:r>
          </a:p>
          <a:p>
            <a:pPr marL="355600" indent="-342900">
              <a:lnSpc>
                <a:spcPct val="100000"/>
              </a:lnSpc>
              <a:spcBef>
                <a:spcPts val="600"/>
              </a:spcBef>
              <a:buClr>
                <a:srgbClr val="2CA1BE"/>
              </a:buClr>
              <a:buSzPct val="79166"/>
              <a:buFont typeface="Wingdings"/>
              <a:buChar char=""/>
              <a:tabLst>
                <a:tab pos="356235" algn="l"/>
              </a:tabLst>
            </a:pPr>
            <a:r>
              <a:rPr sz="2400" dirty="0">
                <a:latin typeface="Arial"/>
                <a:cs typeface="Arial"/>
              </a:rPr>
              <a:t>The</a:t>
            </a:r>
            <a:r>
              <a:rPr sz="2400" spc="-10" dirty="0">
                <a:latin typeface="Arial"/>
                <a:cs typeface="Arial"/>
              </a:rPr>
              <a:t> </a:t>
            </a:r>
            <a:r>
              <a:rPr sz="2400" dirty="0">
                <a:latin typeface="Arial"/>
                <a:cs typeface="Arial"/>
              </a:rPr>
              <a:t>gel</a:t>
            </a:r>
            <a:r>
              <a:rPr sz="2400" spc="5" dirty="0">
                <a:latin typeface="Arial"/>
                <a:cs typeface="Arial"/>
              </a:rPr>
              <a:t> </a:t>
            </a:r>
            <a:r>
              <a:rPr sz="2400" dirty="0">
                <a:latin typeface="Arial"/>
                <a:cs typeface="Arial"/>
              </a:rPr>
              <a:t>preparation</a:t>
            </a:r>
            <a:r>
              <a:rPr sz="2400" spc="15" dirty="0">
                <a:latin typeface="Arial"/>
                <a:cs typeface="Arial"/>
              </a:rPr>
              <a:t> </a:t>
            </a:r>
            <a:r>
              <a:rPr sz="2400" dirty="0">
                <a:latin typeface="Arial"/>
                <a:cs typeface="Arial"/>
              </a:rPr>
              <a:t>can be se</a:t>
            </a:r>
            <a:r>
              <a:rPr sz="2400" spc="-10" dirty="0">
                <a:latin typeface="Arial"/>
                <a:cs typeface="Arial"/>
              </a:rPr>
              <a:t>l</a:t>
            </a:r>
            <a:r>
              <a:rPr sz="2400" dirty="0">
                <a:latin typeface="Arial"/>
                <a:cs typeface="Arial"/>
              </a:rPr>
              <a:t>f</a:t>
            </a:r>
            <a:r>
              <a:rPr sz="2400" spc="5" dirty="0">
                <a:latin typeface="Arial"/>
                <a:cs typeface="Arial"/>
              </a:rPr>
              <a:t> </a:t>
            </a:r>
            <a:r>
              <a:rPr sz="2400" dirty="0">
                <a:latin typeface="Arial"/>
                <a:cs typeface="Arial"/>
              </a:rPr>
              <a:t>ap</a:t>
            </a:r>
            <a:r>
              <a:rPr sz="2400" spc="-10" dirty="0">
                <a:latin typeface="Arial"/>
                <a:cs typeface="Arial"/>
              </a:rPr>
              <a:t>p</a:t>
            </a:r>
            <a:r>
              <a:rPr sz="2400" dirty="0">
                <a:latin typeface="Arial"/>
                <a:cs typeface="Arial"/>
              </a:rPr>
              <a:t>l</a:t>
            </a:r>
            <a:r>
              <a:rPr sz="2400" spc="-10" dirty="0">
                <a:latin typeface="Arial"/>
                <a:cs typeface="Arial"/>
              </a:rPr>
              <a:t>i</a:t>
            </a:r>
            <a:r>
              <a:rPr sz="2400" dirty="0">
                <a:latin typeface="Arial"/>
                <a:cs typeface="Arial"/>
              </a:rPr>
              <a:t>ed</a:t>
            </a:r>
            <a:r>
              <a:rPr sz="2400" spc="30" dirty="0">
                <a:latin typeface="Arial"/>
                <a:cs typeface="Arial"/>
              </a:rPr>
              <a:t> </a:t>
            </a:r>
            <a:r>
              <a:rPr sz="2400" dirty="0">
                <a:latin typeface="Arial"/>
                <a:cs typeface="Arial"/>
              </a:rPr>
              <a:t>and</a:t>
            </a:r>
            <a:r>
              <a:rPr sz="2400" spc="-10" dirty="0">
                <a:latin typeface="Arial"/>
                <a:cs typeface="Arial"/>
              </a:rPr>
              <a:t> </a:t>
            </a:r>
            <a:r>
              <a:rPr sz="2400" spc="5" dirty="0">
                <a:latin typeface="Arial"/>
                <a:cs typeface="Arial"/>
              </a:rPr>
              <a:t>t</a:t>
            </a:r>
            <a:r>
              <a:rPr sz="2400" dirty="0">
                <a:latin typeface="Arial"/>
                <a:cs typeface="Arial"/>
              </a:rPr>
              <a:t>hus the</a:t>
            </a:r>
          </a:p>
          <a:p>
            <a:pPr marL="355600">
              <a:lnSpc>
                <a:spcPct val="100000"/>
              </a:lnSpc>
            </a:pPr>
            <a:r>
              <a:rPr sz="2400" dirty="0">
                <a:latin typeface="Arial"/>
                <a:cs typeface="Arial"/>
              </a:rPr>
              <a:t>cost</a:t>
            </a:r>
            <a:r>
              <a:rPr sz="2400" spc="-10" dirty="0">
                <a:latin typeface="Arial"/>
                <a:cs typeface="Arial"/>
              </a:rPr>
              <a:t> </a:t>
            </a:r>
            <a:r>
              <a:rPr sz="2400" dirty="0">
                <a:latin typeface="Arial"/>
                <a:cs typeface="Arial"/>
              </a:rPr>
              <a:t>of</a:t>
            </a:r>
            <a:r>
              <a:rPr sz="2400" spc="-10" dirty="0">
                <a:latin typeface="Arial"/>
                <a:cs typeface="Arial"/>
              </a:rPr>
              <a:t> </a:t>
            </a:r>
            <a:r>
              <a:rPr sz="2400" dirty="0">
                <a:latin typeface="Arial"/>
                <a:cs typeface="Arial"/>
              </a:rPr>
              <a:t>a</a:t>
            </a:r>
            <a:r>
              <a:rPr sz="2400" spc="-10" dirty="0">
                <a:latin typeface="Arial"/>
                <a:cs typeface="Arial"/>
              </a:rPr>
              <a:t>p</a:t>
            </a:r>
            <a:r>
              <a:rPr sz="2400" dirty="0">
                <a:latin typeface="Arial"/>
                <a:cs typeface="Arial"/>
              </a:rPr>
              <a:t>p</a:t>
            </a:r>
            <a:r>
              <a:rPr sz="2400" spc="-10" dirty="0">
                <a:latin typeface="Arial"/>
                <a:cs typeface="Arial"/>
              </a:rPr>
              <a:t>l</a:t>
            </a:r>
            <a:r>
              <a:rPr sz="2400" dirty="0">
                <a:latin typeface="Arial"/>
                <a:cs typeface="Arial"/>
              </a:rPr>
              <a:t>ic</a:t>
            </a:r>
            <a:r>
              <a:rPr sz="2400" spc="-10" dirty="0">
                <a:latin typeface="Arial"/>
                <a:cs typeface="Arial"/>
              </a:rPr>
              <a:t>a</a:t>
            </a:r>
            <a:r>
              <a:rPr sz="2400" dirty="0">
                <a:latin typeface="Arial"/>
                <a:cs typeface="Arial"/>
              </a:rPr>
              <a:t>tion</a:t>
            </a:r>
            <a:r>
              <a:rPr sz="2400" spc="25" dirty="0">
                <a:latin typeface="Arial"/>
                <a:cs typeface="Arial"/>
              </a:rPr>
              <a:t> </a:t>
            </a:r>
            <a:r>
              <a:rPr sz="2400" dirty="0">
                <a:latin typeface="Arial"/>
                <a:cs typeface="Arial"/>
              </a:rPr>
              <a:t>a</a:t>
            </a:r>
            <a:r>
              <a:rPr sz="2400" spc="-10" dirty="0">
                <a:latin typeface="Arial"/>
                <a:cs typeface="Arial"/>
              </a:rPr>
              <a:t>l</a:t>
            </a:r>
            <a:r>
              <a:rPr sz="2400" dirty="0">
                <a:latin typeface="Arial"/>
                <a:cs typeface="Arial"/>
              </a:rPr>
              <a:t>so</a:t>
            </a:r>
            <a:r>
              <a:rPr sz="2400" spc="10" dirty="0">
                <a:latin typeface="Arial"/>
                <a:cs typeface="Arial"/>
              </a:rPr>
              <a:t> </a:t>
            </a:r>
            <a:r>
              <a:rPr sz="2400" dirty="0">
                <a:latin typeface="Arial"/>
                <a:cs typeface="Arial"/>
              </a:rPr>
              <a:t>g</a:t>
            </a:r>
            <a:r>
              <a:rPr sz="2400" spc="-10" dirty="0">
                <a:latin typeface="Arial"/>
                <a:cs typeface="Arial"/>
              </a:rPr>
              <a:t>e</a:t>
            </a:r>
            <a:r>
              <a:rPr sz="2400" dirty="0">
                <a:latin typeface="Arial"/>
                <a:cs typeface="Arial"/>
              </a:rPr>
              <a:t>ts </a:t>
            </a:r>
            <a:r>
              <a:rPr sz="2400" spc="5" dirty="0">
                <a:latin typeface="Arial"/>
                <a:cs typeface="Arial"/>
              </a:rPr>
              <a:t>r</a:t>
            </a:r>
            <a:r>
              <a:rPr sz="2400" dirty="0">
                <a:latin typeface="Arial"/>
                <a:cs typeface="Arial"/>
              </a:rPr>
              <a:t>e</a:t>
            </a:r>
            <a:r>
              <a:rPr sz="2400" spc="-10" dirty="0">
                <a:latin typeface="Arial"/>
                <a:cs typeface="Arial"/>
              </a:rPr>
              <a:t>d</a:t>
            </a:r>
            <a:r>
              <a:rPr sz="2400" dirty="0">
                <a:latin typeface="Arial"/>
                <a:cs typeface="Arial"/>
              </a:rPr>
              <a:t>uc</a:t>
            </a:r>
            <a:r>
              <a:rPr sz="2400" spc="-10" dirty="0">
                <a:latin typeface="Arial"/>
                <a:cs typeface="Arial"/>
              </a:rPr>
              <a:t>e</a:t>
            </a:r>
            <a:r>
              <a:rPr sz="2400" dirty="0">
                <a:latin typeface="Arial"/>
                <a:cs typeface="Arial"/>
              </a:rPr>
              <a:t>d;</a:t>
            </a:r>
          </a:p>
          <a:p>
            <a:pPr marL="355600" marR="432434" indent="-342900">
              <a:lnSpc>
                <a:spcPct val="100000"/>
              </a:lnSpc>
              <a:spcBef>
                <a:spcPts val="600"/>
              </a:spcBef>
              <a:buClr>
                <a:srgbClr val="2CA1BE"/>
              </a:buClr>
              <a:buSzPct val="79166"/>
              <a:buFont typeface="Wingdings"/>
              <a:buChar char=""/>
              <a:tabLst>
                <a:tab pos="356235" algn="l"/>
              </a:tabLst>
            </a:pPr>
            <a:r>
              <a:rPr sz="2400" dirty="0">
                <a:latin typeface="Arial"/>
                <a:cs typeface="Arial"/>
              </a:rPr>
              <a:t>It</a:t>
            </a:r>
            <a:r>
              <a:rPr sz="2400" spc="-15" dirty="0">
                <a:latin typeface="Arial"/>
                <a:cs typeface="Arial"/>
              </a:rPr>
              <a:t> </a:t>
            </a:r>
            <a:r>
              <a:rPr sz="2400" dirty="0">
                <a:latin typeface="Arial"/>
                <a:cs typeface="Arial"/>
              </a:rPr>
              <a:t>has the </a:t>
            </a:r>
            <a:r>
              <a:rPr sz="2400" spc="-10" dirty="0">
                <a:latin typeface="Arial"/>
                <a:cs typeface="Arial"/>
              </a:rPr>
              <a:t>a</a:t>
            </a:r>
            <a:r>
              <a:rPr sz="2400" dirty="0">
                <a:latin typeface="Arial"/>
                <a:cs typeface="Arial"/>
              </a:rPr>
              <a:t>b</a:t>
            </a:r>
            <a:r>
              <a:rPr sz="2400" spc="-10" dirty="0">
                <a:latin typeface="Arial"/>
                <a:cs typeface="Arial"/>
              </a:rPr>
              <a:t>i</a:t>
            </a:r>
            <a:r>
              <a:rPr sz="2400" dirty="0">
                <a:latin typeface="Arial"/>
                <a:cs typeface="Arial"/>
              </a:rPr>
              <a:t>l</a:t>
            </a:r>
            <a:r>
              <a:rPr sz="2400" spc="-10" dirty="0">
                <a:latin typeface="Arial"/>
                <a:cs typeface="Arial"/>
              </a:rPr>
              <a:t>i</a:t>
            </a:r>
            <a:r>
              <a:rPr sz="2400" dirty="0">
                <a:latin typeface="Arial"/>
                <a:cs typeface="Arial"/>
              </a:rPr>
              <a:t>ty</a:t>
            </a:r>
            <a:r>
              <a:rPr sz="2400" spc="30" dirty="0">
                <a:latin typeface="Arial"/>
                <a:cs typeface="Arial"/>
              </a:rPr>
              <a:t> </a:t>
            </a:r>
            <a:r>
              <a:rPr sz="2400" dirty="0">
                <a:latin typeface="Arial"/>
                <a:cs typeface="Arial"/>
              </a:rPr>
              <a:t>to </a:t>
            </a:r>
            <a:r>
              <a:rPr sz="2400" spc="-10" dirty="0">
                <a:latin typeface="Arial"/>
                <a:cs typeface="Arial"/>
              </a:rPr>
              <a:t>d</a:t>
            </a:r>
            <a:r>
              <a:rPr sz="2400" dirty="0">
                <a:latin typeface="Arial"/>
                <a:cs typeface="Arial"/>
              </a:rPr>
              <a:t>ep</a:t>
            </a:r>
            <a:r>
              <a:rPr sz="2400" spc="-10" dirty="0">
                <a:latin typeface="Arial"/>
                <a:cs typeface="Arial"/>
              </a:rPr>
              <a:t>o</a:t>
            </a:r>
            <a:r>
              <a:rPr sz="2400" dirty="0">
                <a:latin typeface="Arial"/>
                <a:cs typeface="Arial"/>
              </a:rPr>
              <a:t>sit</a:t>
            </a:r>
            <a:r>
              <a:rPr sz="2400" spc="10" dirty="0">
                <a:latin typeface="Arial"/>
                <a:cs typeface="Arial"/>
              </a:rPr>
              <a:t> </a:t>
            </a:r>
            <a:r>
              <a:rPr sz="2400" dirty="0">
                <a:latin typeface="Arial"/>
                <a:cs typeface="Arial"/>
              </a:rPr>
              <a:t>fluoride in</a:t>
            </a:r>
            <a:r>
              <a:rPr sz="2400" spc="5" dirty="0">
                <a:latin typeface="Arial"/>
                <a:cs typeface="Arial"/>
              </a:rPr>
              <a:t> </a:t>
            </a:r>
            <a:r>
              <a:rPr sz="2400" dirty="0">
                <a:latin typeface="Arial"/>
                <a:cs typeface="Arial"/>
              </a:rPr>
              <a:t>en</a:t>
            </a:r>
            <a:r>
              <a:rPr sz="2400" spc="-10" dirty="0">
                <a:latin typeface="Arial"/>
                <a:cs typeface="Arial"/>
              </a:rPr>
              <a:t>a</a:t>
            </a:r>
            <a:r>
              <a:rPr sz="2400" dirty="0">
                <a:latin typeface="Arial"/>
                <a:cs typeface="Arial"/>
              </a:rPr>
              <a:t>mel</a:t>
            </a:r>
            <a:r>
              <a:rPr sz="2400" spc="10" dirty="0">
                <a:latin typeface="Arial"/>
                <a:cs typeface="Arial"/>
              </a:rPr>
              <a:t> </a:t>
            </a:r>
            <a:r>
              <a:rPr sz="2400" dirty="0">
                <a:latin typeface="Arial"/>
                <a:cs typeface="Arial"/>
              </a:rPr>
              <a:t>to a de</a:t>
            </a:r>
            <a:r>
              <a:rPr sz="2400" spc="-10" dirty="0">
                <a:latin typeface="Arial"/>
                <a:cs typeface="Arial"/>
              </a:rPr>
              <a:t>e</a:t>
            </a:r>
            <a:r>
              <a:rPr sz="2400" dirty="0">
                <a:latin typeface="Arial"/>
                <a:cs typeface="Arial"/>
              </a:rPr>
              <a:t>per</a:t>
            </a:r>
            <a:r>
              <a:rPr sz="2400" spc="10" dirty="0">
                <a:latin typeface="Arial"/>
                <a:cs typeface="Arial"/>
              </a:rPr>
              <a:t> </a:t>
            </a:r>
            <a:r>
              <a:rPr sz="2400" dirty="0">
                <a:latin typeface="Arial"/>
                <a:cs typeface="Arial"/>
              </a:rPr>
              <a:t>de</a:t>
            </a:r>
            <a:r>
              <a:rPr sz="2400" spc="-10" dirty="0">
                <a:latin typeface="Arial"/>
                <a:cs typeface="Arial"/>
              </a:rPr>
              <a:t>p</a:t>
            </a:r>
            <a:r>
              <a:rPr sz="2400" dirty="0">
                <a:latin typeface="Arial"/>
                <a:cs typeface="Arial"/>
              </a:rPr>
              <a:t>th;</a:t>
            </a:r>
          </a:p>
          <a:p>
            <a:pPr>
              <a:lnSpc>
                <a:spcPct val="100000"/>
              </a:lnSpc>
              <a:spcBef>
                <a:spcPts val="55"/>
              </a:spcBef>
            </a:pPr>
            <a:endParaRPr sz="3500" dirty="0">
              <a:latin typeface="Times New Roman"/>
              <a:cs typeface="Times New Roman"/>
            </a:endParaRPr>
          </a:p>
          <a:p>
            <a:pPr marL="355600" indent="-342900">
              <a:lnSpc>
                <a:spcPct val="100000"/>
              </a:lnSpc>
              <a:buClr>
                <a:srgbClr val="2CA1BE"/>
              </a:buClr>
              <a:buSzPct val="79166"/>
              <a:buFont typeface="Wingdings"/>
              <a:buChar char=""/>
              <a:tabLst>
                <a:tab pos="356235" algn="l"/>
              </a:tabLst>
            </a:pPr>
            <a:r>
              <a:rPr sz="2400" dirty="0" smtClean="0">
                <a:latin typeface="Arial"/>
                <a:cs typeface="Arial"/>
              </a:rPr>
              <a:t>DI</a:t>
            </a:r>
            <a:r>
              <a:rPr sz="2400" spc="-10" dirty="0" smtClean="0">
                <a:latin typeface="Arial"/>
                <a:cs typeface="Arial"/>
              </a:rPr>
              <a:t>S</a:t>
            </a:r>
            <a:r>
              <a:rPr sz="2400" dirty="0" smtClean="0">
                <a:latin typeface="Arial"/>
                <a:cs typeface="Arial"/>
              </a:rPr>
              <a:t>A</a:t>
            </a:r>
            <a:r>
              <a:rPr sz="2400" spc="-15" dirty="0" smtClean="0">
                <a:latin typeface="Arial"/>
                <a:cs typeface="Arial"/>
              </a:rPr>
              <a:t>D</a:t>
            </a:r>
            <a:r>
              <a:rPr sz="2400" spc="-190" dirty="0" smtClean="0">
                <a:latin typeface="Arial"/>
                <a:cs typeface="Arial"/>
              </a:rPr>
              <a:t>V</a:t>
            </a:r>
            <a:r>
              <a:rPr sz="2400" dirty="0" smtClean="0">
                <a:latin typeface="Arial"/>
                <a:cs typeface="Arial"/>
              </a:rPr>
              <a:t>A</a:t>
            </a:r>
            <a:r>
              <a:rPr sz="2400" spc="-15" dirty="0" smtClean="0">
                <a:latin typeface="Arial"/>
                <a:cs typeface="Arial"/>
              </a:rPr>
              <a:t>N</a:t>
            </a:r>
            <a:r>
              <a:rPr sz="2400" spc="-185" dirty="0" smtClean="0">
                <a:latin typeface="Arial"/>
                <a:cs typeface="Arial"/>
              </a:rPr>
              <a:t>T</a:t>
            </a:r>
            <a:r>
              <a:rPr lang="en-US" sz="2400" dirty="0">
                <a:latin typeface="Arial"/>
                <a:cs typeface="Arial"/>
              </a:rPr>
              <a:t>A</a:t>
            </a:r>
            <a:r>
              <a:rPr sz="2400" dirty="0" smtClean="0">
                <a:latin typeface="Arial"/>
                <a:cs typeface="Arial"/>
              </a:rPr>
              <a:t>G</a:t>
            </a:r>
            <a:r>
              <a:rPr sz="2400" spc="-10" dirty="0" smtClean="0">
                <a:latin typeface="Arial"/>
                <a:cs typeface="Arial"/>
              </a:rPr>
              <a:t>E</a:t>
            </a:r>
            <a:r>
              <a:rPr sz="2400" dirty="0" smtClean="0">
                <a:latin typeface="Arial"/>
                <a:cs typeface="Arial"/>
              </a:rPr>
              <a:t>S</a:t>
            </a:r>
            <a:r>
              <a:rPr sz="2400" spc="40" dirty="0" smtClean="0">
                <a:latin typeface="Arial"/>
                <a:cs typeface="Arial"/>
              </a:rPr>
              <a:t> </a:t>
            </a:r>
            <a:r>
              <a:rPr sz="2400" dirty="0" smtClean="0">
                <a:latin typeface="Arial"/>
                <a:cs typeface="Arial"/>
              </a:rPr>
              <a:t>:</a:t>
            </a:r>
            <a:endParaRPr sz="3550" dirty="0">
              <a:latin typeface="Times New Roman"/>
              <a:cs typeface="Times New Roman"/>
            </a:endParaRPr>
          </a:p>
          <a:p>
            <a:pPr marL="355600" indent="-342900">
              <a:lnSpc>
                <a:spcPct val="100000"/>
              </a:lnSpc>
              <a:buClr>
                <a:srgbClr val="2CA1BE"/>
              </a:buClr>
              <a:buSzPct val="79166"/>
              <a:buFont typeface="Wingdings"/>
              <a:buChar char=""/>
              <a:tabLst>
                <a:tab pos="356235" algn="l"/>
              </a:tabLst>
            </a:pPr>
            <a:r>
              <a:rPr sz="2400" dirty="0">
                <a:latin typeface="Arial"/>
                <a:cs typeface="Arial"/>
              </a:rPr>
              <a:t>Practical d</a:t>
            </a:r>
            <a:r>
              <a:rPr sz="2400" spc="-10" dirty="0">
                <a:latin typeface="Arial"/>
                <a:cs typeface="Arial"/>
              </a:rPr>
              <a:t>i</a:t>
            </a:r>
            <a:r>
              <a:rPr sz="2400" spc="-45" dirty="0">
                <a:latin typeface="Arial"/>
                <a:cs typeface="Arial"/>
              </a:rPr>
              <a:t>f</a:t>
            </a:r>
            <a:r>
              <a:rPr sz="2400" dirty="0">
                <a:latin typeface="Arial"/>
                <a:cs typeface="Arial"/>
              </a:rPr>
              <a:t>ficulti</a:t>
            </a:r>
            <a:r>
              <a:rPr sz="2400" spc="-10" dirty="0">
                <a:latin typeface="Arial"/>
                <a:cs typeface="Arial"/>
              </a:rPr>
              <a:t>e</a:t>
            </a:r>
            <a:r>
              <a:rPr sz="2400" dirty="0">
                <a:latin typeface="Arial"/>
                <a:cs typeface="Arial"/>
              </a:rPr>
              <a:t>s</a:t>
            </a:r>
            <a:r>
              <a:rPr sz="2400" spc="25" dirty="0">
                <a:latin typeface="Arial"/>
                <a:cs typeface="Arial"/>
              </a:rPr>
              <a:t> </a:t>
            </a:r>
            <a:r>
              <a:rPr sz="2400" dirty="0">
                <a:latin typeface="Arial"/>
                <a:cs typeface="Arial"/>
              </a:rPr>
              <a:t>l</a:t>
            </a:r>
            <a:r>
              <a:rPr sz="2400" spc="-10" dirty="0">
                <a:latin typeface="Arial"/>
                <a:cs typeface="Arial"/>
              </a:rPr>
              <a:t>i</a:t>
            </a:r>
            <a:r>
              <a:rPr sz="2400" dirty="0">
                <a:latin typeface="Arial"/>
                <a:cs typeface="Arial"/>
              </a:rPr>
              <a:t>ke</a:t>
            </a:r>
            <a:r>
              <a:rPr sz="2400" spc="10" dirty="0">
                <a:latin typeface="Arial"/>
                <a:cs typeface="Arial"/>
              </a:rPr>
              <a:t> </a:t>
            </a:r>
            <a:r>
              <a:rPr sz="2400" dirty="0">
                <a:latin typeface="Arial"/>
                <a:cs typeface="Arial"/>
              </a:rPr>
              <a:t>the teeth</a:t>
            </a:r>
            <a:r>
              <a:rPr sz="2400" spc="-15" dirty="0">
                <a:latin typeface="Arial"/>
                <a:cs typeface="Arial"/>
              </a:rPr>
              <a:t> </a:t>
            </a:r>
            <a:r>
              <a:rPr sz="2400" dirty="0">
                <a:latin typeface="Arial"/>
                <a:cs typeface="Arial"/>
              </a:rPr>
              <a:t>shou</a:t>
            </a:r>
            <a:r>
              <a:rPr sz="2400" spc="-15" dirty="0">
                <a:latin typeface="Arial"/>
                <a:cs typeface="Arial"/>
              </a:rPr>
              <a:t>l</a:t>
            </a:r>
            <a:r>
              <a:rPr sz="2400" dirty="0">
                <a:latin typeface="Arial"/>
                <a:cs typeface="Arial"/>
              </a:rPr>
              <a:t>d</a:t>
            </a:r>
            <a:r>
              <a:rPr sz="2400" spc="20" dirty="0">
                <a:latin typeface="Arial"/>
                <a:cs typeface="Arial"/>
              </a:rPr>
              <a:t> </a:t>
            </a:r>
            <a:r>
              <a:rPr sz="2400" dirty="0">
                <a:latin typeface="Arial"/>
                <a:cs typeface="Arial"/>
              </a:rPr>
              <a:t>be kept wet</a:t>
            </a:r>
          </a:p>
          <a:p>
            <a:pPr marL="355600">
              <a:lnSpc>
                <a:spcPct val="100000"/>
              </a:lnSpc>
            </a:pPr>
            <a:r>
              <a:rPr sz="2400" dirty="0">
                <a:latin typeface="Arial"/>
                <a:cs typeface="Arial"/>
              </a:rPr>
              <a:t>for</a:t>
            </a:r>
            <a:r>
              <a:rPr sz="2400" spc="-5" dirty="0">
                <a:latin typeface="Arial"/>
                <a:cs typeface="Arial"/>
              </a:rPr>
              <a:t> </a:t>
            </a:r>
            <a:r>
              <a:rPr sz="2400" dirty="0">
                <a:latin typeface="Arial"/>
                <a:cs typeface="Arial"/>
              </a:rPr>
              <a:t>for</a:t>
            </a:r>
            <a:r>
              <a:rPr sz="2400" spc="-15" dirty="0">
                <a:latin typeface="Arial"/>
                <a:cs typeface="Arial"/>
              </a:rPr>
              <a:t> </a:t>
            </a:r>
            <a:r>
              <a:rPr sz="2400" dirty="0">
                <a:latin typeface="Arial"/>
                <a:cs typeface="Arial"/>
              </a:rPr>
              <a:t>4 min</a:t>
            </a:r>
            <a:r>
              <a:rPr sz="2400" spc="-10" dirty="0">
                <a:latin typeface="Arial"/>
                <a:cs typeface="Arial"/>
              </a:rPr>
              <a:t>u</a:t>
            </a:r>
            <a:r>
              <a:rPr sz="2400" dirty="0">
                <a:latin typeface="Arial"/>
                <a:cs typeface="Arial"/>
              </a:rPr>
              <a:t>tes;</a:t>
            </a:r>
          </a:p>
          <a:p>
            <a:pPr marL="355600" indent="-342900">
              <a:lnSpc>
                <a:spcPct val="100000"/>
              </a:lnSpc>
              <a:spcBef>
                <a:spcPts val="600"/>
              </a:spcBef>
              <a:buClr>
                <a:srgbClr val="2CA1BE"/>
              </a:buClr>
              <a:buSzPct val="79166"/>
              <a:buFont typeface="Wingdings"/>
              <a:buChar char=""/>
              <a:tabLst>
                <a:tab pos="356235" algn="l"/>
              </a:tabLst>
            </a:pPr>
            <a:r>
              <a:rPr sz="2400" dirty="0">
                <a:latin typeface="Arial"/>
                <a:cs typeface="Arial"/>
              </a:rPr>
              <a:t>It</a:t>
            </a:r>
            <a:r>
              <a:rPr sz="2400" spc="-15" dirty="0">
                <a:latin typeface="Arial"/>
                <a:cs typeface="Arial"/>
              </a:rPr>
              <a:t> </a:t>
            </a:r>
            <a:r>
              <a:rPr sz="2400" dirty="0">
                <a:latin typeface="Arial"/>
                <a:cs typeface="Arial"/>
              </a:rPr>
              <a:t>is aci</a:t>
            </a:r>
            <a:r>
              <a:rPr sz="2400" spc="-10" dirty="0">
                <a:latin typeface="Arial"/>
                <a:cs typeface="Arial"/>
              </a:rPr>
              <a:t>d</a:t>
            </a:r>
            <a:r>
              <a:rPr sz="2400" dirty="0">
                <a:latin typeface="Arial"/>
                <a:cs typeface="Arial"/>
              </a:rPr>
              <a:t>ic,</a:t>
            </a:r>
            <a:r>
              <a:rPr sz="2400" spc="10" dirty="0">
                <a:latin typeface="Arial"/>
                <a:cs typeface="Arial"/>
              </a:rPr>
              <a:t> </a:t>
            </a:r>
            <a:r>
              <a:rPr sz="2400" dirty="0">
                <a:latin typeface="Arial"/>
                <a:cs typeface="Arial"/>
              </a:rPr>
              <a:t>sour </a:t>
            </a:r>
            <a:r>
              <a:rPr sz="2400" spc="-10" dirty="0">
                <a:latin typeface="Arial"/>
                <a:cs typeface="Arial"/>
              </a:rPr>
              <a:t>a</a:t>
            </a:r>
            <a:r>
              <a:rPr sz="2400" dirty="0">
                <a:latin typeface="Arial"/>
                <a:cs typeface="Arial"/>
              </a:rPr>
              <a:t>nd</a:t>
            </a:r>
            <a:r>
              <a:rPr sz="2400" spc="5" dirty="0">
                <a:latin typeface="Arial"/>
                <a:cs typeface="Arial"/>
              </a:rPr>
              <a:t> </a:t>
            </a:r>
            <a:r>
              <a:rPr sz="2400" dirty="0">
                <a:latin typeface="Arial"/>
                <a:cs typeface="Arial"/>
              </a:rPr>
              <a:t>b</a:t>
            </a:r>
            <a:r>
              <a:rPr sz="2400" spc="-10" dirty="0">
                <a:latin typeface="Arial"/>
                <a:cs typeface="Arial"/>
              </a:rPr>
              <a:t>i</a:t>
            </a:r>
            <a:r>
              <a:rPr sz="2400" dirty="0">
                <a:latin typeface="Arial"/>
                <a:cs typeface="Arial"/>
              </a:rPr>
              <a:t>t</a:t>
            </a:r>
            <a:r>
              <a:rPr sz="2400" spc="5" dirty="0">
                <a:latin typeface="Arial"/>
                <a:cs typeface="Arial"/>
              </a:rPr>
              <a:t>t</a:t>
            </a:r>
            <a:r>
              <a:rPr sz="2400" dirty="0">
                <a:latin typeface="Arial"/>
                <a:cs typeface="Arial"/>
              </a:rPr>
              <a:t>er </a:t>
            </a:r>
            <a:r>
              <a:rPr sz="2400" spc="-10" dirty="0">
                <a:latin typeface="Arial"/>
                <a:cs typeface="Arial"/>
              </a:rPr>
              <a:t>i</a:t>
            </a:r>
            <a:r>
              <a:rPr sz="2400" dirty="0">
                <a:latin typeface="Arial"/>
                <a:cs typeface="Arial"/>
              </a:rPr>
              <a:t>n taste;</a:t>
            </a:r>
          </a:p>
          <a:p>
            <a:pPr marL="355600" indent="-342900">
              <a:lnSpc>
                <a:spcPct val="100000"/>
              </a:lnSpc>
              <a:spcBef>
                <a:spcPts val="600"/>
              </a:spcBef>
              <a:buClr>
                <a:srgbClr val="2CA1BE"/>
              </a:buClr>
              <a:buSzPct val="79166"/>
              <a:buFont typeface="Wingdings"/>
              <a:buChar char=""/>
              <a:tabLst>
                <a:tab pos="356235" algn="l"/>
              </a:tabLst>
            </a:pPr>
            <a:r>
              <a:rPr sz="2400" dirty="0">
                <a:latin typeface="Arial"/>
                <a:cs typeface="Arial"/>
              </a:rPr>
              <a:t>It</a:t>
            </a:r>
            <a:r>
              <a:rPr sz="2400" spc="-15" dirty="0">
                <a:latin typeface="Arial"/>
                <a:cs typeface="Arial"/>
              </a:rPr>
              <a:t> </a:t>
            </a:r>
            <a:r>
              <a:rPr sz="2400" dirty="0">
                <a:latin typeface="Arial"/>
                <a:cs typeface="Arial"/>
              </a:rPr>
              <a:t>cann</a:t>
            </a:r>
            <a:r>
              <a:rPr sz="2400" spc="-10" dirty="0">
                <a:latin typeface="Arial"/>
                <a:cs typeface="Arial"/>
              </a:rPr>
              <a:t>o</a:t>
            </a:r>
            <a:r>
              <a:rPr sz="2400" dirty="0">
                <a:latin typeface="Arial"/>
                <a:cs typeface="Arial"/>
              </a:rPr>
              <a:t>t</a:t>
            </a:r>
            <a:r>
              <a:rPr sz="2400" spc="5" dirty="0">
                <a:latin typeface="Arial"/>
                <a:cs typeface="Arial"/>
              </a:rPr>
              <a:t> </a:t>
            </a:r>
            <a:r>
              <a:rPr sz="2400" dirty="0">
                <a:latin typeface="Arial"/>
                <a:cs typeface="Arial"/>
              </a:rPr>
              <a:t>be stored</a:t>
            </a:r>
            <a:r>
              <a:rPr sz="2400" spc="-15" dirty="0">
                <a:latin typeface="Arial"/>
                <a:cs typeface="Arial"/>
              </a:rPr>
              <a:t> </a:t>
            </a:r>
            <a:r>
              <a:rPr sz="2400" dirty="0">
                <a:latin typeface="Arial"/>
                <a:cs typeface="Arial"/>
              </a:rPr>
              <a:t>in</a:t>
            </a:r>
            <a:r>
              <a:rPr sz="2400" spc="5" dirty="0">
                <a:latin typeface="Arial"/>
                <a:cs typeface="Arial"/>
              </a:rPr>
              <a:t> </a:t>
            </a:r>
            <a:r>
              <a:rPr sz="2400" dirty="0">
                <a:latin typeface="Arial"/>
                <a:cs typeface="Arial"/>
              </a:rPr>
              <a:t>g</a:t>
            </a:r>
            <a:r>
              <a:rPr sz="2400" spc="-10" dirty="0">
                <a:latin typeface="Arial"/>
                <a:cs typeface="Arial"/>
              </a:rPr>
              <a:t>l</a:t>
            </a:r>
            <a:r>
              <a:rPr sz="2400" dirty="0">
                <a:latin typeface="Arial"/>
                <a:cs typeface="Arial"/>
              </a:rPr>
              <a:t>ass</a:t>
            </a:r>
            <a:r>
              <a:rPr sz="2400" spc="10" dirty="0">
                <a:latin typeface="Arial"/>
                <a:cs typeface="Arial"/>
              </a:rPr>
              <a:t> </a:t>
            </a:r>
            <a:r>
              <a:rPr sz="2400" dirty="0">
                <a:latin typeface="Arial"/>
                <a:cs typeface="Arial"/>
              </a:rPr>
              <a:t>conta</a:t>
            </a:r>
            <a:r>
              <a:rPr sz="2400" spc="-10" dirty="0">
                <a:latin typeface="Arial"/>
                <a:cs typeface="Arial"/>
              </a:rPr>
              <a:t>i</a:t>
            </a:r>
            <a:r>
              <a:rPr sz="2400" dirty="0">
                <a:latin typeface="Arial"/>
                <a:cs typeface="Arial"/>
              </a:rPr>
              <a:t>ners.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1161389" y="1226470"/>
            <a:ext cx="7661275" cy="3908762"/>
          </a:xfrm>
          <a:prstGeom prst="rect">
            <a:avLst/>
          </a:prstGeom>
        </p:spPr>
        <p:txBody>
          <a:bodyPr vert="horz" wrap="square" lIns="0" tIns="0" rIns="0" bIns="0" rtlCol="0">
            <a:spAutoFit/>
          </a:bodyPr>
          <a:lstStyle/>
          <a:p>
            <a:pPr marL="295910" marR="19050" indent="-283210">
              <a:lnSpc>
                <a:spcPct val="100000"/>
              </a:lnSpc>
              <a:buClr>
                <a:srgbClr val="2CA1BE"/>
              </a:buClr>
              <a:buSzPct val="79166"/>
              <a:buFont typeface="Wingdings"/>
              <a:buChar char=""/>
              <a:tabLst>
                <a:tab pos="296545" algn="l"/>
              </a:tabLst>
            </a:pPr>
            <a:r>
              <a:rPr lang="en-US" sz="2000" dirty="0" smtClean="0"/>
              <a:t>In a professional setting, a dentist will load the foam into a tray then insert it into the patient’s mouth ( same as gel) The patient bites down on the tray for about four minutes. Afterwards, patients are advised not to rinse, eat, or drink for about 30 minutes in order to prolong contact between the fluoride and tooth enamel.</a:t>
            </a:r>
          </a:p>
          <a:p>
            <a:pPr marL="295910" indent="-283210">
              <a:lnSpc>
                <a:spcPct val="100000"/>
              </a:lnSpc>
              <a:buClr>
                <a:srgbClr val="2CA1BE"/>
              </a:buClr>
              <a:buSzPct val="79166"/>
              <a:buFont typeface="Wingdings"/>
              <a:buChar char=""/>
              <a:tabLst>
                <a:tab pos="296545" algn="l"/>
              </a:tabLst>
            </a:pPr>
            <a:endParaRPr lang="en-US" dirty="0" smtClean="0">
              <a:latin typeface="Arial"/>
              <a:cs typeface="Arial"/>
            </a:endParaRPr>
          </a:p>
          <a:p>
            <a:pPr marL="295910" indent="-283210">
              <a:lnSpc>
                <a:spcPct val="100000"/>
              </a:lnSpc>
              <a:buClr>
                <a:srgbClr val="2CA1BE"/>
              </a:buClr>
              <a:buSzPct val="79166"/>
              <a:buFont typeface="Wingdings"/>
              <a:buChar char=""/>
              <a:tabLst>
                <a:tab pos="296545" algn="l"/>
              </a:tabLst>
            </a:pPr>
            <a:r>
              <a:rPr dirty="0" smtClean="0">
                <a:latin typeface="Arial"/>
                <a:cs typeface="Arial"/>
              </a:rPr>
              <a:t>A</a:t>
            </a:r>
            <a:r>
              <a:rPr spc="-10" dirty="0" smtClean="0">
                <a:latin typeface="Arial"/>
                <a:cs typeface="Arial"/>
              </a:rPr>
              <a:t>D</a:t>
            </a:r>
            <a:r>
              <a:rPr spc="-185" dirty="0" smtClean="0">
                <a:latin typeface="Arial"/>
                <a:cs typeface="Arial"/>
              </a:rPr>
              <a:t>V</a:t>
            </a:r>
            <a:r>
              <a:rPr dirty="0" smtClean="0">
                <a:latin typeface="Arial"/>
                <a:cs typeface="Arial"/>
              </a:rPr>
              <a:t>A</a:t>
            </a:r>
            <a:r>
              <a:rPr spc="-10" dirty="0" smtClean="0">
                <a:latin typeface="Arial"/>
                <a:cs typeface="Arial"/>
              </a:rPr>
              <a:t>N</a:t>
            </a:r>
            <a:r>
              <a:rPr spc="-185" dirty="0" smtClean="0">
                <a:latin typeface="Arial"/>
                <a:cs typeface="Arial"/>
              </a:rPr>
              <a:t>T</a:t>
            </a:r>
            <a:r>
              <a:rPr dirty="0" smtClean="0">
                <a:latin typeface="Arial"/>
                <a:cs typeface="Arial"/>
              </a:rPr>
              <a:t>AGE</a:t>
            </a:r>
            <a:r>
              <a:rPr spc="-10" dirty="0" smtClean="0">
                <a:latin typeface="Arial"/>
                <a:cs typeface="Arial"/>
              </a:rPr>
              <a:t>S</a:t>
            </a:r>
            <a:r>
              <a:rPr dirty="0" smtClean="0">
                <a:latin typeface="Arial"/>
                <a:cs typeface="Arial"/>
              </a:rPr>
              <a:t>:</a:t>
            </a:r>
            <a:endParaRPr lang="en-US" dirty="0" smtClean="0">
              <a:latin typeface="Arial"/>
              <a:cs typeface="Arial"/>
            </a:endParaRPr>
          </a:p>
          <a:p>
            <a:pPr marL="295910" indent="-283210">
              <a:lnSpc>
                <a:spcPct val="100000"/>
              </a:lnSpc>
              <a:buClr>
                <a:srgbClr val="2CA1BE"/>
              </a:buClr>
              <a:buSzPct val="79166"/>
              <a:buFont typeface="Wingdings"/>
              <a:buChar char=""/>
              <a:tabLst>
                <a:tab pos="296545" algn="l"/>
              </a:tabLst>
            </a:pPr>
            <a:endParaRPr lang="en-US" dirty="0">
              <a:latin typeface="Arial"/>
              <a:cs typeface="Arial"/>
            </a:endParaRPr>
          </a:p>
          <a:p>
            <a:pPr marL="12700">
              <a:buClr>
                <a:srgbClr val="2CA1BE"/>
              </a:buClr>
              <a:buSzPct val="79166"/>
              <a:tabLst>
                <a:tab pos="296545" algn="l"/>
              </a:tabLst>
            </a:pPr>
            <a:r>
              <a:rPr lang="en-US" dirty="0">
                <a:latin typeface="Arial"/>
                <a:cs typeface="Arial"/>
              </a:rPr>
              <a:t> </a:t>
            </a:r>
            <a:r>
              <a:rPr lang="en-US" dirty="0" smtClean="0">
                <a:latin typeface="Arial"/>
                <a:cs typeface="Arial"/>
              </a:rPr>
              <a:t>   </a:t>
            </a:r>
            <a:r>
              <a:rPr lang="en-US" spc="-20" dirty="0" smtClean="0">
                <a:latin typeface="Arial"/>
                <a:cs typeface="Arial"/>
              </a:rPr>
              <a:t> </a:t>
            </a:r>
            <a:r>
              <a:rPr lang="en-US" dirty="0">
                <a:latin typeface="Arial"/>
                <a:cs typeface="Arial"/>
              </a:rPr>
              <a:t>minimize</a:t>
            </a:r>
            <a:r>
              <a:rPr lang="en-US" spc="15" dirty="0">
                <a:latin typeface="Arial"/>
                <a:cs typeface="Arial"/>
              </a:rPr>
              <a:t> </a:t>
            </a:r>
            <a:r>
              <a:rPr lang="en-US" dirty="0">
                <a:latin typeface="Arial"/>
                <a:cs typeface="Arial"/>
              </a:rPr>
              <a:t>the </a:t>
            </a:r>
            <a:r>
              <a:rPr lang="en-US" spc="5" dirty="0">
                <a:latin typeface="Arial"/>
                <a:cs typeface="Arial"/>
              </a:rPr>
              <a:t>r</a:t>
            </a:r>
            <a:r>
              <a:rPr lang="en-US" dirty="0">
                <a:latin typeface="Arial"/>
                <a:cs typeface="Arial"/>
              </a:rPr>
              <a:t>isk</a:t>
            </a:r>
            <a:r>
              <a:rPr lang="en-US" spc="-15" dirty="0">
                <a:latin typeface="Arial"/>
                <a:cs typeface="Arial"/>
              </a:rPr>
              <a:t> </a:t>
            </a:r>
            <a:r>
              <a:rPr lang="en-US" dirty="0">
                <a:latin typeface="Arial"/>
                <a:cs typeface="Arial"/>
              </a:rPr>
              <a:t>of fl</a:t>
            </a:r>
            <a:r>
              <a:rPr lang="en-US" spc="-10" dirty="0">
                <a:latin typeface="Arial"/>
                <a:cs typeface="Arial"/>
              </a:rPr>
              <a:t>u</a:t>
            </a:r>
            <a:r>
              <a:rPr lang="en-US" dirty="0">
                <a:latin typeface="Arial"/>
                <a:cs typeface="Arial"/>
              </a:rPr>
              <a:t>oride</a:t>
            </a:r>
            <a:r>
              <a:rPr lang="en-US" spc="15" dirty="0">
                <a:latin typeface="Arial"/>
                <a:cs typeface="Arial"/>
              </a:rPr>
              <a:t> </a:t>
            </a:r>
            <a:r>
              <a:rPr lang="en-US" dirty="0">
                <a:latin typeface="Arial"/>
                <a:cs typeface="Arial"/>
              </a:rPr>
              <a:t>over </a:t>
            </a:r>
            <a:r>
              <a:rPr lang="en-US" spc="-10" dirty="0">
                <a:latin typeface="Arial"/>
                <a:cs typeface="Arial"/>
              </a:rPr>
              <a:t>d</a:t>
            </a:r>
            <a:r>
              <a:rPr lang="en-US" dirty="0">
                <a:latin typeface="Arial"/>
                <a:cs typeface="Arial"/>
              </a:rPr>
              <a:t>osage </a:t>
            </a:r>
            <a:endParaRPr lang="en-US" dirty="0" smtClean="0">
              <a:latin typeface="Arial"/>
              <a:cs typeface="Arial"/>
            </a:endParaRPr>
          </a:p>
          <a:p>
            <a:pPr marL="12700">
              <a:buClr>
                <a:srgbClr val="2CA1BE"/>
              </a:buClr>
              <a:buSzPct val="79166"/>
              <a:tabLst>
                <a:tab pos="296545" algn="l"/>
              </a:tabLst>
            </a:pPr>
            <a:endParaRPr lang="en-US" spc="-5" dirty="0"/>
          </a:p>
          <a:p>
            <a:pPr marL="12700">
              <a:lnSpc>
                <a:spcPct val="100000"/>
              </a:lnSpc>
              <a:buClr>
                <a:srgbClr val="2CA1BE"/>
              </a:buClr>
              <a:buSzPct val="79166"/>
              <a:tabLst>
                <a:tab pos="296545" algn="l"/>
              </a:tabLst>
            </a:pPr>
            <a:r>
              <a:rPr lang="en-US" dirty="0" smtClean="0">
                <a:latin typeface="Arial"/>
                <a:cs typeface="Arial"/>
              </a:rPr>
              <a:t>     Less dense than gel and better </a:t>
            </a:r>
            <a:r>
              <a:rPr lang="en-US" dirty="0" err="1" smtClean="0">
                <a:latin typeface="Arial"/>
                <a:cs typeface="Arial"/>
              </a:rPr>
              <a:t>flowability</a:t>
            </a:r>
            <a:r>
              <a:rPr lang="en-US" dirty="0" smtClean="0">
                <a:latin typeface="Arial"/>
                <a:cs typeface="Arial"/>
              </a:rPr>
              <a:t> </a:t>
            </a:r>
            <a:endParaRPr dirty="0">
              <a:latin typeface="Arial"/>
              <a:cs typeface="Arial"/>
            </a:endParaRPr>
          </a:p>
          <a:p>
            <a:pPr marL="295910" marR="43180" indent="-283210">
              <a:lnSpc>
                <a:spcPct val="100000"/>
              </a:lnSpc>
              <a:spcBef>
                <a:spcPts val="600"/>
              </a:spcBef>
              <a:buClr>
                <a:srgbClr val="2CA1BE"/>
              </a:buClr>
              <a:buSzPct val="79166"/>
              <a:buFont typeface="Wingdings"/>
              <a:buChar char=""/>
              <a:tabLst>
                <a:tab pos="296545" algn="l"/>
              </a:tabLst>
            </a:pPr>
            <a:endParaRPr lang="en-US" dirty="0" smtClean="0">
              <a:latin typeface="Arial"/>
              <a:cs typeface="Arial"/>
            </a:endParaRPr>
          </a:p>
          <a:p>
            <a:pPr marL="295910" marR="43180" indent="-283210">
              <a:lnSpc>
                <a:spcPct val="100000"/>
              </a:lnSpc>
              <a:spcBef>
                <a:spcPts val="600"/>
              </a:spcBef>
              <a:buClr>
                <a:srgbClr val="2CA1BE"/>
              </a:buClr>
              <a:buSzPct val="79166"/>
              <a:buFont typeface="Wingdings"/>
              <a:buChar char=""/>
              <a:tabLst>
                <a:tab pos="296545" algn="l"/>
              </a:tabLst>
            </a:pPr>
            <a:r>
              <a:rPr lang="en-US" b="1" u="sng" dirty="0" smtClean="0">
                <a:latin typeface="Arial"/>
                <a:cs typeface="Arial"/>
              </a:rPr>
              <a:t>Semiannual application </a:t>
            </a:r>
            <a:endParaRPr b="1" u="sng" dirty="0">
              <a:latin typeface="Arial"/>
              <a:cs typeface="Arial"/>
            </a:endParaRPr>
          </a:p>
        </p:txBody>
      </p:sp>
      <p:sp>
        <p:nvSpPr>
          <p:cNvPr id="3" name="object 3"/>
          <p:cNvSpPr txBox="1">
            <a:spLocks noGrp="1"/>
          </p:cNvSpPr>
          <p:nvPr>
            <p:ph type="title"/>
          </p:nvPr>
        </p:nvSpPr>
        <p:spPr>
          <a:xfrm>
            <a:off x="1161389" y="228600"/>
            <a:ext cx="6699910" cy="575736"/>
          </a:xfrm>
          <a:prstGeom prst="rect">
            <a:avLst/>
          </a:prstGeom>
        </p:spPr>
        <p:txBody>
          <a:bodyPr vert="horz" wrap="square" lIns="0" tIns="143448" rIns="0" bIns="0" rtlCol="0">
            <a:spAutoFit/>
          </a:bodyPr>
          <a:lstStyle/>
          <a:p>
            <a:pPr marL="12700">
              <a:lnSpc>
                <a:spcPct val="100000"/>
              </a:lnSpc>
            </a:pPr>
            <a:r>
              <a:rPr lang="en-US" sz="2800" spc="-5" dirty="0" smtClean="0"/>
              <a:t>APF </a:t>
            </a:r>
            <a:r>
              <a:rPr sz="2800" spc="-5" dirty="0" smtClean="0"/>
              <a:t>FO</a:t>
            </a:r>
            <a:r>
              <a:rPr sz="2800" spc="-20" dirty="0" smtClean="0"/>
              <a:t>A</a:t>
            </a:r>
            <a:r>
              <a:rPr sz="2800" spc="-5" dirty="0" smtClean="0"/>
              <a:t>M</a:t>
            </a:r>
            <a:r>
              <a:rPr lang="en-US" sz="2800" spc="-5" dirty="0" smtClean="0"/>
              <a:t> 0.92% (9200ppm) </a:t>
            </a:r>
            <a:r>
              <a:rPr lang="en-US" sz="2800" spc="-5" dirty="0" err="1" smtClean="0"/>
              <a:t>ph</a:t>
            </a:r>
            <a:r>
              <a:rPr lang="en-US" sz="2800" spc="-5" dirty="0" smtClean="0"/>
              <a:t> -4.5</a:t>
            </a:r>
            <a:endParaRPr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304" y="3810"/>
            <a:ext cx="819785" cy="819150"/>
          </a:xfrm>
          <a:custGeom>
            <a:avLst/>
            <a:gdLst/>
            <a:ahLst/>
            <a:cxnLst/>
            <a:rect l="l" t="t" r="r" b="b"/>
            <a:pathLst>
              <a:path w="819785" h="819150">
                <a:moveTo>
                  <a:pt x="819655" y="0"/>
                </a:moveTo>
                <a:lnTo>
                  <a:pt x="505" y="0"/>
                </a:lnTo>
                <a:lnTo>
                  <a:pt x="0" y="819150"/>
                </a:lnTo>
                <a:lnTo>
                  <a:pt x="505" y="819150"/>
                </a:lnTo>
                <a:lnTo>
                  <a:pt x="67687" y="816434"/>
                </a:lnTo>
                <a:lnTo>
                  <a:pt x="133374" y="808427"/>
                </a:lnTo>
                <a:lnTo>
                  <a:pt x="197354" y="795341"/>
                </a:lnTo>
                <a:lnTo>
                  <a:pt x="259418" y="777386"/>
                </a:lnTo>
                <a:lnTo>
                  <a:pt x="319353" y="754772"/>
                </a:lnTo>
                <a:lnTo>
                  <a:pt x="376949" y="727712"/>
                </a:lnTo>
                <a:lnTo>
                  <a:pt x="431996" y="696415"/>
                </a:lnTo>
                <a:lnTo>
                  <a:pt x="484282" y="661092"/>
                </a:lnTo>
                <a:lnTo>
                  <a:pt x="533597" y="621955"/>
                </a:lnTo>
                <a:lnTo>
                  <a:pt x="579729" y="579215"/>
                </a:lnTo>
                <a:lnTo>
                  <a:pt x="622469" y="533081"/>
                </a:lnTo>
                <a:lnTo>
                  <a:pt x="661605" y="483766"/>
                </a:lnTo>
                <a:lnTo>
                  <a:pt x="696926" y="431479"/>
                </a:lnTo>
                <a:lnTo>
                  <a:pt x="728222" y="376433"/>
                </a:lnTo>
                <a:lnTo>
                  <a:pt x="755281" y="318837"/>
                </a:lnTo>
                <a:lnTo>
                  <a:pt x="777893" y="258903"/>
                </a:lnTo>
                <a:lnTo>
                  <a:pt x="795848" y="196841"/>
                </a:lnTo>
                <a:lnTo>
                  <a:pt x="808933" y="132863"/>
                </a:lnTo>
                <a:lnTo>
                  <a:pt x="816939" y="67178"/>
                </a:lnTo>
                <a:lnTo>
                  <a:pt x="819655" y="0"/>
                </a:lnTo>
                <a:close/>
              </a:path>
            </a:pathLst>
          </a:custGeom>
          <a:solidFill>
            <a:srgbClr val="F7FFFF"/>
          </a:solidFill>
        </p:spPr>
        <p:txBody>
          <a:bodyPr wrap="square" lIns="0" tIns="0" rIns="0" bIns="0" rtlCol="0"/>
          <a:lstStyle/>
          <a:p>
            <a:endParaRPr/>
          </a:p>
        </p:txBody>
      </p:sp>
      <p:sp>
        <p:nvSpPr>
          <p:cNvPr id="3" name="object 3"/>
          <p:cNvSpPr/>
          <p:nvPr/>
        </p:nvSpPr>
        <p:spPr>
          <a:xfrm>
            <a:off x="3304" y="3810"/>
            <a:ext cx="819785" cy="819150"/>
          </a:xfrm>
          <a:custGeom>
            <a:avLst/>
            <a:gdLst/>
            <a:ahLst/>
            <a:cxnLst/>
            <a:rect l="l" t="t" r="r" b="b"/>
            <a:pathLst>
              <a:path w="819785" h="819150">
                <a:moveTo>
                  <a:pt x="819655" y="0"/>
                </a:moveTo>
                <a:lnTo>
                  <a:pt x="816939" y="67178"/>
                </a:lnTo>
                <a:lnTo>
                  <a:pt x="808933" y="132863"/>
                </a:lnTo>
                <a:lnTo>
                  <a:pt x="795848" y="196841"/>
                </a:lnTo>
                <a:lnTo>
                  <a:pt x="777893" y="258903"/>
                </a:lnTo>
                <a:lnTo>
                  <a:pt x="755281" y="318837"/>
                </a:lnTo>
                <a:lnTo>
                  <a:pt x="728222" y="376433"/>
                </a:lnTo>
                <a:lnTo>
                  <a:pt x="696926" y="431479"/>
                </a:lnTo>
                <a:lnTo>
                  <a:pt x="661605" y="483766"/>
                </a:lnTo>
                <a:lnTo>
                  <a:pt x="622469" y="533081"/>
                </a:lnTo>
                <a:lnTo>
                  <a:pt x="579729" y="579215"/>
                </a:lnTo>
                <a:lnTo>
                  <a:pt x="533597" y="621955"/>
                </a:lnTo>
                <a:lnTo>
                  <a:pt x="484282" y="661092"/>
                </a:lnTo>
                <a:lnTo>
                  <a:pt x="431996" y="696415"/>
                </a:lnTo>
                <a:lnTo>
                  <a:pt x="376949" y="727712"/>
                </a:lnTo>
                <a:lnTo>
                  <a:pt x="319353" y="754772"/>
                </a:lnTo>
                <a:lnTo>
                  <a:pt x="259418" y="777386"/>
                </a:lnTo>
                <a:lnTo>
                  <a:pt x="197354" y="795341"/>
                </a:lnTo>
                <a:lnTo>
                  <a:pt x="133374" y="808427"/>
                </a:lnTo>
                <a:lnTo>
                  <a:pt x="67687" y="816434"/>
                </a:lnTo>
                <a:lnTo>
                  <a:pt x="505" y="819150"/>
                </a:lnTo>
                <a:lnTo>
                  <a:pt x="336" y="819150"/>
                </a:lnTo>
                <a:lnTo>
                  <a:pt x="168" y="819150"/>
                </a:lnTo>
                <a:lnTo>
                  <a:pt x="0" y="819150"/>
                </a:lnTo>
                <a:lnTo>
                  <a:pt x="505" y="0"/>
                </a:lnTo>
                <a:lnTo>
                  <a:pt x="819655" y="0"/>
                </a:lnTo>
                <a:close/>
              </a:path>
            </a:pathLst>
          </a:custGeom>
          <a:ln w="3175">
            <a:solidFill>
              <a:srgbClr val="B0D9E1"/>
            </a:solidFill>
          </a:ln>
        </p:spPr>
        <p:txBody>
          <a:bodyPr wrap="square" lIns="0" tIns="0" rIns="0" bIns="0" rtlCol="0"/>
          <a:lstStyle/>
          <a:p>
            <a:endParaRPr/>
          </a:p>
        </p:txBody>
      </p:sp>
      <p:sp>
        <p:nvSpPr>
          <p:cNvPr id="4" name="object 4"/>
          <p:cNvSpPr/>
          <p:nvPr/>
        </p:nvSpPr>
        <p:spPr>
          <a:xfrm>
            <a:off x="128015" y="6095"/>
            <a:ext cx="1784604" cy="1784603"/>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69163" y="21335"/>
            <a:ext cx="1702435" cy="1702435"/>
          </a:xfrm>
          <a:custGeom>
            <a:avLst/>
            <a:gdLst/>
            <a:ahLst/>
            <a:cxnLst/>
            <a:rect l="l" t="t" r="r" b="b"/>
            <a:pathLst>
              <a:path w="1702435" h="1702435">
                <a:moveTo>
                  <a:pt x="0" y="851154"/>
                </a:moveTo>
                <a:lnTo>
                  <a:pt x="2821" y="781353"/>
                </a:lnTo>
                <a:lnTo>
                  <a:pt x="11140" y="713105"/>
                </a:lnTo>
                <a:lnTo>
                  <a:pt x="24736" y="646628"/>
                </a:lnTo>
                <a:lnTo>
                  <a:pt x="43392" y="582143"/>
                </a:lnTo>
                <a:lnTo>
                  <a:pt x="66888" y="519868"/>
                </a:lnTo>
                <a:lnTo>
                  <a:pt x="95004" y="460022"/>
                </a:lnTo>
                <a:lnTo>
                  <a:pt x="127522" y="402825"/>
                </a:lnTo>
                <a:lnTo>
                  <a:pt x="164223" y="348496"/>
                </a:lnTo>
                <a:lnTo>
                  <a:pt x="204888" y="297253"/>
                </a:lnTo>
                <a:lnTo>
                  <a:pt x="249297" y="249316"/>
                </a:lnTo>
                <a:lnTo>
                  <a:pt x="297232" y="204905"/>
                </a:lnTo>
                <a:lnTo>
                  <a:pt x="348474" y="164238"/>
                </a:lnTo>
                <a:lnTo>
                  <a:pt x="402803" y="127534"/>
                </a:lnTo>
                <a:lnTo>
                  <a:pt x="460000" y="95014"/>
                </a:lnTo>
                <a:lnTo>
                  <a:pt x="519847" y="66895"/>
                </a:lnTo>
                <a:lnTo>
                  <a:pt x="582124" y="43397"/>
                </a:lnTo>
                <a:lnTo>
                  <a:pt x="646612" y="24739"/>
                </a:lnTo>
                <a:lnTo>
                  <a:pt x="713092" y="11141"/>
                </a:lnTo>
                <a:lnTo>
                  <a:pt x="781346" y="2821"/>
                </a:lnTo>
                <a:lnTo>
                  <a:pt x="851154" y="0"/>
                </a:lnTo>
                <a:lnTo>
                  <a:pt x="920954" y="2821"/>
                </a:lnTo>
                <a:lnTo>
                  <a:pt x="989202" y="11141"/>
                </a:lnTo>
                <a:lnTo>
                  <a:pt x="1055679" y="24739"/>
                </a:lnTo>
                <a:lnTo>
                  <a:pt x="1120164" y="43397"/>
                </a:lnTo>
                <a:lnTo>
                  <a:pt x="1182439" y="66895"/>
                </a:lnTo>
                <a:lnTo>
                  <a:pt x="1242285" y="95014"/>
                </a:lnTo>
                <a:lnTo>
                  <a:pt x="1299482" y="127534"/>
                </a:lnTo>
                <a:lnTo>
                  <a:pt x="1353811" y="164238"/>
                </a:lnTo>
                <a:lnTo>
                  <a:pt x="1405054" y="204905"/>
                </a:lnTo>
                <a:lnTo>
                  <a:pt x="1452991" y="249316"/>
                </a:lnTo>
                <a:lnTo>
                  <a:pt x="1497402" y="297253"/>
                </a:lnTo>
                <a:lnTo>
                  <a:pt x="1538069" y="348496"/>
                </a:lnTo>
                <a:lnTo>
                  <a:pt x="1574773" y="402825"/>
                </a:lnTo>
                <a:lnTo>
                  <a:pt x="1607293" y="460022"/>
                </a:lnTo>
                <a:lnTo>
                  <a:pt x="1635412" y="519868"/>
                </a:lnTo>
                <a:lnTo>
                  <a:pt x="1658910" y="582143"/>
                </a:lnTo>
                <a:lnTo>
                  <a:pt x="1677568" y="646628"/>
                </a:lnTo>
                <a:lnTo>
                  <a:pt x="1691166" y="713105"/>
                </a:lnTo>
                <a:lnTo>
                  <a:pt x="1699486" y="781353"/>
                </a:lnTo>
                <a:lnTo>
                  <a:pt x="1702308" y="851154"/>
                </a:lnTo>
                <a:lnTo>
                  <a:pt x="1699486" y="920954"/>
                </a:lnTo>
                <a:lnTo>
                  <a:pt x="1691166" y="989202"/>
                </a:lnTo>
                <a:lnTo>
                  <a:pt x="1677568" y="1055679"/>
                </a:lnTo>
                <a:lnTo>
                  <a:pt x="1658910" y="1120164"/>
                </a:lnTo>
                <a:lnTo>
                  <a:pt x="1635412" y="1182439"/>
                </a:lnTo>
                <a:lnTo>
                  <a:pt x="1607293" y="1242285"/>
                </a:lnTo>
                <a:lnTo>
                  <a:pt x="1574773" y="1299482"/>
                </a:lnTo>
                <a:lnTo>
                  <a:pt x="1538069" y="1353811"/>
                </a:lnTo>
                <a:lnTo>
                  <a:pt x="1497402" y="1405054"/>
                </a:lnTo>
                <a:lnTo>
                  <a:pt x="1452991" y="1452991"/>
                </a:lnTo>
                <a:lnTo>
                  <a:pt x="1405054" y="1497402"/>
                </a:lnTo>
                <a:lnTo>
                  <a:pt x="1353811" y="1538069"/>
                </a:lnTo>
                <a:lnTo>
                  <a:pt x="1299482" y="1574773"/>
                </a:lnTo>
                <a:lnTo>
                  <a:pt x="1242285" y="1607293"/>
                </a:lnTo>
                <a:lnTo>
                  <a:pt x="1182439" y="1635412"/>
                </a:lnTo>
                <a:lnTo>
                  <a:pt x="1120164" y="1658910"/>
                </a:lnTo>
                <a:lnTo>
                  <a:pt x="1055679" y="1677568"/>
                </a:lnTo>
                <a:lnTo>
                  <a:pt x="989202" y="1691166"/>
                </a:lnTo>
                <a:lnTo>
                  <a:pt x="920954" y="1699486"/>
                </a:lnTo>
                <a:lnTo>
                  <a:pt x="851154" y="1702308"/>
                </a:lnTo>
                <a:lnTo>
                  <a:pt x="781346" y="1699486"/>
                </a:lnTo>
                <a:lnTo>
                  <a:pt x="713092" y="1691166"/>
                </a:lnTo>
                <a:lnTo>
                  <a:pt x="646612" y="1677568"/>
                </a:lnTo>
                <a:lnTo>
                  <a:pt x="582124" y="1658910"/>
                </a:lnTo>
                <a:lnTo>
                  <a:pt x="519847" y="1635412"/>
                </a:lnTo>
                <a:lnTo>
                  <a:pt x="460000" y="1607293"/>
                </a:lnTo>
                <a:lnTo>
                  <a:pt x="402803" y="1574773"/>
                </a:lnTo>
                <a:lnTo>
                  <a:pt x="348474" y="1538069"/>
                </a:lnTo>
                <a:lnTo>
                  <a:pt x="297232" y="1497402"/>
                </a:lnTo>
                <a:lnTo>
                  <a:pt x="249297" y="1452991"/>
                </a:lnTo>
                <a:lnTo>
                  <a:pt x="204888" y="1405054"/>
                </a:lnTo>
                <a:lnTo>
                  <a:pt x="164223" y="1353811"/>
                </a:lnTo>
                <a:lnTo>
                  <a:pt x="127522" y="1299482"/>
                </a:lnTo>
                <a:lnTo>
                  <a:pt x="95004" y="1242285"/>
                </a:lnTo>
                <a:lnTo>
                  <a:pt x="66888" y="1182439"/>
                </a:lnTo>
                <a:lnTo>
                  <a:pt x="43392" y="1120164"/>
                </a:lnTo>
                <a:lnTo>
                  <a:pt x="24736" y="1055679"/>
                </a:lnTo>
                <a:lnTo>
                  <a:pt x="11140" y="989202"/>
                </a:lnTo>
                <a:lnTo>
                  <a:pt x="2821" y="920954"/>
                </a:lnTo>
                <a:lnTo>
                  <a:pt x="0" y="851154"/>
                </a:lnTo>
                <a:close/>
              </a:path>
            </a:pathLst>
          </a:custGeom>
          <a:ln w="27432">
            <a:solidFill>
              <a:srgbClr val="E3FFFF"/>
            </a:solidFill>
          </a:ln>
        </p:spPr>
        <p:txBody>
          <a:bodyPr wrap="square" lIns="0" tIns="0" rIns="0" bIns="0" rtlCol="0"/>
          <a:lstStyle/>
          <a:p>
            <a:endParaRPr/>
          </a:p>
        </p:txBody>
      </p:sp>
      <p:sp>
        <p:nvSpPr>
          <p:cNvPr id="6" name="object 6"/>
          <p:cNvSpPr/>
          <p:nvPr/>
        </p:nvSpPr>
        <p:spPr>
          <a:xfrm>
            <a:off x="172212" y="1045463"/>
            <a:ext cx="1155192" cy="1150619"/>
          </a:xfrm>
          <a:prstGeom prst="rect">
            <a:avLst/>
          </a:prstGeom>
          <a:blipFill>
            <a:blip r:embed="rId3" cstate="print"/>
            <a:stretch>
              <a:fillRect/>
            </a:stretch>
          </a:blipFill>
        </p:spPr>
        <p:txBody>
          <a:bodyPr wrap="square" lIns="0" tIns="0" rIns="0" bIns="0" rtlCol="0"/>
          <a:lstStyle/>
          <a:p>
            <a:endParaRPr/>
          </a:p>
        </p:txBody>
      </p:sp>
      <p:sp>
        <p:nvSpPr>
          <p:cNvPr id="7" name="object 7"/>
          <p:cNvSpPr/>
          <p:nvPr/>
        </p:nvSpPr>
        <p:spPr>
          <a:xfrm>
            <a:off x="187587" y="1050711"/>
            <a:ext cx="1116275" cy="1111317"/>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187587" y="1050711"/>
            <a:ext cx="1116330" cy="1111885"/>
          </a:xfrm>
          <a:custGeom>
            <a:avLst/>
            <a:gdLst/>
            <a:ahLst/>
            <a:cxnLst/>
            <a:rect l="l" t="t" r="r" b="b"/>
            <a:pathLst>
              <a:path w="1116330" h="1111885">
                <a:moveTo>
                  <a:pt x="118228" y="204556"/>
                </a:moveTo>
                <a:lnTo>
                  <a:pt x="147893" y="170377"/>
                </a:lnTo>
                <a:lnTo>
                  <a:pt x="179771" y="139253"/>
                </a:lnTo>
                <a:lnTo>
                  <a:pt x="213661" y="111205"/>
                </a:lnTo>
                <a:lnTo>
                  <a:pt x="249360" y="86253"/>
                </a:lnTo>
                <a:lnTo>
                  <a:pt x="286668" y="64418"/>
                </a:lnTo>
                <a:lnTo>
                  <a:pt x="325381" y="45719"/>
                </a:lnTo>
                <a:lnTo>
                  <a:pt x="365300" y="30178"/>
                </a:lnTo>
                <a:lnTo>
                  <a:pt x="406221" y="17815"/>
                </a:lnTo>
                <a:lnTo>
                  <a:pt x="447943" y="8651"/>
                </a:lnTo>
                <a:lnTo>
                  <a:pt x="490265" y="2705"/>
                </a:lnTo>
                <a:lnTo>
                  <a:pt x="532984" y="0"/>
                </a:lnTo>
                <a:lnTo>
                  <a:pt x="575898" y="553"/>
                </a:lnTo>
                <a:lnTo>
                  <a:pt x="618807" y="4388"/>
                </a:lnTo>
                <a:lnTo>
                  <a:pt x="661509" y="11523"/>
                </a:lnTo>
                <a:lnTo>
                  <a:pt x="703801" y="21980"/>
                </a:lnTo>
                <a:lnTo>
                  <a:pt x="745482" y="35778"/>
                </a:lnTo>
                <a:lnTo>
                  <a:pt x="786350" y="52939"/>
                </a:lnTo>
                <a:lnTo>
                  <a:pt x="826203" y="73483"/>
                </a:lnTo>
                <a:lnTo>
                  <a:pt x="864840" y="97429"/>
                </a:lnTo>
                <a:lnTo>
                  <a:pt x="902059" y="124800"/>
                </a:lnTo>
                <a:lnTo>
                  <a:pt x="936999" y="155027"/>
                </a:lnTo>
                <a:lnTo>
                  <a:pt x="968914" y="187397"/>
                </a:lnTo>
                <a:lnTo>
                  <a:pt x="997779" y="221706"/>
                </a:lnTo>
                <a:lnTo>
                  <a:pt x="1023570" y="257755"/>
                </a:lnTo>
                <a:lnTo>
                  <a:pt x="1046263" y="295341"/>
                </a:lnTo>
                <a:lnTo>
                  <a:pt x="1065831" y="334264"/>
                </a:lnTo>
                <a:lnTo>
                  <a:pt x="1082252" y="374322"/>
                </a:lnTo>
                <a:lnTo>
                  <a:pt x="1095500" y="415313"/>
                </a:lnTo>
                <a:lnTo>
                  <a:pt x="1105551" y="457037"/>
                </a:lnTo>
                <a:lnTo>
                  <a:pt x="1112380" y="499291"/>
                </a:lnTo>
                <a:lnTo>
                  <a:pt x="1115963" y="541875"/>
                </a:lnTo>
                <a:lnTo>
                  <a:pt x="1116275" y="584588"/>
                </a:lnTo>
                <a:lnTo>
                  <a:pt x="1113292" y="627227"/>
                </a:lnTo>
                <a:lnTo>
                  <a:pt x="1106988" y="669592"/>
                </a:lnTo>
                <a:lnTo>
                  <a:pt x="1097340" y="711481"/>
                </a:lnTo>
                <a:lnTo>
                  <a:pt x="1084323" y="752692"/>
                </a:lnTo>
                <a:lnTo>
                  <a:pt x="1067912" y="793025"/>
                </a:lnTo>
                <a:lnTo>
                  <a:pt x="1048083" y="832278"/>
                </a:lnTo>
                <a:lnTo>
                  <a:pt x="1024811" y="870250"/>
                </a:lnTo>
                <a:lnTo>
                  <a:pt x="998071" y="906739"/>
                </a:lnTo>
                <a:lnTo>
                  <a:pt x="968406" y="940918"/>
                </a:lnTo>
                <a:lnTo>
                  <a:pt x="936528" y="972042"/>
                </a:lnTo>
                <a:lnTo>
                  <a:pt x="902639" y="1000090"/>
                </a:lnTo>
                <a:lnTo>
                  <a:pt x="866940" y="1025043"/>
                </a:lnTo>
                <a:lnTo>
                  <a:pt x="829633" y="1046880"/>
                </a:lnTo>
                <a:lnTo>
                  <a:pt x="790919" y="1065580"/>
                </a:lnTo>
                <a:lnTo>
                  <a:pt x="751002" y="1081122"/>
                </a:lnTo>
                <a:lnTo>
                  <a:pt x="710081" y="1093488"/>
                </a:lnTo>
                <a:lnTo>
                  <a:pt x="668360" y="1102656"/>
                </a:lnTo>
                <a:lnTo>
                  <a:pt x="626039" y="1108606"/>
                </a:lnTo>
                <a:lnTo>
                  <a:pt x="583320" y="1111317"/>
                </a:lnTo>
                <a:lnTo>
                  <a:pt x="540405" y="1110769"/>
                </a:lnTo>
                <a:lnTo>
                  <a:pt x="497497" y="1106942"/>
                </a:lnTo>
                <a:lnTo>
                  <a:pt x="454795" y="1099816"/>
                </a:lnTo>
                <a:lnTo>
                  <a:pt x="412503" y="1089369"/>
                </a:lnTo>
                <a:lnTo>
                  <a:pt x="370822" y="1075582"/>
                </a:lnTo>
                <a:lnTo>
                  <a:pt x="329953" y="1058434"/>
                </a:lnTo>
                <a:lnTo>
                  <a:pt x="290099" y="1037905"/>
                </a:lnTo>
                <a:lnTo>
                  <a:pt x="251460" y="1013975"/>
                </a:lnTo>
                <a:lnTo>
                  <a:pt x="214240" y="986622"/>
                </a:lnTo>
                <a:lnTo>
                  <a:pt x="179299" y="956395"/>
                </a:lnTo>
                <a:lnTo>
                  <a:pt x="147383" y="924025"/>
                </a:lnTo>
                <a:lnTo>
                  <a:pt x="118516" y="889716"/>
                </a:lnTo>
                <a:lnTo>
                  <a:pt x="92723" y="853666"/>
                </a:lnTo>
                <a:lnTo>
                  <a:pt x="70028" y="816079"/>
                </a:lnTo>
                <a:lnTo>
                  <a:pt x="50457" y="777155"/>
                </a:lnTo>
                <a:lnTo>
                  <a:pt x="34033" y="737095"/>
                </a:lnTo>
                <a:lnTo>
                  <a:pt x="20783" y="696101"/>
                </a:lnTo>
                <a:lnTo>
                  <a:pt x="10729" y="654374"/>
                </a:lnTo>
                <a:lnTo>
                  <a:pt x="3898" y="612115"/>
                </a:lnTo>
                <a:lnTo>
                  <a:pt x="313" y="569526"/>
                </a:lnTo>
                <a:lnTo>
                  <a:pt x="0" y="526807"/>
                </a:lnTo>
                <a:lnTo>
                  <a:pt x="2982" y="484160"/>
                </a:lnTo>
                <a:lnTo>
                  <a:pt x="9286" y="441787"/>
                </a:lnTo>
                <a:lnTo>
                  <a:pt x="18935" y="399888"/>
                </a:lnTo>
                <a:lnTo>
                  <a:pt x="31954" y="358665"/>
                </a:lnTo>
                <a:lnTo>
                  <a:pt x="48369" y="318319"/>
                </a:lnTo>
                <a:lnTo>
                  <a:pt x="68202" y="279051"/>
                </a:lnTo>
                <a:lnTo>
                  <a:pt x="91480" y="241063"/>
                </a:lnTo>
                <a:lnTo>
                  <a:pt x="118228" y="204556"/>
                </a:lnTo>
                <a:close/>
              </a:path>
            </a:pathLst>
          </a:custGeom>
          <a:ln w="7349">
            <a:solidFill>
              <a:srgbClr val="A2CCD4"/>
            </a:solidFill>
          </a:ln>
        </p:spPr>
        <p:txBody>
          <a:bodyPr wrap="square" lIns="0" tIns="0" rIns="0" bIns="0" rtlCol="0"/>
          <a:lstStyle/>
          <a:p>
            <a:endParaRPr/>
          </a:p>
        </p:txBody>
      </p:sp>
      <p:sp>
        <p:nvSpPr>
          <p:cNvPr id="9" name="object 9"/>
          <p:cNvSpPr/>
          <p:nvPr/>
        </p:nvSpPr>
        <p:spPr>
          <a:xfrm>
            <a:off x="317958" y="1181143"/>
            <a:ext cx="855980" cy="850900"/>
          </a:xfrm>
          <a:custGeom>
            <a:avLst/>
            <a:gdLst/>
            <a:ahLst/>
            <a:cxnLst/>
            <a:rect l="l" t="t" r="r" b="b"/>
            <a:pathLst>
              <a:path w="855980" h="850900">
                <a:moveTo>
                  <a:pt x="89838" y="155531"/>
                </a:moveTo>
                <a:lnTo>
                  <a:pt x="51680" y="212403"/>
                </a:lnTo>
                <a:lnTo>
                  <a:pt x="24090" y="273230"/>
                </a:lnTo>
                <a:lnTo>
                  <a:pt x="6915" y="336780"/>
                </a:lnTo>
                <a:lnTo>
                  <a:pt x="0" y="401817"/>
                </a:lnTo>
                <a:lnTo>
                  <a:pt x="340" y="434509"/>
                </a:lnTo>
                <a:lnTo>
                  <a:pt x="8522" y="499465"/>
                </a:lnTo>
                <a:lnTo>
                  <a:pt x="26576" y="562826"/>
                </a:lnTo>
                <a:lnTo>
                  <a:pt x="54346" y="623357"/>
                </a:lnTo>
                <a:lnTo>
                  <a:pt x="91678" y="679825"/>
                </a:lnTo>
                <a:lnTo>
                  <a:pt x="138416" y="730995"/>
                </a:lnTo>
                <a:lnTo>
                  <a:pt x="193850" y="775241"/>
                </a:lnTo>
                <a:lnTo>
                  <a:pt x="254104" y="809468"/>
                </a:lnTo>
                <a:lnTo>
                  <a:pt x="317435" y="833348"/>
                </a:lnTo>
                <a:lnTo>
                  <a:pt x="382607" y="847004"/>
                </a:lnTo>
                <a:lnTo>
                  <a:pt x="448384" y="850558"/>
                </a:lnTo>
                <a:lnTo>
                  <a:pt x="481113" y="848586"/>
                </a:lnTo>
                <a:lnTo>
                  <a:pt x="545478" y="837218"/>
                </a:lnTo>
                <a:lnTo>
                  <a:pt x="607358" y="816056"/>
                </a:lnTo>
                <a:lnTo>
                  <a:pt x="665516" y="785221"/>
                </a:lnTo>
                <a:lnTo>
                  <a:pt x="718715" y="744837"/>
                </a:lnTo>
                <a:lnTo>
                  <a:pt x="765720" y="695027"/>
                </a:lnTo>
                <a:lnTo>
                  <a:pt x="803881" y="638124"/>
                </a:lnTo>
                <a:lnTo>
                  <a:pt x="831472" y="577279"/>
                </a:lnTo>
                <a:lnTo>
                  <a:pt x="848648" y="513722"/>
                </a:lnTo>
                <a:lnTo>
                  <a:pt x="855565" y="448685"/>
                </a:lnTo>
                <a:lnTo>
                  <a:pt x="855224" y="415997"/>
                </a:lnTo>
                <a:lnTo>
                  <a:pt x="847042" y="351050"/>
                </a:lnTo>
                <a:lnTo>
                  <a:pt x="828988" y="287701"/>
                </a:lnTo>
                <a:lnTo>
                  <a:pt x="801219" y="227183"/>
                </a:lnTo>
                <a:lnTo>
                  <a:pt x="763889" y="170726"/>
                </a:lnTo>
                <a:lnTo>
                  <a:pt x="717153" y="119561"/>
                </a:lnTo>
                <a:lnTo>
                  <a:pt x="661719" y="75317"/>
                </a:lnTo>
                <a:lnTo>
                  <a:pt x="601462" y="41090"/>
                </a:lnTo>
                <a:lnTo>
                  <a:pt x="538128" y="17210"/>
                </a:lnTo>
                <a:lnTo>
                  <a:pt x="472954" y="3554"/>
                </a:lnTo>
                <a:lnTo>
                  <a:pt x="407176" y="0"/>
                </a:lnTo>
                <a:lnTo>
                  <a:pt x="374447" y="1972"/>
                </a:lnTo>
                <a:lnTo>
                  <a:pt x="310080" y="13340"/>
                </a:lnTo>
                <a:lnTo>
                  <a:pt x="248200" y="34502"/>
                </a:lnTo>
                <a:lnTo>
                  <a:pt x="190042" y="65336"/>
                </a:lnTo>
                <a:lnTo>
                  <a:pt x="136843" y="105720"/>
                </a:lnTo>
                <a:lnTo>
                  <a:pt x="89838" y="155531"/>
                </a:lnTo>
                <a:close/>
              </a:path>
            </a:pathLst>
          </a:custGeom>
          <a:ln w="7349">
            <a:solidFill>
              <a:srgbClr val="A2CCD4"/>
            </a:solidFill>
          </a:ln>
        </p:spPr>
        <p:txBody>
          <a:bodyPr wrap="square" lIns="0" tIns="0" rIns="0" bIns="0" rtlCol="0"/>
          <a:lstStyle/>
          <a:p>
            <a:endParaRPr/>
          </a:p>
        </p:txBody>
      </p:sp>
      <p:sp>
        <p:nvSpPr>
          <p:cNvPr id="11" name="object 11"/>
          <p:cNvSpPr/>
          <p:nvPr/>
        </p:nvSpPr>
        <p:spPr>
          <a:xfrm>
            <a:off x="1013460" y="0"/>
            <a:ext cx="1905" cy="6858000"/>
          </a:xfrm>
          <a:custGeom>
            <a:avLst/>
            <a:gdLst/>
            <a:ahLst/>
            <a:cxnLst/>
            <a:rect l="l" t="t" r="r" b="b"/>
            <a:pathLst>
              <a:path w="1905" h="6858000">
                <a:moveTo>
                  <a:pt x="0" y="6858000"/>
                </a:moveTo>
                <a:lnTo>
                  <a:pt x="1524" y="6858000"/>
                </a:lnTo>
                <a:lnTo>
                  <a:pt x="1524" y="0"/>
                </a:lnTo>
                <a:lnTo>
                  <a:pt x="0" y="0"/>
                </a:lnTo>
                <a:lnTo>
                  <a:pt x="0" y="6858000"/>
                </a:lnTo>
              </a:path>
            </a:pathLst>
          </a:custGeom>
          <a:solidFill>
            <a:srgbClr val="FFFFFF"/>
          </a:solidFill>
        </p:spPr>
        <p:txBody>
          <a:bodyPr wrap="square" lIns="0" tIns="0" rIns="0" bIns="0" rtlCol="0"/>
          <a:lstStyle/>
          <a:p>
            <a:endParaRPr/>
          </a:p>
        </p:txBody>
      </p:sp>
      <p:sp>
        <p:nvSpPr>
          <p:cNvPr id="12" name="object 12"/>
          <p:cNvSpPr/>
          <p:nvPr/>
        </p:nvSpPr>
        <p:spPr>
          <a:xfrm>
            <a:off x="935736" y="0"/>
            <a:ext cx="155447" cy="6857999"/>
          </a:xfrm>
          <a:prstGeom prst="rect">
            <a:avLst/>
          </a:prstGeom>
          <a:blipFill>
            <a:blip r:embed="rId5" cstate="print"/>
            <a:stretch>
              <a:fillRect/>
            </a:stretch>
          </a:blipFill>
        </p:spPr>
        <p:txBody>
          <a:bodyPr wrap="square" lIns="0" tIns="0" rIns="0" bIns="0" rtlCol="0"/>
          <a:lstStyle/>
          <a:p>
            <a:endParaRPr/>
          </a:p>
        </p:txBody>
      </p:sp>
      <p:sp>
        <p:nvSpPr>
          <p:cNvPr id="13" name="object 13"/>
          <p:cNvSpPr/>
          <p:nvPr/>
        </p:nvSpPr>
        <p:spPr>
          <a:xfrm>
            <a:off x="1014983" y="0"/>
            <a:ext cx="73660" cy="6858000"/>
          </a:xfrm>
          <a:custGeom>
            <a:avLst/>
            <a:gdLst/>
            <a:ahLst/>
            <a:cxnLst/>
            <a:rect l="l" t="t" r="r" b="b"/>
            <a:pathLst>
              <a:path w="73659" h="6858000">
                <a:moveTo>
                  <a:pt x="0" y="6858000"/>
                </a:moveTo>
                <a:lnTo>
                  <a:pt x="73152" y="6858000"/>
                </a:lnTo>
                <a:lnTo>
                  <a:pt x="73152" y="0"/>
                </a:lnTo>
                <a:lnTo>
                  <a:pt x="0" y="0"/>
                </a:lnTo>
                <a:lnTo>
                  <a:pt x="0" y="6858000"/>
                </a:lnTo>
              </a:path>
            </a:pathLst>
          </a:custGeom>
          <a:solidFill>
            <a:srgbClr val="FFFFFF"/>
          </a:solidFill>
        </p:spPr>
        <p:txBody>
          <a:bodyPr wrap="square" lIns="0" tIns="0" rIns="0" bIns="0" rtlCol="0"/>
          <a:lstStyle/>
          <a:p>
            <a:endParaRPr/>
          </a:p>
        </p:txBody>
      </p:sp>
      <p:sp>
        <p:nvSpPr>
          <p:cNvPr id="16" name="TextBox 15"/>
          <p:cNvSpPr txBox="1"/>
          <p:nvPr/>
        </p:nvSpPr>
        <p:spPr>
          <a:xfrm>
            <a:off x="1473514" y="3440403"/>
            <a:ext cx="5324025" cy="1200329"/>
          </a:xfrm>
          <a:prstGeom prst="rect">
            <a:avLst/>
          </a:prstGeom>
          <a:noFill/>
        </p:spPr>
        <p:txBody>
          <a:bodyPr wrap="square" rtlCol="0">
            <a:spAutoFit/>
          </a:bodyPr>
          <a:lstStyle/>
          <a:p>
            <a:pPr marL="287020" marR="5080" indent="-274320">
              <a:lnSpc>
                <a:spcPct val="100000"/>
              </a:lnSpc>
              <a:buClr>
                <a:srgbClr val="2CA1BE"/>
              </a:buClr>
              <a:buSzPct val="79166"/>
              <a:buFont typeface="Wingdings"/>
              <a:buChar char=""/>
              <a:tabLst>
                <a:tab pos="287020" algn="l"/>
              </a:tabLst>
            </a:pPr>
            <a:r>
              <a:rPr lang="en-US" dirty="0">
                <a:latin typeface="Arial"/>
                <a:cs typeface="Arial"/>
              </a:rPr>
              <a:t>Th</a:t>
            </a:r>
            <a:r>
              <a:rPr lang="en-US" spc="-10" dirty="0">
                <a:latin typeface="Arial"/>
                <a:cs typeface="Arial"/>
              </a:rPr>
              <a:t>e</a:t>
            </a:r>
            <a:r>
              <a:rPr lang="en-US" dirty="0">
                <a:latin typeface="Arial"/>
                <a:cs typeface="Arial"/>
              </a:rPr>
              <a:t>se are p</a:t>
            </a:r>
            <a:r>
              <a:rPr lang="en-US" spc="-10" dirty="0">
                <a:latin typeface="Arial"/>
                <a:cs typeface="Arial"/>
              </a:rPr>
              <a:t>l</a:t>
            </a:r>
            <a:r>
              <a:rPr lang="en-US" dirty="0">
                <a:latin typeface="Arial"/>
                <a:cs typeface="Arial"/>
              </a:rPr>
              <a:t>aced</a:t>
            </a:r>
            <a:r>
              <a:rPr lang="en-US" spc="15" dirty="0">
                <a:latin typeface="Arial"/>
                <a:cs typeface="Arial"/>
              </a:rPr>
              <a:t> </a:t>
            </a:r>
            <a:r>
              <a:rPr lang="en-US" dirty="0">
                <a:latin typeface="Arial"/>
                <a:cs typeface="Arial"/>
              </a:rPr>
              <a:t>d</a:t>
            </a:r>
            <a:r>
              <a:rPr lang="en-US" spc="-10" dirty="0">
                <a:latin typeface="Arial"/>
                <a:cs typeface="Arial"/>
              </a:rPr>
              <a:t>i</a:t>
            </a:r>
            <a:r>
              <a:rPr lang="en-US" dirty="0">
                <a:latin typeface="Arial"/>
                <a:cs typeface="Arial"/>
              </a:rPr>
              <a:t>rectly on the</a:t>
            </a:r>
            <a:r>
              <a:rPr lang="en-US" spc="-10" dirty="0">
                <a:latin typeface="Arial"/>
                <a:cs typeface="Arial"/>
              </a:rPr>
              <a:t> </a:t>
            </a:r>
            <a:r>
              <a:rPr lang="en-US" dirty="0" smtClean="0">
                <a:latin typeface="Arial"/>
                <a:cs typeface="Arial"/>
              </a:rPr>
              <a:t>teeth</a:t>
            </a:r>
          </a:p>
          <a:p>
            <a:pPr marL="287020" marR="5080" indent="-274320">
              <a:buClr>
                <a:srgbClr val="2CA1BE"/>
              </a:buClr>
              <a:buSzPct val="79166"/>
              <a:buFont typeface="Wingdings"/>
              <a:buChar char=""/>
              <a:tabLst>
                <a:tab pos="287020" algn="l"/>
              </a:tabLst>
            </a:pPr>
            <a:r>
              <a:rPr lang="en-US" dirty="0" smtClean="0">
                <a:latin typeface="Arial"/>
                <a:cs typeface="Arial"/>
              </a:rPr>
              <a:t>preparations </a:t>
            </a:r>
            <a:r>
              <a:rPr lang="en-US" dirty="0">
                <a:latin typeface="Arial"/>
                <a:cs typeface="Arial"/>
              </a:rPr>
              <a:t>provide h</a:t>
            </a:r>
            <a:r>
              <a:rPr lang="en-US" spc="-10" dirty="0">
                <a:latin typeface="Arial"/>
                <a:cs typeface="Arial"/>
              </a:rPr>
              <a:t>i</a:t>
            </a:r>
            <a:r>
              <a:rPr lang="en-US" dirty="0">
                <a:latin typeface="Arial"/>
                <a:cs typeface="Arial"/>
              </a:rPr>
              <a:t>gh</a:t>
            </a:r>
            <a:r>
              <a:rPr lang="en-US" spc="20" dirty="0">
                <a:latin typeface="Arial"/>
                <a:cs typeface="Arial"/>
              </a:rPr>
              <a:t> </a:t>
            </a:r>
            <a:r>
              <a:rPr lang="en-US" dirty="0">
                <a:latin typeface="Arial"/>
                <a:cs typeface="Arial"/>
              </a:rPr>
              <a:t>or </a:t>
            </a:r>
            <a:r>
              <a:rPr lang="en-US" spc="-10" dirty="0">
                <a:latin typeface="Arial"/>
                <a:cs typeface="Arial"/>
              </a:rPr>
              <a:t>l</a:t>
            </a:r>
            <a:r>
              <a:rPr lang="en-US" dirty="0">
                <a:latin typeface="Arial"/>
                <a:cs typeface="Arial"/>
              </a:rPr>
              <a:t>ow conce</a:t>
            </a:r>
            <a:r>
              <a:rPr lang="en-US" spc="-10" dirty="0">
                <a:latin typeface="Arial"/>
                <a:cs typeface="Arial"/>
              </a:rPr>
              <a:t>n</a:t>
            </a:r>
            <a:r>
              <a:rPr lang="en-US" dirty="0">
                <a:latin typeface="Arial"/>
                <a:cs typeface="Arial"/>
              </a:rPr>
              <a:t>t</a:t>
            </a:r>
            <a:r>
              <a:rPr lang="en-US" spc="5" dirty="0">
                <a:latin typeface="Arial"/>
                <a:cs typeface="Arial"/>
              </a:rPr>
              <a:t>r</a:t>
            </a:r>
            <a:r>
              <a:rPr lang="en-US" dirty="0">
                <a:latin typeface="Arial"/>
                <a:cs typeface="Arial"/>
              </a:rPr>
              <a:t>ations</a:t>
            </a:r>
            <a:r>
              <a:rPr lang="en-US" spc="5" dirty="0">
                <a:latin typeface="Arial"/>
                <a:cs typeface="Arial"/>
              </a:rPr>
              <a:t> </a:t>
            </a:r>
            <a:r>
              <a:rPr lang="en-US" dirty="0">
                <a:latin typeface="Arial"/>
                <a:cs typeface="Arial"/>
              </a:rPr>
              <a:t>of fl</a:t>
            </a:r>
            <a:r>
              <a:rPr lang="en-US" spc="-10" dirty="0">
                <a:latin typeface="Arial"/>
                <a:cs typeface="Arial"/>
              </a:rPr>
              <a:t>u</a:t>
            </a:r>
            <a:r>
              <a:rPr lang="en-US" dirty="0">
                <a:latin typeface="Arial"/>
                <a:cs typeface="Arial"/>
              </a:rPr>
              <a:t>oride over a sh</a:t>
            </a:r>
            <a:r>
              <a:rPr lang="en-US" spc="-10" dirty="0">
                <a:latin typeface="Arial"/>
                <a:cs typeface="Arial"/>
              </a:rPr>
              <a:t>o</a:t>
            </a:r>
            <a:r>
              <a:rPr lang="en-US" dirty="0">
                <a:latin typeface="Arial"/>
                <a:cs typeface="Arial"/>
              </a:rPr>
              <a:t>rt</a:t>
            </a:r>
            <a:r>
              <a:rPr lang="en-US" spc="5" dirty="0">
                <a:latin typeface="Arial"/>
                <a:cs typeface="Arial"/>
              </a:rPr>
              <a:t> </a:t>
            </a:r>
            <a:r>
              <a:rPr lang="en-US" spc="-10" dirty="0">
                <a:latin typeface="Arial"/>
                <a:cs typeface="Arial"/>
              </a:rPr>
              <a:t>p</a:t>
            </a:r>
            <a:r>
              <a:rPr lang="en-US" dirty="0">
                <a:latin typeface="Arial"/>
                <a:cs typeface="Arial"/>
              </a:rPr>
              <a:t>eriod</a:t>
            </a:r>
            <a:r>
              <a:rPr lang="en-US" spc="15" dirty="0">
                <a:latin typeface="Arial"/>
                <a:cs typeface="Arial"/>
              </a:rPr>
              <a:t> </a:t>
            </a:r>
            <a:r>
              <a:rPr lang="en-US" dirty="0">
                <a:latin typeface="Arial"/>
                <a:cs typeface="Arial"/>
              </a:rPr>
              <a:t>of time</a:t>
            </a:r>
          </a:p>
          <a:p>
            <a:pPr marL="287020" marR="5080" indent="-274320">
              <a:lnSpc>
                <a:spcPct val="100000"/>
              </a:lnSpc>
              <a:buClr>
                <a:srgbClr val="2CA1BE"/>
              </a:buClr>
              <a:buSzPct val="79166"/>
              <a:buFont typeface="Wingdings"/>
              <a:buChar char=""/>
              <a:tabLst>
                <a:tab pos="287020" algn="l"/>
              </a:tabLst>
            </a:pPr>
            <a:endParaRPr lang="en-US" dirty="0">
              <a:latin typeface="Arial"/>
              <a:cs typeface="Arial"/>
            </a:endParaRPr>
          </a:p>
        </p:txBody>
      </p:sp>
      <p:sp>
        <p:nvSpPr>
          <p:cNvPr id="19" name="Rectangle 18"/>
          <p:cNvSpPr/>
          <p:nvPr/>
        </p:nvSpPr>
        <p:spPr>
          <a:xfrm>
            <a:off x="1766216" y="583798"/>
            <a:ext cx="5123839" cy="1292662"/>
          </a:xfrm>
          <a:prstGeom prst="rect">
            <a:avLst/>
          </a:prstGeom>
          <a:noFill/>
        </p:spPr>
        <p:txBody>
          <a:bodyPr wrap="none" lIns="91440" tIns="45720" rIns="91440" bIns="45720">
            <a:spAutoFit/>
          </a:bodyPr>
          <a:lstStyle/>
          <a:p>
            <a:pPr algn="ctr"/>
            <a:r>
              <a:rPr lang="en-US" sz="5400" b="0" cap="none" spc="0" dirty="0" smtClean="0">
                <a:ln w="0"/>
                <a:solidFill>
                  <a:schemeClr val="accent1"/>
                </a:solidFill>
                <a:effectLst>
                  <a:outerShdw blurRad="38100" dist="25400" dir="5400000" algn="ctr" rotWithShape="0">
                    <a:srgbClr val="6E747A">
                      <a:alpha val="43000"/>
                    </a:srgbClr>
                  </a:outerShdw>
                </a:effectLst>
              </a:rPr>
              <a:t>Topical </a:t>
            </a:r>
            <a:r>
              <a:rPr lang="en-US" sz="5400" b="0" cap="none" spc="0" dirty="0" smtClean="0">
                <a:ln w="0"/>
                <a:solidFill>
                  <a:schemeClr val="accent1"/>
                </a:solidFill>
                <a:effectLst>
                  <a:outerShdw blurRad="38100" dist="25400" dir="5400000" algn="ctr" rotWithShape="0">
                    <a:srgbClr val="6E747A">
                      <a:alpha val="43000"/>
                    </a:srgbClr>
                  </a:outerShdw>
                </a:effectLst>
              </a:rPr>
              <a:t>Fluoride</a:t>
            </a:r>
          </a:p>
          <a:p>
            <a:pPr algn="ctr"/>
            <a:r>
              <a:rPr lang="en-US" sz="2400" dirty="0" smtClean="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Part 1</a:t>
            </a:r>
            <a:r>
              <a:rPr lang="en-US" sz="2400" b="0" cap="none" spc="0" dirty="0" smtClean="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 </a:t>
            </a:r>
            <a:endParaRPr lang="en-US" sz="2400" b="0" cap="none" spc="0" dirty="0">
              <a:ln w="0"/>
              <a:solidFill>
                <a:schemeClr val="accent1"/>
              </a:solidFill>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endParaRPr>
          </a:p>
        </p:txBody>
      </p:sp>
      <p:sp>
        <p:nvSpPr>
          <p:cNvPr id="20" name="TextBox 19"/>
          <p:cNvSpPr txBox="1"/>
          <p:nvPr/>
        </p:nvSpPr>
        <p:spPr>
          <a:xfrm>
            <a:off x="1869421" y="5059018"/>
            <a:ext cx="4836930" cy="646331"/>
          </a:xfrm>
          <a:prstGeom prst="rect">
            <a:avLst/>
          </a:prstGeom>
          <a:noFill/>
        </p:spPr>
        <p:txBody>
          <a:bodyPr wrap="square" rtlCol="0">
            <a:spAutoFit/>
          </a:bodyPr>
          <a:lstStyle/>
          <a:p>
            <a:pPr algn="ctr"/>
            <a:r>
              <a:rPr lang="en-US" b="1" dirty="0" smtClean="0"/>
              <a:t>Lecture by Dr</a:t>
            </a:r>
            <a:r>
              <a:rPr lang="en-US" b="1" dirty="0"/>
              <a:t>. </a:t>
            </a:r>
            <a:r>
              <a:rPr lang="en-US" b="1" dirty="0" err="1"/>
              <a:t>Anshul</a:t>
            </a:r>
            <a:endParaRPr lang="en-US" b="1" dirty="0"/>
          </a:p>
          <a:p>
            <a:pPr algn="ctr"/>
            <a:r>
              <a:rPr lang="en-US" b="1" dirty="0"/>
              <a:t>Dept. of </a:t>
            </a:r>
            <a:r>
              <a:rPr lang="en-US" b="1" dirty="0" err="1"/>
              <a:t>Pediartic</a:t>
            </a:r>
            <a:r>
              <a:rPr lang="en-US" b="1" dirty="0"/>
              <a:t> and Preventive </a:t>
            </a:r>
            <a:r>
              <a:rPr lang="en-US" b="1" dirty="0" smtClean="0"/>
              <a:t>Dentistry </a:t>
            </a:r>
            <a:endParaRPr lang="en-IN" b="1" dirty="0"/>
          </a:p>
        </p:txBody>
      </p:sp>
      <p:sp>
        <p:nvSpPr>
          <p:cNvPr id="15" name="Rectangle 14"/>
          <p:cNvSpPr/>
          <p:nvPr/>
        </p:nvSpPr>
        <p:spPr>
          <a:xfrm>
            <a:off x="3429000" y="2144822"/>
            <a:ext cx="2488245" cy="369332"/>
          </a:xfrm>
          <a:prstGeom prst="rect">
            <a:avLst/>
          </a:prstGeom>
        </p:spPr>
        <p:txBody>
          <a:bodyPr wrap="none">
            <a:spAutoFit/>
          </a:bodyPr>
          <a:lstStyle/>
          <a:p>
            <a:r>
              <a:rPr lang="en-US" b="1" dirty="0"/>
              <a:t>D</a:t>
            </a:r>
            <a:r>
              <a:rPr lang="en-US" b="1" dirty="0" smtClean="0"/>
              <a:t>ated </a:t>
            </a:r>
            <a:r>
              <a:rPr lang="en-US" b="1" dirty="0"/>
              <a:t>– 13 April 2019</a:t>
            </a:r>
            <a:endParaRPr lang="en-IN"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p:nvPr/>
        </p:nvSpPr>
        <p:spPr>
          <a:xfrm>
            <a:off x="1013460" y="0"/>
            <a:ext cx="1905" cy="6858000"/>
          </a:xfrm>
          <a:custGeom>
            <a:avLst/>
            <a:gdLst/>
            <a:ahLst/>
            <a:cxnLst/>
            <a:rect l="l" t="t" r="r" b="b"/>
            <a:pathLst>
              <a:path w="1905" h="6858000">
                <a:moveTo>
                  <a:pt x="0" y="6858000"/>
                </a:moveTo>
                <a:lnTo>
                  <a:pt x="1524" y="6858000"/>
                </a:lnTo>
                <a:lnTo>
                  <a:pt x="1524" y="0"/>
                </a:lnTo>
                <a:lnTo>
                  <a:pt x="0" y="0"/>
                </a:lnTo>
                <a:lnTo>
                  <a:pt x="0" y="6858000"/>
                </a:lnTo>
              </a:path>
            </a:pathLst>
          </a:custGeom>
          <a:solidFill>
            <a:srgbClr val="FFFFFF"/>
          </a:solidFill>
        </p:spPr>
        <p:txBody>
          <a:bodyPr wrap="square" lIns="0" tIns="0" rIns="0" bIns="0" rtlCol="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Trebuchet MS" panose="020B0603020202020204"/>
              <a:ea typeface="+mn-ea"/>
              <a:cs typeface="+mn-cs"/>
            </a:endParaRPr>
          </a:p>
        </p:txBody>
      </p:sp>
      <p:sp>
        <p:nvSpPr>
          <p:cNvPr id="13" name="object 13"/>
          <p:cNvSpPr/>
          <p:nvPr/>
        </p:nvSpPr>
        <p:spPr>
          <a:xfrm>
            <a:off x="1014983" y="0"/>
            <a:ext cx="73660" cy="6858000"/>
          </a:xfrm>
          <a:custGeom>
            <a:avLst/>
            <a:gdLst/>
            <a:ahLst/>
            <a:cxnLst/>
            <a:rect l="l" t="t" r="r" b="b"/>
            <a:pathLst>
              <a:path w="73659" h="6858000">
                <a:moveTo>
                  <a:pt x="0" y="6858000"/>
                </a:moveTo>
                <a:lnTo>
                  <a:pt x="73152" y="6858000"/>
                </a:lnTo>
                <a:lnTo>
                  <a:pt x="73152" y="0"/>
                </a:lnTo>
                <a:lnTo>
                  <a:pt x="0" y="0"/>
                </a:lnTo>
                <a:lnTo>
                  <a:pt x="0" y="6858000"/>
                </a:lnTo>
              </a:path>
            </a:pathLst>
          </a:custGeom>
          <a:solidFill>
            <a:srgbClr val="FFFFFF"/>
          </a:solidFill>
        </p:spPr>
        <p:txBody>
          <a:bodyPr wrap="square" lIns="0" tIns="0" rIns="0" bIns="0" rtlCol="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Trebuchet MS" panose="020B0603020202020204"/>
              <a:ea typeface="+mn-ea"/>
              <a:cs typeface="+mn-cs"/>
            </a:endParaRPr>
          </a:p>
        </p:txBody>
      </p:sp>
      <p:sp>
        <p:nvSpPr>
          <p:cNvPr id="19" name="Rectangle 18"/>
          <p:cNvSpPr/>
          <p:nvPr/>
        </p:nvSpPr>
        <p:spPr>
          <a:xfrm>
            <a:off x="263403" y="583798"/>
            <a:ext cx="8129470" cy="923330"/>
          </a:xfrm>
          <a:prstGeom prst="rect">
            <a:avLst/>
          </a:prstGeom>
          <a:noFill/>
        </p:spPr>
        <p:txBody>
          <a:bodyPr wrap="non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smtClean="0">
                <a:ln w="0"/>
                <a:solidFill>
                  <a:srgbClr val="90C226"/>
                </a:solidFill>
                <a:effectLst>
                  <a:outerShdw blurRad="38100" dist="25400" dir="5400000" algn="ctr" rotWithShape="0">
                    <a:srgbClr val="6E747A">
                      <a:alpha val="43000"/>
                    </a:srgbClr>
                  </a:outerShdw>
                </a:effectLst>
                <a:uLnTx/>
                <a:uFillTx/>
                <a:latin typeface="Trebuchet MS" panose="020B0603020202020204"/>
                <a:ea typeface="+mn-ea"/>
                <a:cs typeface="+mn-cs"/>
              </a:rPr>
              <a:t>Topical Fluoride </a:t>
            </a:r>
            <a:r>
              <a:rPr kumimoji="0" lang="en-US" sz="5400" b="0" i="0" u="none" strike="noStrike" kern="1200" cap="none" spc="0" normalizeH="0" baseline="0" noProof="0" dirty="0" err="1" smtClean="0">
                <a:ln w="0"/>
                <a:solidFill>
                  <a:srgbClr val="90C226"/>
                </a:solidFill>
                <a:effectLst>
                  <a:outerShdw blurRad="38100" dist="25400" dir="5400000" algn="ctr" rotWithShape="0">
                    <a:srgbClr val="6E747A">
                      <a:alpha val="43000"/>
                    </a:srgbClr>
                  </a:outerShdw>
                </a:effectLst>
                <a:uLnTx/>
                <a:uFillTx/>
                <a:latin typeface="Trebuchet MS" panose="020B0603020202020204"/>
                <a:ea typeface="+mn-ea"/>
                <a:cs typeface="+mn-cs"/>
              </a:rPr>
              <a:t>Contd</a:t>
            </a:r>
            <a:r>
              <a:rPr kumimoji="0" lang="en-US" sz="5400" b="0" i="0" u="none" strike="noStrike" kern="1200" cap="none" spc="0" normalizeH="0" baseline="0" noProof="0" dirty="0" smtClean="0">
                <a:ln w="0"/>
                <a:solidFill>
                  <a:srgbClr val="90C226"/>
                </a:solidFill>
                <a:effectLst>
                  <a:outerShdw blurRad="38100" dist="25400" dir="5400000" algn="ctr" rotWithShape="0">
                    <a:srgbClr val="6E747A">
                      <a:alpha val="43000"/>
                    </a:srgbClr>
                  </a:outerShdw>
                </a:effectLst>
                <a:uLnTx/>
                <a:uFillTx/>
                <a:latin typeface="Trebuchet MS" panose="020B0603020202020204"/>
                <a:ea typeface="+mn-ea"/>
                <a:cs typeface="+mn-cs"/>
              </a:rPr>
              <a:t>… </a:t>
            </a:r>
            <a:endParaRPr kumimoji="0" lang="en-US" sz="5400" b="0" i="0" u="none" strike="noStrike" kern="1200" cap="none" spc="0" normalizeH="0" baseline="0" noProof="0" dirty="0">
              <a:ln w="0"/>
              <a:solidFill>
                <a:srgbClr val="90C226"/>
              </a:solidFill>
              <a:effectLst>
                <a:outerShdw blurRad="38100" dist="25400" dir="5400000" algn="ctr" rotWithShape="0">
                  <a:srgbClr val="6E747A">
                    <a:alpha val="43000"/>
                  </a:srgbClr>
                </a:outerShdw>
              </a:effectLst>
              <a:uLnTx/>
              <a:uFillTx/>
              <a:latin typeface="Trebuchet MS" panose="020B0603020202020204"/>
              <a:ea typeface="+mn-ea"/>
              <a:cs typeface="+mn-cs"/>
            </a:endParaRPr>
          </a:p>
        </p:txBody>
      </p:sp>
      <p:sp>
        <p:nvSpPr>
          <p:cNvPr id="20" name="TextBox 19"/>
          <p:cNvSpPr txBox="1"/>
          <p:nvPr/>
        </p:nvSpPr>
        <p:spPr>
          <a:xfrm>
            <a:off x="381000" y="5825425"/>
            <a:ext cx="6086549" cy="646331"/>
          </a:xfrm>
          <a:prstGeom prst="rect">
            <a:avLst/>
          </a:prstGeom>
          <a:noFill/>
        </p:spPr>
        <p:txBody>
          <a:bodyPr wrap="square" rtlCol="0">
            <a:spAutoFit/>
          </a:bodyPr>
          <a:lstStyle/>
          <a:p>
            <a:pPr lvl="0" algn="ctr">
              <a:defRPr/>
            </a:pPr>
            <a:r>
              <a:rPr lang="en-US" b="1" dirty="0"/>
              <a:t>Lecture by </a:t>
            </a:r>
            <a:r>
              <a:rPr lang="en-US" b="1" dirty="0" smtClean="0"/>
              <a:t>    </a:t>
            </a:r>
            <a:r>
              <a:rPr kumimoji="0" lang="en-US" sz="1800" b="1" i="0" u="none" strike="noStrike" kern="1200" cap="none" spc="0" normalizeH="0" baseline="0" noProof="0" dirty="0" smtClean="0">
                <a:ln>
                  <a:noFill/>
                </a:ln>
                <a:solidFill>
                  <a:prstClr val="black"/>
                </a:solidFill>
                <a:effectLst/>
                <a:uLnTx/>
                <a:uFillTx/>
                <a:latin typeface="Trebuchet MS" panose="020B0603020202020204"/>
                <a:ea typeface="+mn-ea"/>
                <a:cs typeface="+mn-cs"/>
              </a:rPr>
              <a:t>Dr</a:t>
            </a:r>
            <a:r>
              <a:rPr kumimoji="0" lang="en-US" sz="1800" b="1"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1800" b="1" i="0" u="none" strike="noStrike" kern="1200" cap="none" spc="0" normalizeH="0" baseline="0" noProof="0" dirty="0" err="1">
                <a:ln>
                  <a:noFill/>
                </a:ln>
                <a:solidFill>
                  <a:prstClr val="black"/>
                </a:solidFill>
                <a:effectLst/>
                <a:uLnTx/>
                <a:uFillTx/>
                <a:latin typeface="Trebuchet MS" panose="020B0603020202020204"/>
                <a:ea typeface="+mn-ea"/>
                <a:cs typeface="+mn-cs"/>
              </a:rPr>
              <a:t>Anshul</a:t>
            </a:r>
            <a:endParaRPr kumimoji="0" lang="en-US" sz="1800" b="1"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smtClean="0">
                <a:ln>
                  <a:noFill/>
                </a:ln>
                <a:solidFill>
                  <a:prstClr val="black"/>
                </a:solidFill>
                <a:effectLst/>
                <a:uLnTx/>
                <a:uFillTx/>
                <a:latin typeface="Trebuchet MS" panose="020B0603020202020204"/>
                <a:ea typeface="+mn-ea"/>
                <a:cs typeface="+mn-cs"/>
              </a:rPr>
              <a:t>Deptt</a:t>
            </a:r>
            <a:r>
              <a:rPr kumimoji="0" lang="en-US" sz="1800" b="1" i="0" u="none" strike="noStrike" kern="1200" cap="none" spc="0" normalizeH="0" baseline="0" noProof="0" dirty="0" smtClean="0">
                <a:ln>
                  <a:noFill/>
                </a:ln>
                <a:solidFill>
                  <a:prstClr val="black"/>
                </a:solidFill>
                <a:effectLst/>
                <a:uLnTx/>
                <a:uFillTx/>
                <a:latin typeface="Trebuchet MS" panose="020B0603020202020204"/>
                <a:ea typeface="+mn-ea"/>
                <a:cs typeface="+mn-cs"/>
              </a:rPr>
              <a:t>. </a:t>
            </a:r>
            <a:r>
              <a:rPr kumimoji="0" lang="en-US" sz="1800" b="1" i="0" u="none" strike="noStrike" kern="1200" cap="none" spc="0" normalizeH="0" baseline="0" noProof="0" dirty="0">
                <a:ln>
                  <a:noFill/>
                </a:ln>
                <a:solidFill>
                  <a:prstClr val="black"/>
                </a:solidFill>
                <a:effectLst/>
                <a:uLnTx/>
                <a:uFillTx/>
                <a:latin typeface="Trebuchet MS" panose="020B0603020202020204"/>
                <a:ea typeface="+mn-ea"/>
                <a:cs typeface="+mn-cs"/>
              </a:rPr>
              <a:t>of </a:t>
            </a:r>
            <a:r>
              <a:rPr kumimoji="0" lang="en-US" sz="1800" b="1" i="0" u="none" strike="noStrike" kern="1200" cap="none" spc="0" normalizeH="0" baseline="0" noProof="0" dirty="0" err="1">
                <a:ln>
                  <a:noFill/>
                </a:ln>
                <a:solidFill>
                  <a:prstClr val="black"/>
                </a:solidFill>
                <a:effectLst/>
                <a:uLnTx/>
                <a:uFillTx/>
                <a:latin typeface="Trebuchet MS" panose="020B0603020202020204"/>
                <a:ea typeface="+mn-ea"/>
                <a:cs typeface="+mn-cs"/>
              </a:rPr>
              <a:t>Pediartic</a:t>
            </a:r>
            <a:r>
              <a:rPr kumimoji="0" lang="en-US" sz="1800" b="1" i="0" u="none" strike="noStrike" kern="1200" cap="none" spc="0" normalizeH="0" baseline="0" noProof="0" dirty="0">
                <a:ln>
                  <a:noFill/>
                </a:ln>
                <a:solidFill>
                  <a:prstClr val="black"/>
                </a:solidFill>
                <a:effectLst/>
                <a:uLnTx/>
                <a:uFillTx/>
                <a:latin typeface="Trebuchet MS" panose="020B0603020202020204"/>
                <a:ea typeface="+mn-ea"/>
                <a:cs typeface="+mn-cs"/>
              </a:rPr>
              <a:t> and Preventive </a:t>
            </a:r>
            <a:r>
              <a:rPr kumimoji="0" lang="en-US" sz="1800" b="1" i="0" u="none" strike="noStrike" kern="1200" cap="none" spc="0" normalizeH="0" baseline="0" noProof="0" dirty="0" smtClean="0">
                <a:ln>
                  <a:noFill/>
                </a:ln>
                <a:solidFill>
                  <a:prstClr val="black"/>
                </a:solidFill>
                <a:effectLst/>
                <a:uLnTx/>
                <a:uFillTx/>
                <a:latin typeface="Trebuchet MS" panose="020B0603020202020204"/>
                <a:ea typeface="+mn-ea"/>
                <a:cs typeface="+mn-cs"/>
              </a:rPr>
              <a:t>Dentistry </a:t>
            </a:r>
            <a:endParaRPr kumimoji="0" lang="en-IN" sz="1800" b="1"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2" name="TextBox 1"/>
          <p:cNvSpPr txBox="1"/>
          <p:nvPr/>
        </p:nvSpPr>
        <p:spPr>
          <a:xfrm>
            <a:off x="381000" y="1981200"/>
            <a:ext cx="2057400" cy="3416320"/>
          </a:xfrm>
          <a:prstGeom prst="rect">
            <a:avLst/>
          </a:prstGeom>
          <a:noFill/>
        </p:spPr>
        <p:txBody>
          <a:bodyPr wrap="square" rtlCol="0">
            <a:spAutoFit/>
          </a:bodyPr>
          <a:lstStyle/>
          <a:p>
            <a:r>
              <a:rPr lang="en-IN" dirty="0">
                <a:solidFill>
                  <a:srgbClr val="FF0000"/>
                </a:solidFill>
              </a:rPr>
              <a:t>To recapitulate </a:t>
            </a:r>
            <a:r>
              <a:rPr lang="en-IN" dirty="0" smtClean="0">
                <a:solidFill>
                  <a:srgbClr val="FF0000"/>
                </a:solidFill>
              </a:rPr>
              <a:t>…</a:t>
            </a:r>
          </a:p>
          <a:p>
            <a:r>
              <a:rPr lang="en-US" dirty="0">
                <a:solidFill>
                  <a:srgbClr val="00B0F0"/>
                </a:solidFill>
              </a:rPr>
              <a:t>professionally </a:t>
            </a:r>
            <a:r>
              <a:rPr lang="en-US" dirty="0" smtClean="0">
                <a:solidFill>
                  <a:srgbClr val="00B0F0"/>
                </a:solidFill>
              </a:rPr>
              <a:t>applied</a:t>
            </a:r>
            <a:endParaRPr lang="en-IN" dirty="0" smtClean="0">
              <a:solidFill>
                <a:srgbClr val="FF0000"/>
              </a:solidFill>
            </a:endParaRPr>
          </a:p>
          <a:p>
            <a:r>
              <a:rPr lang="en-IN" dirty="0"/>
              <a:t> </a:t>
            </a:r>
            <a:r>
              <a:rPr lang="en-IN" dirty="0" smtClean="0"/>
              <a:t>F Solutions:</a:t>
            </a:r>
          </a:p>
          <a:p>
            <a:r>
              <a:rPr lang="en-IN" dirty="0"/>
              <a:t> </a:t>
            </a:r>
            <a:r>
              <a:rPr lang="en-IN" dirty="0" smtClean="0"/>
              <a:t>       2% </a:t>
            </a:r>
            <a:r>
              <a:rPr lang="en-IN" dirty="0" err="1" smtClean="0"/>
              <a:t>NaF</a:t>
            </a:r>
            <a:endParaRPr lang="en-IN" dirty="0" smtClean="0"/>
          </a:p>
          <a:p>
            <a:r>
              <a:rPr lang="en-IN" dirty="0"/>
              <a:t> </a:t>
            </a:r>
            <a:r>
              <a:rPr lang="en-IN" dirty="0" smtClean="0"/>
              <a:t>       8% </a:t>
            </a:r>
            <a:r>
              <a:rPr lang="en-IN" dirty="0" err="1" smtClean="0"/>
              <a:t>SnF</a:t>
            </a:r>
            <a:endParaRPr lang="en-IN" dirty="0" smtClean="0"/>
          </a:p>
          <a:p>
            <a:r>
              <a:rPr lang="en-IN" dirty="0"/>
              <a:t> </a:t>
            </a:r>
            <a:r>
              <a:rPr lang="en-IN" dirty="0" smtClean="0"/>
              <a:t>      1.23% APF </a:t>
            </a:r>
          </a:p>
          <a:p>
            <a:r>
              <a:rPr lang="en-IN" dirty="0" smtClean="0"/>
              <a:t>F Gel: </a:t>
            </a:r>
          </a:p>
          <a:p>
            <a:r>
              <a:rPr lang="en-IN" dirty="0"/>
              <a:t> </a:t>
            </a:r>
            <a:r>
              <a:rPr lang="en-IN" dirty="0" smtClean="0"/>
              <a:t>       23% APF</a:t>
            </a:r>
          </a:p>
          <a:p>
            <a:r>
              <a:rPr lang="en-IN" dirty="0" smtClean="0"/>
              <a:t>F Foam:</a:t>
            </a:r>
          </a:p>
          <a:p>
            <a:r>
              <a:rPr lang="en-IN" dirty="0"/>
              <a:t> </a:t>
            </a:r>
            <a:r>
              <a:rPr lang="en-IN" dirty="0" smtClean="0"/>
              <a:t>       0.92% APF </a:t>
            </a:r>
            <a:r>
              <a:rPr lang="en-IN" dirty="0"/>
              <a:t/>
            </a:r>
            <a:br>
              <a:rPr lang="en-IN" dirty="0"/>
            </a:br>
            <a:endParaRPr lang="en-IN" dirty="0"/>
          </a:p>
        </p:txBody>
      </p:sp>
      <p:sp>
        <p:nvSpPr>
          <p:cNvPr id="3" name="TextBox 2"/>
          <p:cNvSpPr txBox="1"/>
          <p:nvPr/>
        </p:nvSpPr>
        <p:spPr>
          <a:xfrm>
            <a:off x="4648200" y="1981200"/>
            <a:ext cx="2819400" cy="2585323"/>
          </a:xfrm>
          <a:prstGeom prst="rect">
            <a:avLst/>
          </a:prstGeom>
          <a:noFill/>
        </p:spPr>
        <p:txBody>
          <a:bodyPr wrap="square" rtlCol="0">
            <a:spAutoFit/>
          </a:bodyPr>
          <a:lstStyle/>
          <a:p>
            <a:r>
              <a:rPr lang="en-US" dirty="0">
                <a:solidFill>
                  <a:srgbClr val="FF0000"/>
                </a:solidFill>
              </a:rPr>
              <a:t>T</a:t>
            </a:r>
            <a:r>
              <a:rPr lang="en-US" dirty="0" smtClean="0">
                <a:solidFill>
                  <a:srgbClr val="FF0000"/>
                </a:solidFill>
              </a:rPr>
              <a:t>oady’ topic </a:t>
            </a:r>
          </a:p>
          <a:p>
            <a:r>
              <a:rPr lang="en-US" dirty="0" smtClean="0">
                <a:solidFill>
                  <a:srgbClr val="00B0F0"/>
                </a:solidFill>
              </a:rPr>
              <a:t> professionally applied</a:t>
            </a:r>
          </a:p>
          <a:p>
            <a:r>
              <a:rPr lang="en-US" dirty="0"/>
              <a:t> </a:t>
            </a:r>
            <a:r>
              <a:rPr lang="en-US" dirty="0" smtClean="0"/>
              <a:t>      F varnish</a:t>
            </a:r>
          </a:p>
          <a:p>
            <a:r>
              <a:rPr lang="en-US" dirty="0"/>
              <a:t> </a:t>
            </a:r>
            <a:r>
              <a:rPr lang="en-US" dirty="0" smtClean="0"/>
              <a:t> F prophylactic paste</a:t>
            </a:r>
          </a:p>
          <a:p>
            <a:endParaRPr lang="en-US" dirty="0"/>
          </a:p>
          <a:p>
            <a:r>
              <a:rPr lang="en-US" dirty="0" smtClean="0">
                <a:solidFill>
                  <a:srgbClr val="00B0F0"/>
                </a:solidFill>
              </a:rPr>
              <a:t>Self applied</a:t>
            </a:r>
          </a:p>
          <a:p>
            <a:r>
              <a:rPr lang="en-US" dirty="0" smtClean="0"/>
              <a:t>            F </a:t>
            </a:r>
            <a:r>
              <a:rPr lang="en-US" dirty="0" err="1"/>
              <a:t>D</a:t>
            </a:r>
            <a:r>
              <a:rPr lang="en-US" dirty="0" err="1" smtClean="0"/>
              <a:t>entrifice</a:t>
            </a:r>
            <a:endParaRPr lang="en-US" dirty="0" smtClean="0"/>
          </a:p>
          <a:p>
            <a:r>
              <a:rPr lang="en-US" dirty="0"/>
              <a:t> </a:t>
            </a:r>
            <a:r>
              <a:rPr lang="en-US" dirty="0" smtClean="0"/>
              <a:t>           F Mouthwash</a:t>
            </a:r>
          </a:p>
          <a:p>
            <a:r>
              <a:rPr lang="en-US" dirty="0"/>
              <a:t> </a:t>
            </a:r>
            <a:r>
              <a:rPr lang="en-US" dirty="0" smtClean="0"/>
              <a:t>           F Gel   </a:t>
            </a:r>
            <a:endParaRPr lang="en-IN" dirty="0"/>
          </a:p>
        </p:txBody>
      </p:sp>
      <p:sp>
        <p:nvSpPr>
          <p:cNvPr id="4" name="Rectangle 3"/>
          <p:cNvSpPr/>
          <p:nvPr/>
        </p:nvSpPr>
        <p:spPr>
          <a:xfrm>
            <a:off x="3584081" y="4826642"/>
            <a:ext cx="2488245" cy="369332"/>
          </a:xfrm>
          <a:prstGeom prst="rect">
            <a:avLst/>
          </a:prstGeom>
        </p:spPr>
        <p:txBody>
          <a:bodyPr wrap="none">
            <a:spAutoFit/>
          </a:bodyPr>
          <a:lstStyle/>
          <a:p>
            <a:r>
              <a:rPr lang="en-US" b="1" dirty="0" smtClean="0"/>
              <a:t>Dated </a:t>
            </a:r>
            <a:r>
              <a:rPr lang="en-US" b="1" dirty="0"/>
              <a:t>– 20 April 2019</a:t>
            </a:r>
          </a:p>
        </p:txBody>
      </p:sp>
    </p:spTree>
    <p:extLst>
      <p:ext uri="{BB962C8B-B14F-4D97-AF65-F5344CB8AC3E}">
        <p14:creationId xmlns:p14="http://schemas.microsoft.com/office/powerpoint/2010/main" val="40175246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600200" y="152400"/>
            <a:ext cx="3571240" cy="355600"/>
          </a:xfrm>
          <a:prstGeom prst="rect">
            <a:avLst/>
          </a:prstGeom>
        </p:spPr>
        <p:txBody>
          <a:bodyPr vert="horz" wrap="square" lIns="0" tIns="0" rIns="0" bIns="0" rtlCol="0">
            <a:spAutoFit/>
          </a:bodyPr>
          <a:lstStyle/>
          <a:p>
            <a:pPr marL="12700">
              <a:lnSpc>
                <a:spcPts val="3329"/>
              </a:lnSpc>
              <a:tabLst>
                <a:tab pos="2007235" algn="l"/>
              </a:tabLst>
            </a:pPr>
            <a:r>
              <a:rPr sz="2800" spc="-5" dirty="0" smtClean="0"/>
              <a:t>FLUORIDE	</a:t>
            </a:r>
            <a:r>
              <a:rPr sz="2800" spc="-215" dirty="0" smtClean="0"/>
              <a:t>V</a:t>
            </a:r>
            <a:r>
              <a:rPr sz="2800" spc="-5" dirty="0" smtClean="0"/>
              <a:t>AR</a:t>
            </a:r>
            <a:r>
              <a:rPr sz="2800" spc="-20" dirty="0" smtClean="0"/>
              <a:t>N</a:t>
            </a:r>
            <a:r>
              <a:rPr sz="2800" spc="-5" dirty="0" smtClean="0"/>
              <a:t>ISH</a:t>
            </a:r>
            <a:endParaRPr sz="2800" dirty="0"/>
          </a:p>
        </p:txBody>
      </p:sp>
      <p:sp>
        <p:nvSpPr>
          <p:cNvPr id="5" name="TextBox 4"/>
          <p:cNvSpPr txBox="1"/>
          <p:nvPr/>
        </p:nvSpPr>
        <p:spPr>
          <a:xfrm>
            <a:off x="-14747" y="685800"/>
            <a:ext cx="6796547" cy="5970865"/>
          </a:xfrm>
          <a:prstGeom prst="rect">
            <a:avLst/>
          </a:prstGeom>
          <a:noFill/>
        </p:spPr>
        <p:txBody>
          <a:bodyPr wrap="square" rtlCol="0">
            <a:spAutoFit/>
          </a:bodyPr>
          <a:lstStyle/>
          <a:p>
            <a:r>
              <a:rPr lang="en-US" dirty="0" smtClean="0"/>
              <a:t>It </a:t>
            </a:r>
            <a:r>
              <a:rPr lang="en-US" dirty="0"/>
              <a:t>was first developed by </a:t>
            </a:r>
            <a:r>
              <a:rPr lang="en-US" dirty="0" err="1"/>
              <a:t>Schimdt</a:t>
            </a:r>
            <a:r>
              <a:rPr lang="en-US" dirty="0"/>
              <a:t> in Europe in </a:t>
            </a:r>
            <a:r>
              <a:rPr lang="en-US" dirty="0" smtClean="0"/>
              <a:t>1964</a:t>
            </a:r>
          </a:p>
          <a:p>
            <a:endParaRPr lang="en-US" dirty="0" smtClean="0"/>
          </a:p>
          <a:p>
            <a:r>
              <a:rPr lang="en-US" dirty="0" smtClean="0"/>
              <a:t> </a:t>
            </a:r>
            <a:r>
              <a:rPr lang="en-US" sz="2000" b="1" dirty="0"/>
              <a:t>A</a:t>
            </a:r>
            <a:r>
              <a:rPr lang="en-US" sz="2000" b="1" dirty="0" smtClean="0"/>
              <a:t>im</a:t>
            </a:r>
            <a:r>
              <a:rPr lang="en-US" b="1" dirty="0" smtClean="0"/>
              <a:t> </a:t>
            </a:r>
            <a:r>
              <a:rPr lang="en-US" dirty="0" smtClean="0"/>
              <a:t>- to </a:t>
            </a:r>
            <a:r>
              <a:rPr lang="en-US" dirty="0"/>
              <a:t>prolong the contact between fluoride and the</a:t>
            </a:r>
            <a:br>
              <a:rPr lang="en-US" dirty="0"/>
            </a:br>
            <a:r>
              <a:rPr lang="en-US" dirty="0"/>
              <a:t>tooth enamel and promote the </a:t>
            </a:r>
            <a:r>
              <a:rPr lang="en-US" dirty="0" err="1"/>
              <a:t>remineralization</a:t>
            </a:r>
            <a:r>
              <a:rPr lang="en-US" dirty="0"/>
              <a:t> of damaged enamel </a:t>
            </a:r>
            <a:endParaRPr lang="en-US" dirty="0" smtClean="0"/>
          </a:p>
          <a:p>
            <a:r>
              <a:rPr lang="en-US" dirty="0"/>
              <a:t/>
            </a:r>
            <a:br>
              <a:rPr lang="en-US" dirty="0"/>
            </a:br>
            <a:r>
              <a:rPr lang="en-US" sz="2000" b="1" dirty="0"/>
              <a:t>I</a:t>
            </a:r>
            <a:r>
              <a:rPr lang="en-US" sz="2000" b="1" dirty="0" smtClean="0"/>
              <a:t>ndications</a:t>
            </a:r>
            <a:r>
              <a:rPr lang="en-US" b="1" dirty="0" smtClean="0"/>
              <a:t> </a:t>
            </a:r>
            <a:r>
              <a:rPr lang="en-US" dirty="0" smtClean="0"/>
              <a:t>- </a:t>
            </a:r>
            <a:r>
              <a:rPr lang="en-US" dirty="0"/>
              <a:t>active caries, root </a:t>
            </a:r>
            <a:r>
              <a:rPr lang="en-US" dirty="0" smtClean="0"/>
              <a:t>surface caries</a:t>
            </a:r>
            <a:r>
              <a:rPr lang="en-US" dirty="0"/>
              <a:t>, xerostomia </a:t>
            </a:r>
            <a:r>
              <a:rPr lang="en-US" dirty="0" smtClean="0"/>
              <a:t>patients, hypersensitive </a:t>
            </a:r>
            <a:r>
              <a:rPr lang="en-US" dirty="0"/>
              <a:t>areas of enamel and dentine, and physically </a:t>
            </a:r>
            <a:r>
              <a:rPr lang="en-US" dirty="0" smtClean="0"/>
              <a:t>or mentally </a:t>
            </a:r>
            <a:r>
              <a:rPr lang="en-US" dirty="0"/>
              <a:t>handicapped </a:t>
            </a:r>
            <a:r>
              <a:rPr lang="en-US" dirty="0" smtClean="0"/>
              <a:t>patients. </a:t>
            </a:r>
          </a:p>
          <a:p>
            <a:endParaRPr lang="en-IN" dirty="0" smtClean="0"/>
          </a:p>
          <a:p>
            <a:r>
              <a:rPr lang="en-IN" dirty="0" smtClean="0"/>
              <a:t>Resin-based varnishes have a sticky texture, which prolongs the contact time between the fluoride and the enamel. The concentration of fluoride in varnish ranges from 7,000 ppm (Fluor Protector) to 56,300 ppm (</a:t>
            </a:r>
            <a:r>
              <a:rPr lang="en-IN" dirty="0" err="1" smtClean="0"/>
              <a:t>Bifluorid</a:t>
            </a:r>
            <a:r>
              <a:rPr lang="en-IN" dirty="0" smtClean="0"/>
              <a:t> 12).</a:t>
            </a:r>
            <a:br>
              <a:rPr lang="en-IN" dirty="0" smtClean="0"/>
            </a:br>
            <a:r>
              <a:rPr lang="en-IN" dirty="0" smtClean="0">
                <a:solidFill>
                  <a:srgbClr val="FF0000"/>
                </a:solidFill>
              </a:rPr>
              <a:t>The fluoride formulations that are found in most commercially available varnishes are:</a:t>
            </a:r>
            <a:br>
              <a:rPr lang="en-IN" dirty="0" smtClean="0">
                <a:solidFill>
                  <a:srgbClr val="FF0000"/>
                </a:solidFill>
              </a:rPr>
            </a:br>
            <a:r>
              <a:rPr lang="en-IN" dirty="0" smtClean="0">
                <a:solidFill>
                  <a:srgbClr val="136EF5"/>
                </a:solidFill>
              </a:rPr>
              <a:t>a) 5% sodium fluoride (</a:t>
            </a:r>
            <a:r>
              <a:rPr lang="en-IN" dirty="0" err="1" smtClean="0">
                <a:solidFill>
                  <a:srgbClr val="136EF5"/>
                </a:solidFill>
              </a:rPr>
              <a:t>Duraphat</a:t>
            </a:r>
            <a:r>
              <a:rPr lang="en-IN" dirty="0" smtClean="0">
                <a:solidFill>
                  <a:srgbClr val="136EF5"/>
                </a:solidFill>
              </a:rPr>
              <a:t>, Colgate Palmolive)</a:t>
            </a:r>
            <a:br>
              <a:rPr lang="en-IN" dirty="0" smtClean="0">
                <a:solidFill>
                  <a:srgbClr val="136EF5"/>
                </a:solidFill>
              </a:rPr>
            </a:br>
            <a:r>
              <a:rPr lang="en-IN" dirty="0" smtClean="0">
                <a:solidFill>
                  <a:srgbClr val="136EF5"/>
                </a:solidFill>
              </a:rPr>
              <a:t>b) 0.7% </a:t>
            </a:r>
            <a:r>
              <a:rPr lang="en-IN" dirty="0" err="1" smtClean="0">
                <a:solidFill>
                  <a:srgbClr val="136EF5"/>
                </a:solidFill>
              </a:rPr>
              <a:t>difluorsilane</a:t>
            </a:r>
            <a:r>
              <a:rPr lang="en-IN" dirty="0" smtClean="0">
                <a:solidFill>
                  <a:srgbClr val="136EF5"/>
                </a:solidFill>
              </a:rPr>
              <a:t> (Fluor Protector, </a:t>
            </a:r>
            <a:r>
              <a:rPr lang="en-IN" dirty="0" err="1" smtClean="0">
                <a:solidFill>
                  <a:srgbClr val="136EF5"/>
                </a:solidFill>
              </a:rPr>
              <a:t>Ivoclar-Vivadent</a:t>
            </a:r>
            <a:r>
              <a:rPr lang="en-IN" dirty="0" smtClean="0">
                <a:solidFill>
                  <a:srgbClr val="136EF5"/>
                </a:solidFill>
              </a:rPr>
              <a:t>)</a:t>
            </a:r>
            <a:br>
              <a:rPr lang="en-IN" dirty="0" smtClean="0">
                <a:solidFill>
                  <a:srgbClr val="136EF5"/>
                </a:solidFill>
              </a:rPr>
            </a:br>
            <a:r>
              <a:rPr lang="en-IN" dirty="0" smtClean="0">
                <a:solidFill>
                  <a:srgbClr val="136EF5"/>
                </a:solidFill>
              </a:rPr>
              <a:t>c) 6% sodium fluoride plus 6% calcium fluoride (</a:t>
            </a:r>
            <a:r>
              <a:rPr lang="en-IN" dirty="0" err="1" smtClean="0">
                <a:solidFill>
                  <a:srgbClr val="136EF5"/>
                </a:solidFill>
              </a:rPr>
              <a:t>Bifluorid</a:t>
            </a:r>
            <a:r>
              <a:rPr lang="en-IN" dirty="0" smtClean="0">
                <a:solidFill>
                  <a:srgbClr val="136EF5"/>
                </a:solidFill>
              </a:rPr>
              <a:t> 12, VOCO GmbH)</a:t>
            </a:r>
            <a:r>
              <a:rPr lang="en-IN" dirty="0">
                <a:solidFill>
                  <a:srgbClr val="136EF5"/>
                </a:solidFill>
              </a:rPr>
              <a:t/>
            </a:r>
            <a:br>
              <a:rPr lang="en-IN" dirty="0">
                <a:solidFill>
                  <a:srgbClr val="136EF5"/>
                </a:solidFill>
              </a:rPr>
            </a:br>
            <a:endParaRPr lang="en-US" dirty="0">
              <a:solidFill>
                <a:srgbClr val="136EF5"/>
              </a:solidFill>
            </a:endParaRPr>
          </a:p>
        </p:txBody>
      </p:sp>
      <p:sp>
        <p:nvSpPr>
          <p:cNvPr id="11" name="Bent Arrow 10"/>
          <p:cNvSpPr/>
          <p:nvPr/>
        </p:nvSpPr>
        <p:spPr>
          <a:xfrm rot="5400000">
            <a:off x="5753100" y="-613287"/>
            <a:ext cx="1447800" cy="3048000"/>
          </a:xfrm>
          <a:prstGeom prst="bentArrow">
            <a:avLst/>
          </a:prstGeom>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2" name="TextBox 11"/>
          <p:cNvSpPr txBox="1"/>
          <p:nvPr/>
        </p:nvSpPr>
        <p:spPr>
          <a:xfrm>
            <a:off x="6781800" y="1981200"/>
            <a:ext cx="2286000" cy="3785652"/>
          </a:xfrm>
          <a:prstGeom prst="rect">
            <a:avLst/>
          </a:prstGeom>
          <a:noFill/>
        </p:spPr>
        <p:txBody>
          <a:bodyPr wrap="square" rtlCol="0">
            <a:spAutoFit/>
          </a:bodyPr>
          <a:lstStyle/>
          <a:p>
            <a:r>
              <a:rPr lang="en-IN" sz="2400" b="1" dirty="0" smtClean="0">
                <a:solidFill>
                  <a:schemeClr val="tx2">
                    <a:lumMod val="50000"/>
                  </a:schemeClr>
                </a:solidFill>
                <a:latin typeface="Adobe Devanagari" panose="02040503050201020203" pitchFamily="18" charset="0"/>
                <a:cs typeface="Adobe Devanagari" panose="02040503050201020203" pitchFamily="18" charset="0"/>
              </a:rPr>
              <a:t>1. aqueous </a:t>
            </a:r>
            <a:r>
              <a:rPr lang="en-IN" sz="2400" b="1" dirty="0">
                <a:solidFill>
                  <a:schemeClr val="tx2">
                    <a:lumMod val="50000"/>
                  </a:schemeClr>
                </a:solidFill>
                <a:latin typeface="Adobe Devanagari" panose="02040503050201020203" pitchFamily="18" charset="0"/>
                <a:cs typeface="Adobe Devanagari" panose="02040503050201020203" pitchFamily="18" charset="0"/>
              </a:rPr>
              <a:t>solutions (e.g. </a:t>
            </a:r>
            <a:r>
              <a:rPr lang="en-IN" sz="2400" b="1" dirty="0" err="1" smtClean="0">
                <a:solidFill>
                  <a:schemeClr val="tx2">
                    <a:lumMod val="50000"/>
                  </a:schemeClr>
                </a:solidFill>
                <a:latin typeface="Adobe Devanagari" panose="02040503050201020203" pitchFamily="18" charset="0"/>
                <a:cs typeface="Adobe Devanagari" panose="02040503050201020203" pitchFamily="18" charset="0"/>
              </a:rPr>
              <a:t>Bifluorid</a:t>
            </a:r>
            <a:r>
              <a:rPr lang="en-IN" sz="2400" b="1" dirty="0" smtClean="0">
                <a:solidFill>
                  <a:schemeClr val="tx2">
                    <a:lumMod val="50000"/>
                  </a:schemeClr>
                </a:solidFill>
                <a:latin typeface="Adobe Devanagari" panose="02040503050201020203" pitchFamily="18" charset="0"/>
                <a:cs typeface="Adobe Devanagari" panose="02040503050201020203" pitchFamily="18" charset="0"/>
              </a:rPr>
              <a:t> 12) </a:t>
            </a:r>
            <a:endParaRPr lang="en-IN" sz="2400" b="1" dirty="0">
              <a:solidFill>
                <a:schemeClr val="tx2">
                  <a:lumMod val="50000"/>
                </a:schemeClr>
              </a:solidFill>
              <a:latin typeface="Adobe Devanagari" panose="02040503050201020203" pitchFamily="18" charset="0"/>
              <a:cs typeface="Adobe Devanagari" panose="02040503050201020203" pitchFamily="18" charset="0"/>
            </a:endParaRPr>
          </a:p>
          <a:p>
            <a:endParaRPr lang="en-IN" sz="2400" b="1" dirty="0" smtClean="0">
              <a:solidFill>
                <a:schemeClr val="tx2">
                  <a:lumMod val="50000"/>
                </a:schemeClr>
              </a:solidFill>
              <a:latin typeface="Adobe Devanagari" panose="02040503050201020203" pitchFamily="18" charset="0"/>
              <a:cs typeface="Adobe Devanagari" panose="02040503050201020203" pitchFamily="18" charset="0"/>
            </a:endParaRPr>
          </a:p>
          <a:p>
            <a:r>
              <a:rPr lang="en-IN" sz="2400" b="1" dirty="0">
                <a:solidFill>
                  <a:schemeClr val="tx2">
                    <a:lumMod val="50000"/>
                  </a:schemeClr>
                </a:solidFill>
                <a:latin typeface="Adobe Devanagari" panose="02040503050201020203" pitchFamily="18" charset="0"/>
                <a:cs typeface="Adobe Devanagari" panose="02040503050201020203" pitchFamily="18" charset="0"/>
              </a:rPr>
              <a:t>2</a:t>
            </a:r>
            <a:r>
              <a:rPr lang="en-IN" sz="2400" b="1" dirty="0" smtClean="0">
                <a:solidFill>
                  <a:schemeClr val="tx2">
                    <a:lumMod val="50000"/>
                  </a:schemeClr>
                </a:solidFill>
                <a:latin typeface="Adobe Devanagari" panose="02040503050201020203" pitchFamily="18" charset="0"/>
                <a:cs typeface="Adobe Devanagari" panose="02040503050201020203" pitchFamily="18" charset="0"/>
              </a:rPr>
              <a:t>. non-aqueous </a:t>
            </a:r>
            <a:r>
              <a:rPr lang="en-IN" sz="2400" b="1" dirty="0">
                <a:solidFill>
                  <a:schemeClr val="tx2">
                    <a:lumMod val="50000"/>
                  </a:schemeClr>
                </a:solidFill>
                <a:latin typeface="Adobe Devanagari" panose="02040503050201020203" pitchFamily="18" charset="0"/>
                <a:cs typeface="Adobe Devanagari" panose="02040503050201020203" pitchFamily="18" charset="0"/>
              </a:rPr>
              <a:t>solutions</a:t>
            </a:r>
            <a:br>
              <a:rPr lang="en-IN" sz="2400" b="1" dirty="0">
                <a:solidFill>
                  <a:schemeClr val="tx2">
                    <a:lumMod val="50000"/>
                  </a:schemeClr>
                </a:solidFill>
                <a:latin typeface="Adobe Devanagari" panose="02040503050201020203" pitchFamily="18" charset="0"/>
                <a:cs typeface="Adobe Devanagari" panose="02040503050201020203" pitchFamily="18" charset="0"/>
              </a:rPr>
            </a:br>
            <a:r>
              <a:rPr lang="en-IN" sz="2400" b="1" dirty="0">
                <a:solidFill>
                  <a:schemeClr val="tx2">
                    <a:lumMod val="50000"/>
                  </a:schemeClr>
                </a:solidFill>
                <a:latin typeface="Adobe Devanagari" panose="02040503050201020203" pitchFamily="18" charset="0"/>
                <a:cs typeface="Adobe Devanagari" panose="02040503050201020203" pitchFamily="18" charset="0"/>
              </a:rPr>
              <a:t>of natural resins (e.g. </a:t>
            </a:r>
            <a:r>
              <a:rPr lang="en-IN" sz="2400" b="1" dirty="0" err="1">
                <a:solidFill>
                  <a:schemeClr val="tx2">
                    <a:lumMod val="50000"/>
                  </a:schemeClr>
                </a:solidFill>
                <a:latin typeface="Adobe Devanagari" panose="02040503050201020203" pitchFamily="18" charset="0"/>
                <a:cs typeface="Adobe Devanagari" panose="02040503050201020203" pitchFamily="18" charset="0"/>
              </a:rPr>
              <a:t>Duraphat</a:t>
            </a:r>
            <a:r>
              <a:rPr lang="en-IN" sz="2400" b="1" dirty="0">
                <a:solidFill>
                  <a:schemeClr val="tx2">
                    <a:lumMod val="50000"/>
                  </a:schemeClr>
                </a:solidFill>
                <a:latin typeface="Adobe Devanagari" panose="02040503050201020203" pitchFamily="18" charset="0"/>
                <a:cs typeface="Adobe Devanagari" panose="02040503050201020203" pitchFamily="18" charset="0"/>
              </a:rPr>
              <a:t>, </a:t>
            </a:r>
            <a:r>
              <a:rPr lang="en-IN" sz="2400" b="1" dirty="0" err="1">
                <a:solidFill>
                  <a:schemeClr val="tx2">
                    <a:lumMod val="50000"/>
                  </a:schemeClr>
                </a:solidFill>
                <a:latin typeface="Adobe Devanagari" panose="02040503050201020203" pitchFamily="18" charset="0"/>
                <a:cs typeface="Adobe Devanagari" panose="02040503050201020203" pitchFamily="18" charset="0"/>
              </a:rPr>
              <a:t>Lawefluor</a:t>
            </a:r>
            <a:r>
              <a:rPr lang="en-IN" sz="2400" b="1" dirty="0">
                <a:solidFill>
                  <a:schemeClr val="tx2">
                    <a:lumMod val="50000"/>
                  </a:schemeClr>
                </a:solidFill>
                <a:latin typeface="Adobe Devanagari" panose="02040503050201020203" pitchFamily="18" charset="0"/>
                <a:cs typeface="Adobe Devanagari" panose="02040503050201020203" pitchFamily="18" charset="0"/>
              </a:rPr>
              <a:t>) </a:t>
            </a:r>
            <a:r>
              <a:rPr lang="en-IN" sz="2400" b="1" dirty="0">
                <a:latin typeface="Adobe Devanagari" panose="02040503050201020203" pitchFamily="18" charset="0"/>
                <a:cs typeface="Adobe Devanagari" panose="02040503050201020203" pitchFamily="18" charset="0"/>
              </a:rPr>
              <a:t/>
            </a:r>
            <a:br>
              <a:rPr lang="en-IN" sz="2400" b="1" dirty="0">
                <a:latin typeface="Adobe Devanagari" panose="02040503050201020203" pitchFamily="18" charset="0"/>
                <a:cs typeface="Adobe Devanagari" panose="02040503050201020203" pitchFamily="18" charset="0"/>
              </a:rPr>
            </a:br>
            <a:endParaRPr lang="en-IN" sz="2400" b="1" dirty="0">
              <a:latin typeface="Adobe Devanagari" panose="02040503050201020203" pitchFamily="18" charset="0"/>
              <a:cs typeface="Adobe Devanagari" panose="02040503050201020203"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ject 10"/>
          <p:cNvSpPr/>
          <p:nvPr/>
        </p:nvSpPr>
        <p:spPr>
          <a:xfrm>
            <a:off x="1088136" y="0"/>
            <a:ext cx="8056245" cy="6858000"/>
          </a:xfrm>
          <a:custGeom>
            <a:avLst/>
            <a:gdLst/>
            <a:ahLst/>
            <a:cxnLst/>
            <a:rect l="l" t="t" r="r" b="b"/>
            <a:pathLst>
              <a:path w="8056245" h="6858000">
                <a:moveTo>
                  <a:pt x="0" y="6858000"/>
                </a:moveTo>
                <a:lnTo>
                  <a:pt x="8055863" y="6858000"/>
                </a:lnTo>
                <a:lnTo>
                  <a:pt x="8055863" y="0"/>
                </a:lnTo>
                <a:lnTo>
                  <a:pt x="0" y="0"/>
                </a:lnTo>
                <a:lnTo>
                  <a:pt x="0" y="6858000"/>
                </a:lnTo>
              </a:path>
            </a:pathLst>
          </a:custGeom>
          <a:solidFill>
            <a:srgbClr val="FFFFFF"/>
          </a:solidFill>
        </p:spPr>
        <p:txBody>
          <a:bodyPr wrap="square" lIns="0" tIns="0" rIns="0" bIns="0" rtlCol="0"/>
          <a:lstStyle/>
          <a:p>
            <a:endParaRPr/>
          </a:p>
        </p:txBody>
      </p:sp>
      <p:sp>
        <p:nvSpPr>
          <p:cNvPr id="11" name="object 11"/>
          <p:cNvSpPr/>
          <p:nvPr/>
        </p:nvSpPr>
        <p:spPr>
          <a:xfrm>
            <a:off x="1013460" y="0"/>
            <a:ext cx="1905" cy="6858000"/>
          </a:xfrm>
          <a:custGeom>
            <a:avLst/>
            <a:gdLst/>
            <a:ahLst/>
            <a:cxnLst/>
            <a:rect l="l" t="t" r="r" b="b"/>
            <a:pathLst>
              <a:path w="1905" h="6858000">
                <a:moveTo>
                  <a:pt x="0" y="6858000"/>
                </a:moveTo>
                <a:lnTo>
                  <a:pt x="1524" y="6858000"/>
                </a:lnTo>
                <a:lnTo>
                  <a:pt x="1524" y="0"/>
                </a:lnTo>
                <a:lnTo>
                  <a:pt x="0" y="0"/>
                </a:lnTo>
                <a:lnTo>
                  <a:pt x="0" y="6858000"/>
                </a:lnTo>
              </a:path>
            </a:pathLst>
          </a:custGeom>
          <a:solidFill>
            <a:srgbClr val="FFFFFF"/>
          </a:solidFill>
        </p:spPr>
        <p:txBody>
          <a:bodyPr wrap="square" lIns="0" tIns="0" rIns="0" bIns="0" rtlCol="0"/>
          <a:lstStyle/>
          <a:p>
            <a:endParaRPr/>
          </a:p>
        </p:txBody>
      </p:sp>
      <p:sp>
        <p:nvSpPr>
          <p:cNvPr id="13" name="object 13"/>
          <p:cNvSpPr/>
          <p:nvPr/>
        </p:nvSpPr>
        <p:spPr>
          <a:xfrm>
            <a:off x="1014983" y="0"/>
            <a:ext cx="73660" cy="6858000"/>
          </a:xfrm>
          <a:custGeom>
            <a:avLst/>
            <a:gdLst/>
            <a:ahLst/>
            <a:cxnLst/>
            <a:rect l="l" t="t" r="r" b="b"/>
            <a:pathLst>
              <a:path w="73659" h="6858000">
                <a:moveTo>
                  <a:pt x="0" y="6858000"/>
                </a:moveTo>
                <a:lnTo>
                  <a:pt x="73152" y="6858000"/>
                </a:lnTo>
                <a:lnTo>
                  <a:pt x="73152" y="0"/>
                </a:lnTo>
                <a:lnTo>
                  <a:pt x="0" y="0"/>
                </a:lnTo>
                <a:lnTo>
                  <a:pt x="0" y="6858000"/>
                </a:lnTo>
              </a:path>
            </a:pathLst>
          </a:custGeom>
          <a:solidFill>
            <a:srgbClr val="FFFFFF"/>
          </a:solidFill>
        </p:spPr>
        <p:txBody>
          <a:bodyPr wrap="square" lIns="0" tIns="0" rIns="0" bIns="0" rtlCol="0"/>
          <a:lstStyle/>
          <a:p>
            <a:endParaRPr/>
          </a:p>
        </p:txBody>
      </p:sp>
      <p:sp>
        <p:nvSpPr>
          <p:cNvPr id="14" name="object 14"/>
          <p:cNvSpPr txBox="1"/>
          <p:nvPr/>
        </p:nvSpPr>
        <p:spPr>
          <a:xfrm>
            <a:off x="1210096" y="21335"/>
            <a:ext cx="7933903" cy="9153788"/>
          </a:xfrm>
          <a:prstGeom prst="rect">
            <a:avLst/>
          </a:prstGeom>
        </p:spPr>
        <p:txBody>
          <a:bodyPr vert="horz" wrap="square" lIns="0" tIns="0" rIns="0" bIns="0" rtlCol="0">
            <a:spAutoFit/>
          </a:bodyPr>
          <a:lstStyle/>
          <a:p>
            <a:r>
              <a:rPr lang="en-IN" dirty="0" smtClean="0"/>
              <a:t> </a:t>
            </a:r>
            <a:r>
              <a:rPr lang="en-IN" b="1" dirty="0" smtClean="0"/>
              <a:t>  </a:t>
            </a:r>
            <a:endParaRPr sz="2950" b="1" dirty="0">
              <a:latin typeface="Times New Roman"/>
              <a:cs typeface="Times New Roman"/>
            </a:endParaRPr>
          </a:p>
          <a:p>
            <a:pPr marL="295910" indent="-283210">
              <a:lnSpc>
                <a:spcPct val="100000"/>
              </a:lnSpc>
              <a:buClr>
                <a:srgbClr val="2CA1BE"/>
              </a:buClr>
              <a:buSzPct val="78260"/>
              <a:buFont typeface="Wingdings 2"/>
              <a:buChar char=""/>
              <a:tabLst>
                <a:tab pos="296545" algn="l"/>
              </a:tabLst>
            </a:pPr>
            <a:r>
              <a:rPr sz="1600" dirty="0">
                <a:solidFill>
                  <a:srgbClr val="006FC0"/>
                </a:solidFill>
                <a:latin typeface="Arial"/>
                <a:cs typeface="Arial"/>
              </a:rPr>
              <a:t>D</a:t>
            </a:r>
            <a:r>
              <a:rPr sz="1600" spc="5" dirty="0">
                <a:solidFill>
                  <a:srgbClr val="006FC0"/>
                </a:solidFill>
                <a:latin typeface="Arial"/>
                <a:cs typeface="Arial"/>
              </a:rPr>
              <a:t>U</a:t>
            </a:r>
            <a:r>
              <a:rPr sz="1600" dirty="0">
                <a:solidFill>
                  <a:srgbClr val="006FC0"/>
                </a:solidFill>
                <a:latin typeface="Arial"/>
                <a:cs typeface="Arial"/>
              </a:rPr>
              <a:t>RAPH</a:t>
            </a:r>
            <a:r>
              <a:rPr sz="1600" spc="-170" dirty="0">
                <a:solidFill>
                  <a:srgbClr val="006FC0"/>
                </a:solidFill>
                <a:latin typeface="Arial"/>
                <a:cs typeface="Arial"/>
              </a:rPr>
              <a:t>A</a:t>
            </a:r>
            <a:r>
              <a:rPr sz="1600" spc="-260" dirty="0">
                <a:solidFill>
                  <a:srgbClr val="006FC0"/>
                </a:solidFill>
                <a:latin typeface="Arial"/>
                <a:cs typeface="Arial"/>
              </a:rPr>
              <a:t>T</a:t>
            </a:r>
            <a:r>
              <a:rPr sz="1600" dirty="0">
                <a:solidFill>
                  <a:srgbClr val="006FC0"/>
                </a:solidFill>
                <a:latin typeface="Arial"/>
                <a:cs typeface="Arial"/>
              </a:rPr>
              <a:t>:</a:t>
            </a:r>
            <a:endParaRPr sz="1600" dirty="0">
              <a:latin typeface="Arial"/>
              <a:cs typeface="Arial"/>
            </a:endParaRPr>
          </a:p>
          <a:p>
            <a:pPr marL="295910" marR="55244" indent="39370">
              <a:lnSpc>
                <a:spcPts val="2480"/>
              </a:lnSpc>
              <a:spcBef>
                <a:spcPts val="640"/>
              </a:spcBef>
            </a:pPr>
            <a:r>
              <a:rPr sz="1600" dirty="0">
                <a:latin typeface="Arial"/>
                <a:cs typeface="Arial"/>
              </a:rPr>
              <a:t>It</a:t>
            </a:r>
            <a:r>
              <a:rPr sz="1600" spc="-10" dirty="0">
                <a:latin typeface="Arial"/>
                <a:cs typeface="Arial"/>
              </a:rPr>
              <a:t> </a:t>
            </a:r>
            <a:r>
              <a:rPr sz="1600" dirty="0">
                <a:latin typeface="Arial"/>
                <a:cs typeface="Arial"/>
              </a:rPr>
              <a:t>s a</a:t>
            </a:r>
            <a:r>
              <a:rPr sz="1600" spc="-15" dirty="0">
                <a:latin typeface="Arial"/>
                <a:cs typeface="Arial"/>
              </a:rPr>
              <a:t> v</a:t>
            </a:r>
            <a:r>
              <a:rPr sz="1600" dirty="0">
                <a:latin typeface="Arial"/>
                <a:cs typeface="Arial"/>
              </a:rPr>
              <a:t>iscous</a:t>
            </a:r>
            <a:r>
              <a:rPr sz="1600" spc="-15" dirty="0">
                <a:latin typeface="Arial"/>
                <a:cs typeface="Arial"/>
              </a:rPr>
              <a:t> </a:t>
            </a:r>
            <a:r>
              <a:rPr sz="1600" dirty="0">
                <a:latin typeface="Arial"/>
                <a:cs typeface="Arial"/>
              </a:rPr>
              <a:t>yel</a:t>
            </a:r>
            <a:r>
              <a:rPr sz="1600" spc="5" dirty="0">
                <a:latin typeface="Arial"/>
                <a:cs typeface="Arial"/>
              </a:rPr>
              <a:t>l</a:t>
            </a:r>
            <a:r>
              <a:rPr sz="1600" dirty="0">
                <a:latin typeface="Arial"/>
                <a:cs typeface="Arial"/>
              </a:rPr>
              <a:t>ow</a:t>
            </a:r>
            <a:r>
              <a:rPr sz="1600" spc="-40" dirty="0">
                <a:latin typeface="Arial"/>
                <a:cs typeface="Arial"/>
              </a:rPr>
              <a:t> </a:t>
            </a:r>
            <a:r>
              <a:rPr sz="1600" dirty="0">
                <a:latin typeface="Arial"/>
                <a:cs typeface="Arial"/>
              </a:rPr>
              <a:t>material,</a:t>
            </a:r>
            <a:r>
              <a:rPr sz="1600" spc="-40" dirty="0">
                <a:latin typeface="Arial"/>
                <a:cs typeface="Arial"/>
              </a:rPr>
              <a:t> </a:t>
            </a:r>
            <a:r>
              <a:rPr sz="1600" dirty="0">
                <a:latin typeface="Arial"/>
                <a:cs typeface="Arial"/>
              </a:rPr>
              <a:t>contai</a:t>
            </a:r>
            <a:r>
              <a:rPr sz="1600" spc="-10" dirty="0">
                <a:latin typeface="Arial"/>
                <a:cs typeface="Arial"/>
              </a:rPr>
              <a:t>n</a:t>
            </a:r>
            <a:r>
              <a:rPr sz="1600" dirty="0">
                <a:latin typeface="Arial"/>
                <a:cs typeface="Arial"/>
              </a:rPr>
              <a:t>ing</a:t>
            </a:r>
            <a:r>
              <a:rPr sz="1600" spc="-45" dirty="0">
                <a:latin typeface="Arial"/>
                <a:cs typeface="Arial"/>
              </a:rPr>
              <a:t> </a:t>
            </a:r>
            <a:r>
              <a:rPr sz="1600" dirty="0">
                <a:latin typeface="Arial"/>
                <a:cs typeface="Arial"/>
              </a:rPr>
              <a:t>22,600</a:t>
            </a:r>
            <a:r>
              <a:rPr sz="1600" spc="-50" dirty="0">
                <a:latin typeface="Arial"/>
                <a:cs typeface="Arial"/>
              </a:rPr>
              <a:t> </a:t>
            </a:r>
            <a:r>
              <a:rPr sz="1600" dirty="0">
                <a:latin typeface="Arial"/>
                <a:cs typeface="Arial"/>
              </a:rPr>
              <a:t>ppm fluor</a:t>
            </a:r>
            <a:r>
              <a:rPr sz="1600" spc="5" dirty="0">
                <a:latin typeface="Arial"/>
                <a:cs typeface="Arial"/>
              </a:rPr>
              <a:t>i</a:t>
            </a:r>
            <a:r>
              <a:rPr sz="1600" dirty="0">
                <a:latin typeface="Arial"/>
                <a:cs typeface="Arial"/>
              </a:rPr>
              <a:t>de</a:t>
            </a:r>
            <a:r>
              <a:rPr sz="1600" spc="-45" dirty="0">
                <a:latin typeface="Arial"/>
                <a:cs typeface="Arial"/>
              </a:rPr>
              <a:t> </a:t>
            </a:r>
            <a:r>
              <a:rPr sz="1600" dirty="0">
                <a:latin typeface="Arial"/>
                <a:cs typeface="Arial"/>
              </a:rPr>
              <a:t>as</a:t>
            </a:r>
            <a:r>
              <a:rPr sz="1600" spc="-15" dirty="0">
                <a:solidFill>
                  <a:srgbClr val="FF0000"/>
                </a:solidFill>
                <a:latin typeface="Arial"/>
                <a:cs typeface="Arial"/>
              </a:rPr>
              <a:t> </a:t>
            </a:r>
            <a:r>
              <a:rPr lang="en-US" sz="1600" spc="-15" dirty="0" smtClean="0">
                <a:solidFill>
                  <a:srgbClr val="FF0000"/>
                </a:solidFill>
                <a:latin typeface="Arial"/>
                <a:cs typeface="Arial"/>
              </a:rPr>
              <a:t>5%</a:t>
            </a:r>
            <a:r>
              <a:rPr sz="1600" dirty="0" smtClean="0">
                <a:solidFill>
                  <a:srgbClr val="FF0000"/>
                </a:solidFill>
                <a:latin typeface="Arial"/>
                <a:cs typeface="Arial"/>
              </a:rPr>
              <a:t>sod</a:t>
            </a:r>
            <a:r>
              <a:rPr sz="1600" spc="5" dirty="0" smtClean="0">
                <a:solidFill>
                  <a:srgbClr val="FF0000"/>
                </a:solidFill>
                <a:latin typeface="Arial"/>
                <a:cs typeface="Arial"/>
              </a:rPr>
              <a:t>i</a:t>
            </a:r>
            <a:r>
              <a:rPr sz="1600" dirty="0" smtClean="0">
                <a:solidFill>
                  <a:srgbClr val="FF0000"/>
                </a:solidFill>
                <a:latin typeface="Arial"/>
                <a:cs typeface="Arial"/>
              </a:rPr>
              <a:t>um</a:t>
            </a:r>
            <a:r>
              <a:rPr sz="1600" spc="-40" dirty="0" smtClean="0">
                <a:solidFill>
                  <a:srgbClr val="FF0000"/>
                </a:solidFill>
                <a:latin typeface="Arial"/>
                <a:cs typeface="Arial"/>
              </a:rPr>
              <a:t> </a:t>
            </a:r>
            <a:r>
              <a:rPr sz="1600" dirty="0">
                <a:solidFill>
                  <a:srgbClr val="FF0000"/>
                </a:solidFill>
                <a:latin typeface="Arial"/>
                <a:cs typeface="Arial"/>
              </a:rPr>
              <a:t>fluor</a:t>
            </a:r>
            <a:r>
              <a:rPr sz="1600" spc="5" dirty="0">
                <a:solidFill>
                  <a:srgbClr val="FF0000"/>
                </a:solidFill>
                <a:latin typeface="Arial"/>
                <a:cs typeface="Arial"/>
              </a:rPr>
              <a:t>i</a:t>
            </a:r>
            <a:r>
              <a:rPr sz="1600" dirty="0">
                <a:solidFill>
                  <a:srgbClr val="FF0000"/>
                </a:solidFill>
                <a:latin typeface="Arial"/>
                <a:cs typeface="Arial"/>
              </a:rPr>
              <a:t>de</a:t>
            </a:r>
            <a:r>
              <a:rPr sz="1600" spc="-45" dirty="0">
                <a:solidFill>
                  <a:srgbClr val="FF0000"/>
                </a:solidFill>
                <a:latin typeface="Arial"/>
                <a:cs typeface="Arial"/>
              </a:rPr>
              <a:t> </a:t>
            </a:r>
            <a:r>
              <a:rPr sz="1600" dirty="0">
                <a:latin typeface="Arial"/>
                <a:cs typeface="Arial"/>
              </a:rPr>
              <a:t>in</a:t>
            </a:r>
            <a:r>
              <a:rPr sz="1600" spc="5" dirty="0">
                <a:latin typeface="Arial"/>
                <a:cs typeface="Arial"/>
              </a:rPr>
              <a:t> </a:t>
            </a:r>
            <a:r>
              <a:rPr sz="1600" dirty="0" smtClean="0">
                <a:latin typeface="Arial"/>
                <a:cs typeface="Arial"/>
              </a:rPr>
              <a:t>a</a:t>
            </a:r>
            <a:r>
              <a:rPr lang="en-US" sz="1600" spc="-20" dirty="0" smtClean="0">
                <a:latin typeface="Arial"/>
                <a:cs typeface="Arial"/>
              </a:rPr>
              <a:t>n alcoholic solution of natural organic </a:t>
            </a:r>
            <a:r>
              <a:rPr sz="1600" dirty="0" smtClean="0">
                <a:latin typeface="Arial"/>
                <a:cs typeface="Arial"/>
              </a:rPr>
              <a:t>bas</a:t>
            </a:r>
            <a:r>
              <a:rPr sz="1600" spc="5" dirty="0" smtClean="0">
                <a:latin typeface="Arial"/>
                <a:cs typeface="Arial"/>
              </a:rPr>
              <a:t>e</a:t>
            </a:r>
            <a:r>
              <a:rPr sz="1600" dirty="0" smtClean="0">
                <a:latin typeface="Arial"/>
                <a:cs typeface="Arial"/>
              </a:rPr>
              <a:t>.</a:t>
            </a:r>
            <a:r>
              <a:rPr lang="en-US" sz="1600" dirty="0" smtClean="0">
                <a:latin typeface="Arial"/>
                <a:cs typeface="Arial"/>
              </a:rPr>
              <a:t> 0.5ml contain 11.3mg F</a:t>
            </a:r>
            <a:endParaRPr sz="1600" dirty="0">
              <a:latin typeface="Arial"/>
              <a:cs typeface="Arial"/>
            </a:endParaRPr>
          </a:p>
          <a:p>
            <a:pPr>
              <a:lnSpc>
                <a:spcPct val="100000"/>
              </a:lnSpc>
              <a:spcBef>
                <a:spcPts val="37"/>
              </a:spcBef>
            </a:pPr>
            <a:endParaRPr sz="1600" dirty="0">
              <a:latin typeface="Times New Roman"/>
              <a:cs typeface="Times New Roman"/>
            </a:endParaRPr>
          </a:p>
          <a:p>
            <a:pPr marL="295910" indent="-283210">
              <a:lnSpc>
                <a:spcPct val="100000"/>
              </a:lnSpc>
              <a:buClr>
                <a:srgbClr val="2CA1BE"/>
              </a:buClr>
              <a:buSzPct val="78260"/>
              <a:buFont typeface="Wingdings 2"/>
              <a:buChar char=""/>
              <a:tabLst>
                <a:tab pos="296545" algn="l"/>
              </a:tabLst>
            </a:pPr>
            <a:r>
              <a:rPr sz="1600" dirty="0">
                <a:solidFill>
                  <a:srgbClr val="006FC0"/>
                </a:solidFill>
                <a:latin typeface="Arial"/>
                <a:cs typeface="Arial"/>
              </a:rPr>
              <a:t>FLU</a:t>
            </a:r>
            <a:r>
              <a:rPr sz="1600" spc="-5" dirty="0">
                <a:solidFill>
                  <a:srgbClr val="006FC0"/>
                </a:solidFill>
                <a:latin typeface="Arial"/>
                <a:cs typeface="Arial"/>
              </a:rPr>
              <a:t>O</a:t>
            </a:r>
            <a:r>
              <a:rPr sz="1600" dirty="0">
                <a:solidFill>
                  <a:srgbClr val="006FC0"/>
                </a:solidFill>
                <a:latin typeface="Arial"/>
                <a:cs typeface="Arial"/>
              </a:rPr>
              <a:t>RPRO</a:t>
            </a:r>
            <a:r>
              <a:rPr sz="1600" spc="-10" dirty="0">
                <a:solidFill>
                  <a:srgbClr val="006FC0"/>
                </a:solidFill>
                <a:latin typeface="Arial"/>
                <a:cs typeface="Arial"/>
              </a:rPr>
              <a:t>T</a:t>
            </a:r>
            <a:r>
              <a:rPr sz="1600" dirty="0">
                <a:solidFill>
                  <a:srgbClr val="006FC0"/>
                </a:solidFill>
                <a:latin typeface="Arial"/>
                <a:cs typeface="Arial"/>
              </a:rPr>
              <a:t>EC</a:t>
            </a:r>
            <a:r>
              <a:rPr sz="1600" spc="-55" dirty="0">
                <a:solidFill>
                  <a:srgbClr val="006FC0"/>
                </a:solidFill>
                <a:latin typeface="Arial"/>
                <a:cs typeface="Arial"/>
              </a:rPr>
              <a:t>T</a:t>
            </a:r>
            <a:r>
              <a:rPr sz="1600" dirty="0">
                <a:solidFill>
                  <a:srgbClr val="006FC0"/>
                </a:solidFill>
                <a:latin typeface="Arial"/>
                <a:cs typeface="Arial"/>
              </a:rPr>
              <a:t>OR:</a:t>
            </a:r>
            <a:endParaRPr sz="1600" dirty="0">
              <a:latin typeface="Arial"/>
              <a:cs typeface="Arial"/>
            </a:endParaRPr>
          </a:p>
          <a:p>
            <a:pPr marL="295910" marR="494030" indent="39370">
              <a:lnSpc>
                <a:spcPts val="2480"/>
              </a:lnSpc>
              <a:spcBef>
                <a:spcPts val="640"/>
              </a:spcBef>
            </a:pPr>
            <a:r>
              <a:rPr sz="1600" dirty="0" smtClean="0">
                <a:latin typeface="Arial"/>
                <a:cs typeface="Arial"/>
              </a:rPr>
              <a:t>I</a:t>
            </a:r>
            <a:r>
              <a:rPr sz="1600" spc="-10" dirty="0" smtClean="0">
                <a:latin typeface="Arial"/>
                <a:cs typeface="Arial"/>
              </a:rPr>
              <a:t>t</a:t>
            </a:r>
            <a:r>
              <a:rPr lang="en-US" sz="1600" dirty="0">
                <a:latin typeface="Arial"/>
                <a:cs typeface="Arial"/>
              </a:rPr>
              <a:t> </a:t>
            </a:r>
            <a:r>
              <a:rPr lang="en-US" sz="1600" dirty="0" smtClean="0">
                <a:latin typeface="Arial"/>
                <a:cs typeface="Arial"/>
              </a:rPr>
              <a:t>is </a:t>
            </a:r>
            <a:r>
              <a:rPr sz="1600" spc="5" dirty="0" smtClean="0">
                <a:latin typeface="Arial"/>
                <a:cs typeface="Arial"/>
              </a:rPr>
              <a:t> </a:t>
            </a:r>
            <a:r>
              <a:rPr sz="1600" dirty="0">
                <a:latin typeface="Arial"/>
                <a:cs typeface="Arial"/>
              </a:rPr>
              <a:t>a</a:t>
            </a:r>
            <a:r>
              <a:rPr sz="1600" spc="-15" dirty="0">
                <a:latin typeface="Arial"/>
                <a:cs typeface="Arial"/>
              </a:rPr>
              <a:t> </a:t>
            </a:r>
            <a:r>
              <a:rPr sz="1600" dirty="0">
                <a:latin typeface="Arial"/>
                <a:cs typeface="Arial"/>
              </a:rPr>
              <a:t>clear</a:t>
            </a:r>
            <a:r>
              <a:rPr sz="1600" spc="-25" dirty="0">
                <a:latin typeface="Arial"/>
                <a:cs typeface="Arial"/>
              </a:rPr>
              <a:t> </a:t>
            </a:r>
            <a:r>
              <a:rPr sz="1600" dirty="0">
                <a:latin typeface="Arial"/>
                <a:cs typeface="Arial"/>
              </a:rPr>
              <a:t>po</a:t>
            </a:r>
            <a:r>
              <a:rPr sz="1600" spc="5" dirty="0">
                <a:latin typeface="Arial"/>
                <a:cs typeface="Arial"/>
              </a:rPr>
              <a:t>l</a:t>
            </a:r>
            <a:r>
              <a:rPr sz="1600" dirty="0">
                <a:latin typeface="Arial"/>
                <a:cs typeface="Arial"/>
              </a:rPr>
              <a:t>yure</a:t>
            </a:r>
            <a:r>
              <a:rPr sz="1600" spc="-10" dirty="0">
                <a:latin typeface="Arial"/>
                <a:cs typeface="Arial"/>
              </a:rPr>
              <a:t>th</a:t>
            </a:r>
            <a:r>
              <a:rPr sz="1600" dirty="0">
                <a:latin typeface="Arial"/>
                <a:cs typeface="Arial"/>
              </a:rPr>
              <a:t>ane</a:t>
            </a:r>
            <a:r>
              <a:rPr sz="1600" spc="-60" dirty="0">
                <a:latin typeface="Arial"/>
                <a:cs typeface="Arial"/>
              </a:rPr>
              <a:t> </a:t>
            </a:r>
            <a:r>
              <a:rPr sz="1600" dirty="0">
                <a:latin typeface="Arial"/>
                <a:cs typeface="Arial"/>
              </a:rPr>
              <a:t>bas</a:t>
            </a:r>
            <a:r>
              <a:rPr sz="1600" spc="5" dirty="0">
                <a:latin typeface="Arial"/>
                <a:cs typeface="Arial"/>
              </a:rPr>
              <a:t>e</a:t>
            </a:r>
            <a:r>
              <a:rPr sz="1600" dirty="0">
                <a:latin typeface="Arial"/>
                <a:cs typeface="Arial"/>
              </a:rPr>
              <a:t>d</a:t>
            </a:r>
            <a:r>
              <a:rPr sz="1600" spc="-40" dirty="0">
                <a:latin typeface="Arial"/>
                <a:cs typeface="Arial"/>
              </a:rPr>
              <a:t> </a:t>
            </a:r>
            <a:r>
              <a:rPr sz="1600" dirty="0" smtClean="0">
                <a:latin typeface="Arial"/>
                <a:cs typeface="Arial"/>
              </a:rPr>
              <a:t>pro</a:t>
            </a:r>
            <a:r>
              <a:rPr sz="1600" spc="5" dirty="0" smtClean="0">
                <a:latin typeface="Arial"/>
                <a:cs typeface="Arial"/>
              </a:rPr>
              <a:t>d</a:t>
            </a:r>
            <a:r>
              <a:rPr sz="1600" dirty="0" smtClean="0">
                <a:latin typeface="Arial"/>
                <a:cs typeface="Arial"/>
              </a:rPr>
              <a:t>u</a:t>
            </a:r>
            <a:r>
              <a:rPr sz="1600" spc="-10" dirty="0" smtClean="0">
                <a:latin typeface="Arial"/>
                <a:cs typeface="Arial"/>
              </a:rPr>
              <a:t>c</a:t>
            </a:r>
            <a:r>
              <a:rPr sz="1600" dirty="0" smtClean="0">
                <a:latin typeface="Arial"/>
                <a:cs typeface="Arial"/>
              </a:rPr>
              <a:t>t</a:t>
            </a:r>
            <a:r>
              <a:rPr lang="en-IN" sz="1600" dirty="0">
                <a:latin typeface="Arial"/>
                <a:cs typeface="Arial"/>
              </a:rPr>
              <a:t> </a:t>
            </a:r>
            <a:r>
              <a:rPr lang="en-IN" sz="1600" dirty="0" smtClean="0">
                <a:latin typeface="Arial"/>
                <a:cs typeface="Arial"/>
              </a:rPr>
              <a:t>(</a:t>
            </a:r>
            <a:r>
              <a:rPr lang="en-IN" sz="1600" dirty="0" smtClean="0">
                <a:solidFill>
                  <a:srgbClr val="FF0000"/>
                </a:solidFill>
                <a:latin typeface="Arial"/>
                <a:cs typeface="Arial"/>
              </a:rPr>
              <a:t>0.7%difluoros</a:t>
            </a:r>
            <a:r>
              <a:rPr lang="en-IN" sz="1600" spc="-10" dirty="0" smtClean="0">
                <a:solidFill>
                  <a:srgbClr val="FF0000"/>
                </a:solidFill>
                <a:latin typeface="Arial"/>
                <a:cs typeface="Arial"/>
              </a:rPr>
              <a:t>i</a:t>
            </a:r>
            <a:r>
              <a:rPr lang="en-IN" sz="1600" dirty="0" smtClean="0">
                <a:solidFill>
                  <a:srgbClr val="FF0000"/>
                </a:solidFill>
                <a:latin typeface="Arial"/>
                <a:cs typeface="Arial"/>
              </a:rPr>
              <a:t>lan</a:t>
            </a:r>
            <a:r>
              <a:rPr lang="en-IN" sz="1600" spc="-15" dirty="0" smtClean="0">
                <a:solidFill>
                  <a:srgbClr val="FF0000"/>
                </a:solidFill>
                <a:latin typeface="Arial"/>
                <a:cs typeface="Arial"/>
              </a:rPr>
              <a:t>e</a:t>
            </a:r>
            <a:r>
              <a:rPr lang="en-IN" sz="1600" dirty="0" smtClean="0">
                <a:latin typeface="Arial"/>
                <a:cs typeface="Arial"/>
              </a:rPr>
              <a:t>.</a:t>
            </a:r>
            <a:r>
              <a:rPr sz="1600" spc="-35" dirty="0" smtClean="0">
                <a:latin typeface="Arial"/>
                <a:cs typeface="Arial"/>
              </a:rPr>
              <a:t> </a:t>
            </a:r>
            <a:r>
              <a:rPr sz="1600" dirty="0">
                <a:latin typeface="Arial"/>
                <a:cs typeface="Arial"/>
              </a:rPr>
              <a:t>conta</a:t>
            </a:r>
            <a:r>
              <a:rPr sz="1600" spc="5" dirty="0">
                <a:latin typeface="Arial"/>
                <a:cs typeface="Arial"/>
              </a:rPr>
              <a:t>i</a:t>
            </a:r>
            <a:r>
              <a:rPr sz="1600" spc="-10" dirty="0">
                <a:latin typeface="Arial"/>
                <a:cs typeface="Arial"/>
              </a:rPr>
              <a:t>n</a:t>
            </a:r>
            <a:r>
              <a:rPr sz="1600" dirty="0">
                <a:latin typeface="Arial"/>
                <a:cs typeface="Arial"/>
              </a:rPr>
              <a:t>ing 70</a:t>
            </a:r>
            <a:r>
              <a:rPr sz="1600" spc="5" dirty="0">
                <a:latin typeface="Arial"/>
                <a:cs typeface="Arial"/>
              </a:rPr>
              <a:t>0</a:t>
            </a:r>
            <a:r>
              <a:rPr sz="1600" dirty="0">
                <a:latin typeface="Arial"/>
                <a:cs typeface="Arial"/>
              </a:rPr>
              <a:t>0</a:t>
            </a:r>
            <a:r>
              <a:rPr sz="1600" spc="-40" dirty="0">
                <a:latin typeface="Arial"/>
                <a:cs typeface="Arial"/>
              </a:rPr>
              <a:t> </a:t>
            </a:r>
            <a:r>
              <a:rPr sz="1600" dirty="0">
                <a:latin typeface="Arial"/>
                <a:cs typeface="Arial"/>
              </a:rPr>
              <a:t>ppm</a:t>
            </a:r>
            <a:r>
              <a:rPr sz="1600" spc="-20" dirty="0">
                <a:latin typeface="Arial"/>
                <a:cs typeface="Arial"/>
              </a:rPr>
              <a:t> </a:t>
            </a:r>
            <a:r>
              <a:rPr sz="1600" dirty="0">
                <a:latin typeface="Arial"/>
                <a:cs typeface="Arial"/>
              </a:rPr>
              <a:t>fluor</a:t>
            </a:r>
            <a:r>
              <a:rPr sz="1600" spc="5" dirty="0">
                <a:latin typeface="Arial"/>
                <a:cs typeface="Arial"/>
              </a:rPr>
              <a:t>i</a:t>
            </a:r>
            <a:r>
              <a:rPr sz="1600" dirty="0">
                <a:latin typeface="Arial"/>
                <a:cs typeface="Arial"/>
              </a:rPr>
              <a:t>de</a:t>
            </a:r>
            <a:r>
              <a:rPr sz="1600" spc="-45" dirty="0">
                <a:latin typeface="Arial"/>
                <a:cs typeface="Arial"/>
              </a:rPr>
              <a:t> </a:t>
            </a:r>
            <a:r>
              <a:rPr sz="1600" dirty="0">
                <a:latin typeface="Arial"/>
                <a:cs typeface="Arial"/>
              </a:rPr>
              <a:t>from</a:t>
            </a:r>
            <a:r>
              <a:rPr sz="1600" spc="-15" dirty="0">
                <a:latin typeface="Arial"/>
                <a:cs typeface="Arial"/>
              </a:rPr>
              <a:t> </a:t>
            </a:r>
            <a:r>
              <a:rPr sz="1600" dirty="0" err="1" smtClean="0">
                <a:latin typeface="Arial"/>
                <a:cs typeface="Arial"/>
              </a:rPr>
              <a:t>difluoros</a:t>
            </a:r>
            <a:r>
              <a:rPr sz="1600" spc="-10" dirty="0" err="1" smtClean="0">
                <a:latin typeface="Arial"/>
                <a:cs typeface="Arial"/>
              </a:rPr>
              <a:t>i</a:t>
            </a:r>
            <a:r>
              <a:rPr sz="1600" dirty="0" err="1" smtClean="0">
                <a:latin typeface="Arial"/>
                <a:cs typeface="Arial"/>
              </a:rPr>
              <a:t>lan</a:t>
            </a:r>
            <a:r>
              <a:rPr sz="1600" spc="-15" dirty="0" err="1" smtClean="0">
                <a:latin typeface="Arial"/>
                <a:cs typeface="Arial"/>
              </a:rPr>
              <a:t>e</a:t>
            </a:r>
            <a:r>
              <a:rPr sz="1600" dirty="0" smtClean="0">
                <a:latin typeface="Arial"/>
                <a:cs typeface="Arial"/>
              </a:rPr>
              <a:t>.</a:t>
            </a:r>
            <a:r>
              <a:rPr lang="en-US" sz="1600" dirty="0" smtClean="0">
                <a:latin typeface="Arial"/>
                <a:cs typeface="Arial"/>
              </a:rPr>
              <a:t> </a:t>
            </a:r>
            <a:r>
              <a:rPr lang="en-US" sz="1600" spc="-40" dirty="0" smtClean="0">
                <a:latin typeface="Arial"/>
                <a:cs typeface="Arial"/>
              </a:rPr>
              <a:t>0.5</a:t>
            </a:r>
            <a:r>
              <a:rPr sz="1600" dirty="0" smtClean="0">
                <a:latin typeface="Arial"/>
                <a:cs typeface="Arial"/>
              </a:rPr>
              <a:t>ml</a:t>
            </a:r>
            <a:r>
              <a:rPr sz="1600" spc="-20" dirty="0" smtClean="0">
                <a:latin typeface="Arial"/>
                <a:cs typeface="Arial"/>
              </a:rPr>
              <a:t> </a:t>
            </a:r>
            <a:r>
              <a:rPr lang="en-US" sz="1600" spc="-20" dirty="0" smtClean="0">
                <a:latin typeface="Arial"/>
                <a:cs typeface="Arial"/>
              </a:rPr>
              <a:t> contain 3.1mg F</a:t>
            </a:r>
          </a:p>
          <a:p>
            <a:pPr marL="285750" indent="-285750">
              <a:buFont typeface="Wingdings" panose="05000000000000000000" pitchFamily="2" charset="2"/>
              <a:buChar char="Ø"/>
            </a:pPr>
            <a:endParaRPr lang="en-US" sz="1600" spc="-20" dirty="0" smtClean="0">
              <a:latin typeface="Arial"/>
              <a:cs typeface="Arial"/>
            </a:endParaRPr>
          </a:p>
          <a:p>
            <a:pPr marL="285750" indent="-285750">
              <a:buFont typeface="Wingdings" panose="05000000000000000000" pitchFamily="2" charset="2"/>
              <a:buChar char="Ø"/>
            </a:pPr>
            <a:r>
              <a:rPr lang="en-US" sz="1600" b="1" u="sng" dirty="0" smtClean="0">
                <a:latin typeface="Arial" panose="020B0604020202020204" pitchFamily="34" charset="0"/>
                <a:cs typeface="Arial" panose="020B0604020202020204" pitchFamily="34" charset="0"/>
              </a:rPr>
              <a:t>Method of Application:</a:t>
            </a:r>
            <a:r>
              <a:rPr lang="en-US" sz="1600" dirty="0" smtClean="0"/>
              <a:t> </a:t>
            </a:r>
          </a:p>
          <a:p>
            <a:endParaRPr lang="en-US" sz="1600" dirty="0" smtClean="0"/>
          </a:p>
          <a:p>
            <a:pPr marL="285750" indent="-285750">
              <a:buFont typeface="Wingdings" panose="05000000000000000000" pitchFamily="2" charset="2"/>
              <a:buChar char="Ø"/>
            </a:pPr>
            <a:r>
              <a:rPr lang="en-US" sz="1600" dirty="0" smtClean="0">
                <a:latin typeface="Arial" panose="020B0604020202020204" pitchFamily="34" charset="0"/>
                <a:cs typeface="Arial" panose="020B0604020202020204" pitchFamily="34" charset="0"/>
              </a:rPr>
              <a:t>After prophylaxis teeth are dried  &amp; isolated (not isolated with cotton rolls since varnish sticks to cotton)</a:t>
            </a:r>
          </a:p>
          <a:p>
            <a:pPr marL="285750" indent="-285750">
              <a:buFont typeface="Wingdings" panose="05000000000000000000" pitchFamily="2" charset="2"/>
              <a:buChar char="Ø"/>
            </a:pPr>
            <a:endParaRPr lang="en-US" sz="1600" dirty="0" smtClean="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sz="1600" dirty="0" smtClean="0">
                <a:latin typeface="Arial" panose="020B0604020202020204" pitchFamily="34" charset="0"/>
                <a:cs typeface="Arial" panose="020B0604020202020204" pitchFamily="34" charset="0"/>
              </a:rPr>
              <a:t>Total of 0.3-0.5 ml of varnish is required to cover full  dentition</a:t>
            </a:r>
          </a:p>
          <a:p>
            <a:pPr marL="285750" indent="-285750">
              <a:buFont typeface="Wingdings" panose="05000000000000000000" pitchFamily="2" charset="2"/>
              <a:buChar char="Ø"/>
            </a:pPr>
            <a:endParaRPr lang="en-US" sz="16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sz="1600" dirty="0" smtClean="0">
                <a:latin typeface="Arial" panose="020B0604020202020204" pitchFamily="34" charset="0"/>
                <a:cs typeface="Arial" panose="020B0604020202020204" pitchFamily="34" charset="0"/>
              </a:rPr>
              <a:t>Application is done first done on lower arch then upper, using single tufted small brush/</a:t>
            </a:r>
            <a:r>
              <a:rPr lang="en-US" sz="1600" dirty="0" err="1" smtClean="0">
                <a:latin typeface="Arial" panose="020B0604020202020204" pitchFamily="34" charset="0"/>
                <a:cs typeface="Arial" panose="020B0604020202020204" pitchFamily="34" charset="0"/>
              </a:rPr>
              <a:t>microapplictor</a:t>
            </a:r>
            <a:r>
              <a:rPr lang="en-US" sz="1600" dirty="0" smtClean="0">
                <a:latin typeface="Arial" panose="020B0604020202020204" pitchFamily="34" charset="0"/>
                <a:cs typeface="Arial" panose="020B0604020202020204" pitchFamily="34" charset="0"/>
              </a:rPr>
              <a:t>, starting with proximal surfaces</a:t>
            </a:r>
          </a:p>
          <a:p>
            <a:pPr marL="285750" indent="-285750">
              <a:buFont typeface="Wingdings" panose="05000000000000000000" pitchFamily="2" charset="2"/>
              <a:buChar char="Ø"/>
            </a:pPr>
            <a:endParaRPr lang="en-US" sz="1600" dirty="0">
              <a:latin typeface="Arial" panose="020B0604020202020204" pitchFamily="34" charset="0"/>
              <a:cs typeface="Arial" panose="020B0604020202020204" pitchFamily="34" charset="0"/>
            </a:endParaRPr>
          </a:p>
          <a:p>
            <a:pPr marL="295910" indent="-283210">
              <a:lnSpc>
                <a:spcPts val="2625"/>
              </a:lnSpc>
              <a:buSzPct val="100000"/>
              <a:buFont typeface="Wingdings"/>
              <a:buChar char=""/>
              <a:tabLst>
                <a:tab pos="296545" algn="l"/>
              </a:tabLst>
            </a:pPr>
            <a:r>
              <a:rPr lang="en-US" sz="1600" dirty="0">
                <a:latin typeface="Arial" panose="020B0604020202020204" pitchFamily="34" charset="0"/>
                <a:cs typeface="Arial" panose="020B0604020202020204" pitchFamily="34" charset="0"/>
              </a:rPr>
              <a:t>Patient is asked to sit with mouth open for 4 min to let  set on </a:t>
            </a:r>
            <a:r>
              <a:rPr lang="en-US" sz="1600" dirty="0" smtClean="0">
                <a:latin typeface="Arial" panose="020B0604020202020204" pitchFamily="34" charset="0"/>
                <a:cs typeface="Arial" panose="020B0604020202020204" pitchFamily="34" charset="0"/>
              </a:rPr>
              <a:t>teeth</a:t>
            </a:r>
          </a:p>
          <a:p>
            <a:pPr marL="295910" indent="-283210">
              <a:lnSpc>
                <a:spcPts val="2625"/>
              </a:lnSpc>
              <a:buSzPct val="100000"/>
              <a:buFont typeface="Wingdings"/>
              <a:buChar char=""/>
              <a:tabLst>
                <a:tab pos="296545" algn="l"/>
              </a:tabLst>
            </a:pPr>
            <a:r>
              <a:rPr lang="en-US" sz="1600" b="1" u="sng" dirty="0" smtClean="0"/>
              <a:t>Instruction -</a:t>
            </a:r>
            <a:r>
              <a:rPr lang="en-US" sz="1600" dirty="0" smtClean="0"/>
              <a:t> patients </a:t>
            </a:r>
            <a:r>
              <a:rPr lang="en-US" sz="1600" dirty="0"/>
              <a:t>are advised to avoid brushing or flossing until the next day. For the first four </a:t>
            </a:r>
            <a:r>
              <a:rPr lang="en-US" sz="1600" dirty="0" smtClean="0"/>
              <a:t>hours after </a:t>
            </a:r>
            <a:r>
              <a:rPr lang="en-US" sz="1600" dirty="0"/>
              <a:t>applications, patients are recommended to only drink water and eat soft </a:t>
            </a:r>
            <a:r>
              <a:rPr lang="en-US" sz="1600" dirty="0" smtClean="0"/>
              <a:t>foods. </a:t>
            </a:r>
            <a:r>
              <a:rPr lang="en-US" sz="1600" dirty="0"/>
              <a:t>The following day, they should resume brushing twice daily </a:t>
            </a:r>
            <a:r>
              <a:rPr lang="en-US" sz="1600" dirty="0" smtClean="0"/>
              <a:t>with fluoridated </a:t>
            </a:r>
            <a:r>
              <a:rPr lang="en-US" sz="1600" dirty="0"/>
              <a:t>toothpaste </a:t>
            </a:r>
            <a:br>
              <a:rPr lang="en-US" sz="1600" dirty="0"/>
            </a:br>
            <a:endParaRPr lang="en-US" sz="1600" dirty="0">
              <a:latin typeface="Arial" panose="020B0604020202020204" pitchFamily="34" charset="0"/>
              <a:cs typeface="Arial" panose="020B0604020202020204" pitchFamily="34" charset="0"/>
            </a:endParaRPr>
          </a:p>
          <a:p>
            <a:pPr marL="295910" indent="-283210">
              <a:lnSpc>
                <a:spcPts val="2625"/>
              </a:lnSpc>
              <a:buSzPct val="100000"/>
              <a:buFont typeface="Wingdings"/>
              <a:buChar char=""/>
              <a:tabLst>
                <a:tab pos="296545" algn="l"/>
              </a:tabLst>
            </a:pPr>
            <a:endParaRPr lang="en-US" sz="14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a:p>
            <a:pPr marL="335280">
              <a:lnSpc>
                <a:spcPts val="2620"/>
              </a:lnSpc>
              <a:spcBef>
                <a:spcPts val="285"/>
              </a:spcBef>
            </a:pPr>
            <a:endParaRPr lang="en-US" sz="1400" spc="-20" dirty="0" smtClean="0">
              <a:latin typeface="Arial" panose="020B0604020202020204" pitchFamily="34" charset="0"/>
              <a:cs typeface="Arial" panose="020B0604020202020204" pitchFamily="34" charset="0"/>
            </a:endParaRPr>
          </a:p>
          <a:p>
            <a:pPr marL="335280">
              <a:lnSpc>
                <a:spcPts val="2620"/>
              </a:lnSpc>
              <a:spcBef>
                <a:spcPts val="285"/>
              </a:spcBef>
            </a:pPr>
            <a:endParaRPr sz="2300" dirty="0">
              <a:latin typeface="Arial"/>
              <a:cs typeface="Arial"/>
            </a:endParaRPr>
          </a:p>
          <a:p>
            <a:pPr>
              <a:lnSpc>
                <a:spcPct val="100000"/>
              </a:lnSpc>
              <a:spcBef>
                <a:spcPts val="18"/>
              </a:spcBef>
            </a:pPr>
            <a:r>
              <a:rPr lang="en-US" sz="2950" dirty="0" smtClean="0">
                <a:latin typeface="Times New Roman"/>
                <a:cs typeface="Times New Roman"/>
              </a:rPr>
              <a:t>  </a:t>
            </a:r>
            <a:endParaRPr sz="2950" dirty="0">
              <a:latin typeface="Times New Roman"/>
              <a:cs typeface="Times New Roman"/>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921954" cy="307777"/>
          </a:xfrm>
        </p:spPr>
        <p:txBody>
          <a:bodyPr>
            <a:normAutofit fontScale="90000"/>
          </a:bodyPr>
          <a:lstStyle/>
          <a:p>
            <a:r>
              <a:rPr lang="en-US" sz="2000" b="1" u="sng" dirty="0" err="1" smtClean="0">
                <a:solidFill>
                  <a:schemeClr val="accent6">
                    <a:lumMod val="75000"/>
                  </a:schemeClr>
                </a:solidFill>
              </a:rPr>
              <a:t>No.of</a:t>
            </a:r>
            <a:r>
              <a:rPr lang="en-US" sz="2000" b="1" u="sng" dirty="0" smtClean="0">
                <a:solidFill>
                  <a:schemeClr val="accent6">
                    <a:lumMod val="75000"/>
                  </a:schemeClr>
                </a:solidFill>
              </a:rPr>
              <a:t> application – semiannual ( every 6 months to both primary and permanent teeth in high caries risk individuals</a:t>
            </a:r>
            <a:br>
              <a:rPr lang="en-US" sz="2000" b="1" u="sng" dirty="0" smtClean="0">
                <a:solidFill>
                  <a:schemeClr val="accent6">
                    <a:lumMod val="75000"/>
                  </a:schemeClr>
                </a:solidFill>
              </a:rPr>
            </a:br>
            <a:r>
              <a:rPr lang="en-US" sz="2000" dirty="0"/>
              <a:t/>
            </a:r>
            <a:br>
              <a:rPr lang="en-US" sz="2000" dirty="0"/>
            </a:br>
            <a:endParaRPr lang="en-IN" sz="2000" u="sng" dirty="0"/>
          </a:p>
        </p:txBody>
      </p:sp>
      <p:sp>
        <p:nvSpPr>
          <p:cNvPr id="3" name="Text Placeholder 2"/>
          <p:cNvSpPr>
            <a:spLocks noGrp="1"/>
          </p:cNvSpPr>
          <p:nvPr>
            <p:ph idx="1"/>
          </p:nvPr>
        </p:nvSpPr>
        <p:spPr>
          <a:xfrm>
            <a:off x="533400" y="990600"/>
            <a:ext cx="8117077" cy="5786199"/>
          </a:xfrm>
        </p:spPr>
        <p:txBody>
          <a:bodyPr>
            <a:normAutofit fontScale="92500" lnSpcReduction="20000"/>
          </a:bodyPr>
          <a:lstStyle/>
          <a:p>
            <a:pPr marL="0" indent="0">
              <a:buNone/>
            </a:pPr>
            <a:r>
              <a:rPr lang="en-US" sz="2000" b="1" u="sng" dirty="0" smtClean="0"/>
              <a:t>Mechanism of action :</a:t>
            </a:r>
          </a:p>
          <a:p>
            <a:endParaRPr lang="en-US" sz="1600" dirty="0" smtClean="0"/>
          </a:p>
          <a:p>
            <a:r>
              <a:rPr lang="en-US" sz="2000" dirty="0"/>
              <a:t>T</a:t>
            </a:r>
            <a:r>
              <a:rPr lang="en-US" sz="2000" dirty="0" smtClean="0"/>
              <a:t>he </a:t>
            </a:r>
            <a:r>
              <a:rPr lang="en-US" sz="2000" dirty="0"/>
              <a:t>application of concentrated fluoride ions </a:t>
            </a:r>
            <a:r>
              <a:rPr lang="en-US" sz="2000" dirty="0" smtClean="0"/>
              <a:t>in fluoride </a:t>
            </a:r>
            <a:r>
              <a:rPr lang="en-US" sz="2000" dirty="0"/>
              <a:t>varnish forms globules of </a:t>
            </a:r>
            <a:r>
              <a:rPr lang="en-US" sz="2000" dirty="0" smtClean="0"/>
              <a:t>calcium  </a:t>
            </a:r>
            <a:r>
              <a:rPr lang="en-US" sz="2000" dirty="0"/>
              <a:t>fluoride-like material on the tooth </a:t>
            </a:r>
            <a:r>
              <a:rPr lang="en-US" sz="2000" dirty="0" err="1" smtClean="0"/>
              <a:t>surface.These</a:t>
            </a:r>
            <a:r>
              <a:rPr lang="en-US" sz="2000" dirty="0"/>
              <a:t> </a:t>
            </a:r>
            <a:r>
              <a:rPr lang="en-US" sz="2000" dirty="0" smtClean="0"/>
              <a:t>globules </a:t>
            </a:r>
            <a:r>
              <a:rPr lang="en-US" sz="2000" dirty="0"/>
              <a:t>are stabilized by protein phosphate in the mouth. </a:t>
            </a:r>
            <a:r>
              <a:rPr lang="en-US" sz="2000" dirty="0" smtClean="0"/>
              <a:t>They </a:t>
            </a:r>
            <a:r>
              <a:rPr lang="en-US" sz="2000" dirty="0"/>
              <a:t>are fairly insoluble and act </a:t>
            </a:r>
            <a:r>
              <a:rPr lang="en-US" sz="2000" dirty="0" smtClean="0"/>
              <a:t>as an </a:t>
            </a:r>
            <a:r>
              <a:rPr lang="en-US" sz="2000" dirty="0"/>
              <a:t>insoluble reservoir of fluoride at neutral </a:t>
            </a:r>
            <a:r>
              <a:rPr lang="en-US" sz="2000" dirty="0" err="1"/>
              <a:t>pH.</a:t>
            </a:r>
            <a:r>
              <a:rPr lang="en-US" sz="2000" dirty="0"/>
              <a:t> </a:t>
            </a:r>
            <a:endParaRPr lang="en-US" sz="2000" dirty="0" smtClean="0"/>
          </a:p>
          <a:p>
            <a:endParaRPr lang="en-US" sz="2000" dirty="0" smtClean="0"/>
          </a:p>
          <a:p>
            <a:r>
              <a:rPr lang="en-US" sz="2000" dirty="0" smtClean="0"/>
              <a:t>When </a:t>
            </a:r>
            <a:r>
              <a:rPr lang="en-US" sz="2000" dirty="0"/>
              <a:t>there is </a:t>
            </a:r>
            <a:r>
              <a:rPr lang="en-US" sz="2000" dirty="0" smtClean="0"/>
              <a:t> pH is </a:t>
            </a:r>
            <a:r>
              <a:rPr lang="en-US" sz="2000" dirty="0"/>
              <a:t>lowered and the dissolution rate of these globules increases. Fluoride </a:t>
            </a:r>
            <a:r>
              <a:rPr lang="en-US" sz="2000" dirty="0" smtClean="0"/>
              <a:t>is thus </a:t>
            </a:r>
            <a:r>
              <a:rPr lang="en-US" sz="2000" dirty="0"/>
              <a:t>released </a:t>
            </a:r>
            <a:r>
              <a:rPr lang="en-US" sz="2000" dirty="0" smtClean="0"/>
              <a:t>and this </a:t>
            </a:r>
            <a:r>
              <a:rPr lang="en-US" sz="2000" dirty="0"/>
              <a:t>increases the saturation of calcium and phosphate ions in plaque fluid by lowering </a:t>
            </a:r>
            <a:r>
              <a:rPr lang="en-US" sz="2000" dirty="0" smtClean="0"/>
              <a:t>the solubility </a:t>
            </a:r>
            <a:r>
              <a:rPr lang="en-US" sz="2000" dirty="0"/>
              <a:t>constant of calcium and phosphate ions. </a:t>
            </a:r>
            <a:endParaRPr lang="en-US" sz="2000" dirty="0" smtClean="0"/>
          </a:p>
          <a:p>
            <a:endParaRPr lang="en-US" sz="2000" dirty="0" smtClean="0"/>
          </a:p>
          <a:p>
            <a:r>
              <a:rPr lang="en-US" sz="2000" dirty="0" smtClean="0"/>
              <a:t>This </a:t>
            </a:r>
            <a:r>
              <a:rPr lang="en-US" sz="2000" dirty="0"/>
              <a:t>helps to prevent the dissolution </a:t>
            </a:r>
            <a:r>
              <a:rPr lang="en-US" sz="2000" dirty="0" smtClean="0"/>
              <a:t>of calcium </a:t>
            </a:r>
            <a:r>
              <a:rPr lang="en-US" sz="2000" dirty="0"/>
              <a:t>and phosphate from the tooth mineral and/or increases the rate of </a:t>
            </a:r>
            <a:r>
              <a:rPr lang="en-US" sz="2000" dirty="0" err="1"/>
              <a:t>remineralization</a:t>
            </a:r>
            <a:r>
              <a:rPr lang="en-US" sz="2000" dirty="0"/>
              <a:t> </a:t>
            </a:r>
            <a:r>
              <a:rPr lang="en-US" sz="2000" dirty="0" smtClean="0"/>
              <a:t>or </a:t>
            </a:r>
            <a:r>
              <a:rPr lang="en-US" sz="2000" dirty="0" err="1" smtClean="0"/>
              <a:t>reprecipitation</a:t>
            </a:r>
            <a:r>
              <a:rPr lang="en-US" sz="2000" dirty="0" smtClean="0"/>
              <a:t> </a:t>
            </a:r>
            <a:r>
              <a:rPr lang="en-US" sz="2000" dirty="0"/>
              <a:t>of the lost minerals. </a:t>
            </a:r>
            <a:endParaRPr lang="en-US" sz="2000" dirty="0" smtClean="0"/>
          </a:p>
          <a:p>
            <a:endParaRPr lang="en-US" sz="2000" dirty="0"/>
          </a:p>
          <a:p>
            <a:r>
              <a:rPr lang="en-US" sz="2000" dirty="0" smtClean="0"/>
              <a:t>This </a:t>
            </a:r>
            <a:r>
              <a:rPr lang="en-US" sz="2000" dirty="0"/>
              <a:t>mechanism can explain how the topical </a:t>
            </a:r>
            <a:r>
              <a:rPr lang="en-US" sz="2000" dirty="0" smtClean="0"/>
              <a:t>application of </a:t>
            </a:r>
            <a:r>
              <a:rPr lang="en-US" sz="2000" dirty="0"/>
              <a:t>a fluoride varnish, two to three times a year, can result in long-term caries </a:t>
            </a:r>
            <a:r>
              <a:rPr lang="en-US" sz="2000" dirty="0" smtClean="0"/>
              <a:t>reduction</a:t>
            </a:r>
          </a:p>
        </p:txBody>
      </p:sp>
    </p:spTree>
    <p:extLst>
      <p:ext uri="{BB962C8B-B14F-4D97-AF65-F5344CB8AC3E}">
        <p14:creationId xmlns:p14="http://schemas.microsoft.com/office/powerpoint/2010/main" val="40353732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636" y="117856"/>
            <a:ext cx="8382000" cy="3447098"/>
          </a:xfrm>
          <a:prstGeom prst="rect">
            <a:avLst/>
          </a:prstGeom>
        </p:spPr>
        <p:txBody>
          <a:bodyPr wrap="square">
            <a:spAutoFit/>
          </a:bodyPr>
          <a:lstStyle/>
          <a:p>
            <a:r>
              <a:rPr lang="en-US" sz="2000" b="1" u="sng" dirty="0" smtClean="0">
                <a:solidFill>
                  <a:schemeClr val="accent5">
                    <a:lumMod val="75000"/>
                  </a:schemeClr>
                </a:solidFill>
                <a:latin typeface="Bookman Old Style" panose="02050604050505020204" pitchFamily="18" charset="0"/>
              </a:rPr>
              <a:t>Advantages</a:t>
            </a:r>
            <a:r>
              <a:rPr lang="en-US" sz="2000" dirty="0" smtClean="0"/>
              <a:t>:</a:t>
            </a:r>
            <a:r>
              <a:rPr lang="en-US" dirty="0" smtClean="0"/>
              <a:t> a) Well tolerated by infants and young children </a:t>
            </a:r>
          </a:p>
          <a:p>
            <a:endParaRPr lang="en-US" dirty="0" smtClean="0"/>
          </a:p>
          <a:p>
            <a:r>
              <a:rPr lang="en-US" dirty="0" smtClean="0"/>
              <a:t>b) Has a prolonged therapeutic effect</a:t>
            </a:r>
          </a:p>
          <a:p>
            <a:endParaRPr lang="en-US" dirty="0" smtClean="0"/>
          </a:p>
          <a:p>
            <a:r>
              <a:rPr lang="en-US" dirty="0" smtClean="0"/>
              <a:t>c) The application method is simple and quick  </a:t>
            </a:r>
            <a:r>
              <a:rPr lang="en-US" dirty="0"/>
              <a:t>r</a:t>
            </a:r>
            <a:r>
              <a:rPr lang="en-US" dirty="0" smtClean="0"/>
              <a:t>equiring no special equipment</a:t>
            </a:r>
          </a:p>
          <a:p>
            <a:endParaRPr lang="en-US" dirty="0" smtClean="0"/>
          </a:p>
          <a:p>
            <a:r>
              <a:rPr lang="en-US" dirty="0" smtClean="0"/>
              <a:t>d)  Well received by patients (less discomfort)</a:t>
            </a:r>
          </a:p>
          <a:p>
            <a:endParaRPr lang="en-US" dirty="0" smtClean="0"/>
          </a:p>
          <a:p>
            <a:r>
              <a:rPr lang="en-US" dirty="0" smtClean="0"/>
              <a:t>e) Slow release of fluoride over time </a:t>
            </a:r>
          </a:p>
          <a:p>
            <a:endParaRPr lang="en-US" dirty="0" smtClean="0"/>
          </a:p>
          <a:p>
            <a:r>
              <a:rPr lang="en-US" dirty="0" smtClean="0"/>
              <a:t>f) It is suitable for the special needs populations and very young children, </a:t>
            </a:r>
          </a:p>
          <a:p>
            <a:endParaRPr lang="en-IN" dirty="0"/>
          </a:p>
        </p:txBody>
      </p:sp>
      <p:sp>
        <p:nvSpPr>
          <p:cNvPr id="3" name="Rectangle 2"/>
          <p:cNvSpPr/>
          <p:nvPr/>
        </p:nvSpPr>
        <p:spPr>
          <a:xfrm>
            <a:off x="0" y="3410902"/>
            <a:ext cx="9067800" cy="3447098"/>
          </a:xfrm>
          <a:prstGeom prst="rect">
            <a:avLst/>
          </a:prstGeom>
        </p:spPr>
        <p:txBody>
          <a:bodyPr wrap="square">
            <a:spAutoFit/>
          </a:bodyPr>
          <a:lstStyle/>
          <a:p>
            <a:r>
              <a:rPr lang="en-US" sz="2000" b="1" u="sng" dirty="0" smtClean="0">
                <a:solidFill>
                  <a:schemeClr val="accent5">
                    <a:lumMod val="75000"/>
                  </a:schemeClr>
                </a:solidFill>
                <a:latin typeface="Bookman Old Style" panose="02050604050505020204" pitchFamily="18" charset="0"/>
              </a:rPr>
              <a:t>Disadvantages</a:t>
            </a:r>
            <a:r>
              <a:rPr lang="en-US" sz="2000" b="1" dirty="0" smtClean="0"/>
              <a:t>: </a:t>
            </a:r>
            <a:r>
              <a:rPr lang="en-US" dirty="0" smtClean="0"/>
              <a:t>a) Poor aesthetic effect because yellow film of varnish remains on the teeth for several hours after application and this needs to be removed by brushing.</a:t>
            </a:r>
          </a:p>
          <a:p>
            <a:r>
              <a:rPr lang="en-US" dirty="0" smtClean="0"/>
              <a:t> </a:t>
            </a:r>
          </a:p>
          <a:p>
            <a:r>
              <a:rPr lang="en-US" dirty="0" smtClean="0"/>
              <a:t>b) There is also a temporary discoloration of teeth after varnish application.</a:t>
            </a:r>
          </a:p>
          <a:p>
            <a:r>
              <a:rPr lang="en-US" dirty="0" smtClean="0"/>
              <a:t> </a:t>
            </a:r>
          </a:p>
          <a:p>
            <a:r>
              <a:rPr lang="en-US" dirty="0" smtClean="0"/>
              <a:t>c) Fluoride varnishes may have an effect on </a:t>
            </a:r>
            <a:r>
              <a:rPr lang="en-US" dirty="0" err="1" smtClean="0"/>
              <a:t>colour</a:t>
            </a:r>
            <a:r>
              <a:rPr lang="en-US" dirty="0" smtClean="0"/>
              <a:t> stability of aesthetic restorative materials.</a:t>
            </a:r>
          </a:p>
          <a:p>
            <a:endParaRPr lang="en-US" dirty="0" smtClean="0"/>
          </a:p>
          <a:p>
            <a:r>
              <a:rPr lang="en-US" dirty="0" smtClean="0"/>
              <a:t>d) Some patients dislike its presence as a thin film on their teeth </a:t>
            </a:r>
          </a:p>
          <a:p>
            <a:endParaRPr lang="en-US" dirty="0" smtClean="0"/>
          </a:p>
          <a:p>
            <a:r>
              <a:rPr lang="en-US" dirty="0" smtClean="0"/>
              <a:t>e) Taste of the varnish objectionable</a:t>
            </a:r>
            <a:endParaRPr lang="en-IN" dirty="0"/>
          </a:p>
        </p:txBody>
      </p:sp>
    </p:spTree>
    <p:extLst>
      <p:ext uri="{BB962C8B-B14F-4D97-AF65-F5344CB8AC3E}">
        <p14:creationId xmlns:p14="http://schemas.microsoft.com/office/powerpoint/2010/main" val="2223165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436369" y="678606"/>
            <a:ext cx="6842759" cy="381000"/>
          </a:xfrm>
          <a:prstGeom prst="rect">
            <a:avLst/>
          </a:prstGeom>
        </p:spPr>
        <p:txBody>
          <a:bodyPr vert="horz" wrap="square" lIns="0" tIns="0" rIns="0" bIns="0" rtlCol="0">
            <a:spAutoFit/>
          </a:bodyPr>
          <a:lstStyle/>
          <a:p>
            <a:pPr marL="12700">
              <a:lnSpc>
                <a:spcPct val="100000"/>
              </a:lnSpc>
            </a:pPr>
            <a:r>
              <a:rPr sz="2800" spc="-5" dirty="0"/>
              <a:t>FLUORID</a:t>
            </a:r>
            <a:r>
              <a:rPr sz="2800" spc="-225" dirty="0"/>
              <a:t>A</a:t>
            </a:r>
            <a:r>
              <a:rPr sz="2800" spc="-5" dirty="0"/>
              <a:t>T</a:t>
            </a:r>
            <a:r>
              <a:rPr sz="2800" spc="-15" dirty="0"/>
              <a:t>E</a:t>
            </a:r>
            <a:r>
              <a:rPr sz="2800" spc="-5" dirty="0"/>
              <a:t>D</a:t>
            </a:r>
            <a:r>
              <a:rPr sz="2800" spc="40" dirty="0"/>
              <a:t> </a:t>
            </a:r>
            <a:r>
              <a:rPr sz="2800" spc="-5" dirty="0"/>
              <a:t>PR</a:t>
            </a:r>
            <a:r>
              <a:rPr sz="2800" spc="-20" dirty="0"/>
              <a:t>O</a:t>
            </a:r>
            <a:r>
              <a:rPr sz="2800" spc="-5" dirty="0"/>
              <a:t>PH</a:t>
            </a:r>
            <a:r>
              <a:rPr sz="2800" spc="-20" dirty="0"/>
              <a:t>Y</a:t>
            </a:r>
            <a:r>
              <a:rPr sz="2800" spc="-5" dirty="0"/>
              <a:t>LACTIC</a:t>
            </a:r>
            <a:r>
              <a:rPr sz="2800" spc="40" dirty="0"/>
              <a:t> </a:t>
            </a:r>
            <a:r>
              <a:rPr sz="2800" spc="-215" dirty="0"/>
              <a:t>P</a:t>
            </a:r>
            <a:r>
              <a:rPr sz="2800" spc="-5" dirty="0"/>
              <a:t>A</a:t>
            </a:r>
            <a:r>
              <a:rPr sz="2800" spc="-20" dirty="0"/>
              <a:t>S</a:t>
            </a:r>
            <a:r>
              <a:rPr sz="2800" spc="-5" dirty="0"/>
              <a:t>T</a:t>
            </a:r>
            <a:r>
              <a:rPr sz="2800" spc="-15" dirty="0"/>
              <a:t>E</a:t>
            </a:r>
            <a:r>
              <a:rPr sz="2800" spc="-5" dirty="0"/>
              <a:t>S</a:t>
            </a:r>
            <a:endParaRPr sz="2800" dirty="0"/>
          </a:p>
        </p:txBody>
      </p:sp>
      <p:sp>
        <p:nvSpPr>
          <p:cNvPr id="4" name="object 4"/>
          <p:cNvSpPr txBox="1"/>
          <p:nvPr/>
        </p:nvSpPr>
        <p:spPr>
          <a:xfrm>
            <a:off x="1161389" y="1531270"/>
            <a:ext cx="3514090" cy="2215991"/>
          </a:xfrm>
          <a:prstGeom prst="rect">
            <a:avLst/>
          </a:prstGeom>
        </p:spPr>
        <p:txBody>
          <a:bodyPr vert="horz" wrap="square" lIns="0" tIns="0" rIns="0" bIns="0" rtlCol="0">
            <a:spAutoFit/>
          </a:bodyPr>
          <a:lstStyle/>
          <a:p>
            <a:r>
              <a:rPr lang="en-US" dirty="0" err="1">
                <a:latin typeface="Arial" panose="020B0604020202020204" pitchFamily="34" charset="0"/>
                <a:cs typeface="Arial" panose="020B0604020202020204" pitchFamily="34" charset="0"/>
              </a:rPr>
              <a:t>Prophylatic</a:t>
            </a:r>
            <a:r>
              <a:rPr lang="en-US" dirty="0">
                <a:latin typeface="Arial" panose="020B0604020202020204" pitchFamily="34" charset="0"/>
                <a:cs typeface="Arial" panose="020B0604020202020204" pitchFamily="34" charset="0"/>
              </a:rPr>
              <a:t> pasts with fluoride were developed to allow the practitioner the opportunity </a:t>
            </a:r>
            <a:r>
              <a:rPr lang="en-US" dirty="0" smtClean="0">
                <a:latin typeface="Arial" panose="020B0604020202020204" pitchFamily="34" charset="0"/>
                <a:cs typeface="Arial" panose="020B0604020202020204" pitchFamily="34" charset="0"/>
              </a:rPr>
              <a:t>to provide </a:t>
            </a:r>
            <a:r>
              <a:rPr lang="en-US" dirty="0">
                <a:latin typeface="Arial" panose="020B0604020202020204" pitchFamily="34" charset="0"/>
                <a:cs typeface="Arial" panose="020B0604020202020204" pitchFamily="34" charset="0"/>
              </a:rPr>
              <a:t>both the </a:t>
            </a:r>
            <a:r>
              <a:rPr lang="en-US" dirty="0" smtClean="0">
                <a:latin typeface="Arial" panose="020B0604020202020204" pitchFamily="34" charset="0"/>
                <a:cs typeface="Arial" panose="020B0604020202020204" pitchFamily="34" charset="0"/>
              </a:rPr>
              <a:t>cleaning and the fluoride application one step to </a:t>
            </a:r>
            <a:r>
              <a:rPr lang="en-IN" dirty="0" smtClean="0">
                <a:latin typeface="Arial" panose="020B0604020202020204" pitchFamily="34" charset="0"/>
                <a:cs typeface="Arial" panose="020B0604020202020204" pitchFamily="34" charset="0"/>
              </a:rPr>
              <a:t>repl</a:t>
            </a:r>
            <a:r>
              <a:rPr lang="en-IN" spc="-10" dirty="0" smtClean="0">
                <a:latin typeface="Arial" panose="020B0604020202020204" pitchFamily="34" charset="0"/>
                <a:cs typeface="Arial" panose="020B0604020202020204" pitchFamily="34" charset="0"/>
              </a:rPr>
              <a:t>e</a:t>
            </a:r>
            <a:r>
              <a:rPr lang="en-IN" dirty="0" smtClean="0">
                <a:latin typeface="Arial" panose="020B0604020202020204" pitchFamily="34" charset="0"/>
                <a:cs typeface="Arial" panose="020B0604020202020204" pitchFamily="34" charset="0"/>
              </a:rPr>
              <a:t>n</a:t>
            </a:r>
            <a:r>
              <a:rPr lang="en-IN" spc="-10" dirty="0" smtClean="0">
                <a:latin typeface="Arial" panose="020B0604020202020204" pitchFamily="34" charset="0"/>
                <a:cs typeface="Arial" panose="020B0604020202020204" pitchFamily="34" charset="0"/>
              </a:rPr>
              <a:t>i</a:t>
            </a:r>
            <a:r>
              <a:rPr lang="en-IN" dirty="0" smtClean="0">
                <a:latin typeface="Arial" panose="020B0604020202020204" pitchFamily="34" charset="0"/>
                <a:cs typeface="Arial" panose="020B0604020202020204" pitchFamily="34" charset="0"/>
              </a:rPr>
              <a:t>sh</a:t>
            </a:r>
            <a:r>
              <a:rPr dirty="0" smtClean="0">
                <a:latin typeface="Arial" panose="020B0604020202020204" pitchFamily="34" charset="0"/>
                <a:cs typeface="Arial" panose="020B0604020202020204" pitchFamily="34" charset="0"/>
              </a:rPr>
              <a:t> the</a:t>
            </a:r>
            <a:r>
              <a:rPr spc="-15" dirty="0" smtClean="0">
                <a:latin typeface="Arial" panose="020B0604020202020204" pitchFamily="34" charset="0"/>
                <a:cs typeface="Arial" panose="020B0604020202020204" pitchFamily="34" charset="0"/>
              </a:rPr>
              <a:t> </a:t>
            </a:r>
            <a:r>
              <a:rPr dirty="0" smtClean="0">
                <a:latin typeface="Arial" panose="020B0604020202020204" pitchFamily="34" charset="0"/>
                <a:cs typeface="Arial" panose="020B0604020202020204" pitchFamily="34" charset="0"/>
              </a:rPr>
              <a:t>l</a:t>
            </a:r>
            <a:r>
              <a:rPr spc="-10" dirty="0" smtClean="0">
                <a:latin typeface="Arial" panose="020B0604020202020204" pitchFamily="34" charset="0"/>
                <a:cs typeface="Arial" panose="020B0604020202020204" pitchFamily="34" charset="0"/>
              </a:rPr>
              <a:t>o</a:t>
            </a:r>
            <a:r>
              <a:rPr dirty="0" smtClean="0">
                <a:latin typeface="Arial" panose="020B0604020202020204" pitchFamily="34" charset="0"/>
                <a:cs typeface="Arial" panose="020B0604020202020204" pitchFamily="34" charset="0"/>
              </a:rPr>
              <a:t>st</a:t>
            </a:r>
            <a:r>
              <a:rPr spc="5" dirty="0" smtClean="0">
                <a:latin typeface="Arial" panose="020B0604020202020204" pitchFamily="34" charset="0"/>
                <a:cs typeface="Arial" panose="020B0604020202020204" pitchFamily="34" charset="0"/>
              </a:rPr>
              <a:t> </a:t>
            </a:r>
            <a:r>
              <a:rPr dirty="0" smtClean="0">
                <a:latin typeface="Arial" panose="020B0604020202020204" pitchFamily="34" charset="0"/>
                <a:cs typeface="Arial" panose="020B0604020202020204" pitchFamily="34" charset="0"/>
              </a:rPr>
              <a:t>fluoride &amp;</a:t>
            </a:r>
            <a:r>
              <a:rPr spc="-15" dirty="0" smtClean="0">
                <a:latin typeface="Arial" panose="020B0604020202020204" pitchFamily="34" charset="0"/>
                <a:cs typeface="Arial" panose="020B0604020202020204" pitchFamily="34" charset="0"/>
              </a:rPr>
              <a:t> </a:t>
            </a:r>
            <a:r>
              <a:rPr lang="en-US" spc="-15" dirty="0" smtClean="0">
                <a:latin typeface="Arial" panose="020B0604020202020204" pitchFamily="34" charset="0"/>
                <a:cs typeface="Arial" panose="020B0604020202020204" pitchFamily="34" charset="0"/>
              </a:rPr>
              <a:t> thus </a:t>
            </a:r>
            <a:r>
              <a:rPr dirty="0" smtClean="0">
                <a:latin typeface="Arial" panose="020B0604020202020204" pitchFamily="34" charset="0"/>
                <a:cs typeface="Arial" panose="020B0604020202020204" pitchFamily="34" charset="0"/>
              </a:rPr>
              <a:t>there is a si</a:t>
            </a:r>
            <a:r>
              <a:rPr spc="-10" dirty="0" smtClean="0">
                <a:latin typeface="Arial" panose="020B0604020202020204" pitchFamily="34" charset="0"/>
                <a:cs typeface="Arial" panose="020B0604020202020204" pitchFamily="34" charset="0"/>
              </a:rPr>
              <a:t>g</a:t>
            </a:r>
            <a:r>
              <a:rPr dirty="0" smtClean="0">
                <a:latin typeface="Arial" panose="020B0604020202020204" pitchFamily="34" charset="0"/>
                <a:cs typeface="Arial" panose="020B0604020202020204" pitchFamily="34" charset="0"/>
              </a:rPr>
              <a:t>n</a:t>
            </a:r>
            <a:r>
              <a:rPr spc="-10" dirty="0" smtClean="0">
                <a:latin typeface="Arial" panose="020B0604020202020204" pitchFamily="34" charset="0"/>
                <a:cs typeface="Arial" panose="020B0604020202020204" pitchFamily="34" charset="0"/>
              </a:rPr>
              <a:t>i</a:t>
            </a:r>
            <a:r>
              <a:rPr dirty="0" smtClean="0">
                <a:latin typeface="Arial" panose="020B0604020202020204" pitchFamily="34" charset="0"/>
                <a:cs typeface="Arial" panose="020B0604020202020204" pitchFamily="34" charset="0"/>
              </a:rPr>
              <a:t>ficant</a:t>
            </a:r>
            <a:r>
              <a:rPr spc="25" dirty="0" smtClean="0">
                <a:latin typeface="Arial" panose="020B0604020202020204" pitchFamily="34" charset="0"/>
                <a:cs typeface="Arial" panose="020B0604020202020204" pitchFamily="34" charset="0"/>
              </a:rPr>
              <a:t> </a:t>
            </a:r>
            <a:r>
              <a:rPr dirty="0" smtClean="0">
                <a:latin typeface="Arial" panose="020B0604020202020204" pitchFamily="34" charset="0"/>
                <a:cs typeface="Arial" panose="020B0604020202020204" pitchFamily="34" charset="0"/>
              </a:rPr>
              <a:t>ga</a:t>
            </a:r>
            <a:r>
              <a:rPr spc="-10" dirty="0" smtClean="0">
                <a:latin typeface="Arial" panose="020B0604020202020204" pitchFamily="34" charset="0"/>
                <a:cs typeface="Arial" panose="020B0604020202020204" pitchFamily="34" charset="0"/>
              </a:rPr>
              <a:t>i</a:t>
            </a:r>
            <a:r>
              <a:rPr dirty="0" smtClean="0">
                <a:latin typeface="Arial" panose="020B0604020202020204" pitchFamily="34" charset="0"/>
                <a:cs typeface="Arial" panose="020B0604020202020204" pitchFamily="34" charset="0"/>
              </a:rPr>
              <a:t>n</a:t>
            </a:r>
            <a:r>
              <a:rPr spc="10" dirty="0" smtClean="0">
                <a:latin typeface="Arial" panose="020B0604020202020204" pitchFamily="34" charset="0"/>
                <a:cs typeface="Arial" panose="020B0604020202020204" pitchFamily="34" charset="0"/>
              </a:rPr>
              <a:t> </a:t>
            </a:r>
            <a:r>
              <a:rPr dirty="0" smtClean="0">
                <a:latin typeface="Arial" panose="020B0604020202020204" pitchFamily="34" charset="0"/>
                <a:cs typeface="Arial" panose="020B0604020202020204" pitchFamily="34" charset="0"/>
              </a:rPr>
              <a:t>in</a:t>
            </a:r>
            <a:r>
              <a:rPr spc="5" dirty="0" smtClean="0">
                <a:latin typeface="Arial" panose="020B0604020202020204" pitchFamily="34" charset="0"/>
                <a:cs typeface="Arial" panose="020B0604020202020204" pitchFamily="34" charset="0"/>
              </a:rPr>
              <a:t> </a:t>
            </a:r>
            <a:r>
              <a:rPr dirty="0" smtClean="0">
                <a:latin typeface="Arial" panose="020B0604020202020204" pitchFamily="34" charset="0"/>
                <a:cs typeface="Arial" panose="020B0604020202020204" pitchFamily="34" charset="0"/>
              </a:rPr>
              <a:t>the conce</a:t>
            </a:r>
            <a:r>
              <a:rPr spc="-10" dirty="0" smtClean="0">
                <a:latin typeface="Arial" panose="020B0604020202020204" pitchFamily="34" charset="0"/>
                <a:cs typeface="Arial" panose="020B0604020202020204" pitchFamily="34" charset="0"/>
              </a:rPr>
              <a:t>n</a:t>
            </a:r>
            <a:r>
              <a:rPr dirty="0" smtClean="0">
                <a:latin typeface="Arial" panose="020B0604020202020204" pitchFamily="34" charset="0"/>
                <a:cs typeface="Arial" panose="020B0604020202020204" pitchFamily="34" charset="0"/>
              </a:rPr>
              <a:t>t</a:t>
            </a:r>
            <a:r>
              <a:rPr spc="5" dirty="0" smtClean="0">
                <a:latin typeface="Arial" panose="020B0604020202020204" pitchFamily="34" charset="0"/>
                <a:cs typeface="Arial" panose="020B0604020202020204" pitchFamily="34" charset="0"/>
              </a:rPr>
              <a:t>r</a:t>
            </a:r>
            <a:r>
              <a:rPr dirty="0" smtClean="0">
                <a:latin typeface="Arial" panose="020B0604020202020204" pitchFamily="34" charset="0"/>
                <a:cs typeface="Arial" panose="020B0604020202020204" pitchFamily="34" charset="0"/>
              </a:rPr>
              <a:t>ation</a:t>
            </a:r>
            <a:r>
              <a:rPr spc="5" dirty="0" smtClean="0">
                <a:latin typeface="Arial" panose="020B0604020202020204" pitchFamily="34" charset="0"/>
                <a:cs typeface="Arial" panose="020B0604020202020204" pitchFamily="34" charset="0"/>
              </a:rPr>
              <a:t> </a:t>
            </a:r>
            <a:r>
              <a:rPr dirty="0" smtClean="0">
                <a:latin typeface="Arial" panose="020B0604020202020204" pitchFamily="34" charset="0"/>
                <a:cs typeface="Arial" panose="020B0604020202020204" pitchFamily="34" charset="0"/>
              </a:rPr>
              <a:t>of fluorid</a:t>
            </a:r>
            <a:r>
              <a:rPr spc="-10" dirty="0" smtClean="0">
                <a:latin typeface="Arial" panose="020B0604020202020204" pitchFamily="34" charset="0"/>
                <a:cs typeface="Arial" panose="020B0604020202020204" pitchFamily="34" charset="0"/>
              </a:rPr>
              <a:t>e</a:t>
            </a:r>
            <a:r>
              <a:rPr dirty="0" smtClean="0">
                <a:latin typeface="Arial" panose="020B0604020202020204" pitchFamily="34" charset="0"/>
                <a:cs typeface="Arial" panose="020B0604020202020204" pitchFamily="34" charset="0"/>
              </a:rPr>
              <a:t>.</a:t>
            </a:r>
            <a:endParaRPr dirty="0">
              <a:latin typeface="Arial" panose="020B0604020202020204" pitchFamily="34" charset="0"/>
              <a:cs typeface="Arial" panose="020B0604020202020204" pitchFamily="34" charset="0"/>
            </a:endParaRPr>
          </a:p>
        </p:txBody>
      </p:sp>
      <p:sp>
        <p:nvSpPr>
          <p:cNvPr id="5" name="object 5"/>
          <p:cNvSpPr/>
          <p:nvPr/>
        </p:nvSpPr>
        <p:spPr>
          <a:xfrm>
            <a:off x="5286755" y="4215384"/>
            <a:ext cx="3352800" cy="2386584"/>
          </a:xfrm>
          <a:prstGeom prst="rect">
            <a:avLst/>
          </a:prstGeom>
          <a:blipFill>
            <a:blip r:embed="rId2" cstate="print"/>
            <a:stretch>
              <a:fillRect/>
            </a:stretch>
          </a:blipFill>
        </p:spPr>
        <p:txBody>
          <a:bodyPr wrap="square" lIns="0" tIns="0" rIns="0" bIns="0" rtlCol="0"/>
          <a:lstStyle/>
          <a:p>
            <a:endParaRPr/>
          </a:p>
        </p:txBody>
      </p:sp>
      <p:sp>
        <p:nvSpPr>
          <p:cNvPr id="6" name="object 6"/>
          <p:cNvSpPr/>
          <p:nvPr/>
        </p:nvSpPr>
        <p:spPr>
          <a:xfrm>
            <a:off x="5085587" y="1143001"/>
            <a:ext cx="3755135" cy="3072383"/>
          </a:xfrm>
          <a:prstGeom prst="rect">
            <a:avLst/>
          </a:prstGeom>
          <a:blipFill>
            <a:blip r:embed="rId3"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457200" y="152400"/>
            <a:ext cx="6347713" cy="2417529"/>
          </a:xfrm>
          <a:prstGeom prst="rect">
            <a:avLst/>
          </a:prstGeom>
        </p:spPr>
        <p:txBody>
          <a:bodyPr vert="horz" wrap="square" lIns="0" tIns="298649" rIns="0" bIns="0" rtlCol="0">
            <a:spAutoFit/>
          </a:bodyPr>
          <a:lstStyle/>
          <a:p>
            <a:pPr marL="12700">
              <a:lnSpc>
                <a:spcPts val="3329"/>
              </a:lnSpc>
            </a:pPr>
            <a:r>
              <a:rPr sz="2800" spc="-5" dirty="0" smtClean="0"/>
              <a:t>S</a:t>
            </a:r>
            <a:r>
              <a:rPr sz="2800" spc="-20" dirty="0" smtClean="0"/>
              <a:t>E</a:t>
            </a:r>
            <a:r>
              <a:rPr sz="2800" spc="-5" dirty="0" smtClean="0"/>
              <a:t>LF</a:t>
            </a:r>
            <a:r>
              <a:rPr sz="2800" spc="-145" dirty="0" smtClean="0"/>
              <a:t> </a:t>
            </a:r>
            <a:r>
              <a:rPr sz="2800" spc="-5" dirty="0" smtClean="0"/>
              <a:t>A</a:t>
            </a:r>
            <a:r>
              <a:rPr sz="2800" spc="-20" dirty="0" smtClean="0"/>
              <a:t>P</a:t>
            </a:r>
            <a:r>
              <a:rPr sz="2800" spc="-5" dirty="0" smtClean="0"/>
              <a:t>PLIED</a:t>
            </a:r>
            <a:r>
              <a:rPr sz="2800" spc="-50" dirty="0" smtClean="0"/>
              <a:t> </a:t>
            </a:r>
            <a:r>
              <a:rPr sz="2800" spc="-60" dirty="0" smtClean="0"/>
              <a:t>T</a:t>
            </a:r>
            <a:r>
              <a:rPr sz="2800" spc="-5" dirty="0" smtClean="0"/>
              <a:t>O</a:t>
            </a:r>
            <a:r>
              <a:rPr sz="2800" spc="-20" dirty="0" smtClean="0"/>
              <a:t>P</a:t>
            </a:r>
            <a:r>
              <a:rPr sz="2800" spc="-5" dirty="0" smtClean="0"/>
              <a:t>IC</a:t>
            </a:r>
            <a:r>
              <a:rPr sz="2800" spc="-15" dirty="0" smtClean="0"/>
              <a:t>A</a:t>
            </a:r>
            <a:r>
              <a:rPr sz="2800" spc="-5" dirty="0" smtClean="0"/>
              <a:t>L</a:t>
            </a:r>
            <a:r>
              <a:rPr sz="2800" spc="-95" dirty="0" smtClean="0"/>
              <a:t> </a:t>
            </a:r>
            <a:r>
              <a:rPr sz="2800" spc="-5" dirty="0" smtClean="0"/>
              <a:t>FLU</a:t>
            </a:r>
            <a:r>
              <a:rPr sz="2800" spc="-20" dirty="0" smtClean="0"/>
              <a:t>O</a:t>
            </a:r>
            <a:r>
              <a:rPr sz="2800" spc="-5" dirty="0" smtClean="0"/>
              <a:t>RID</a:t>
            </a:r>
            <a:r>
              <a:rPr sz="2800" spc="-20" dirty="0" smtClean="0"/>
              <a:t>E</a:t>
            </a:r>
            <a:r>
              <a:rPr sz="2800" spc="-5" dirty="0" smtClean="0"/>
              <a:t>S</a:t>
            </a:r>
            <a:r>
              <a:rPr lang="en-US" sz="2800" spc="-5" dirty="0" smtClean="0"/>
              <a:t/>
            </a:r>
            <a:br>
              <a:rPr lang="en-US" sz="2800" spc="-5" dirty="0" smtClean="0"/>
            </a:br>
            <a:r>
              <a:rPr lang="en-US" sz="2800" spc="-5" dirty="0" smtClean="0"/>
              <a:t/>
            </a:r>
            <a:br>
              <a:rPr lang="en-US" sz="2800" spc="-5" dirty="0" smtClean="0"/>
            </a:br>
            <a:r>
              <a:rPr lang="en-US" sz="2800" spc="-5" dirty="0" smtClean="0"/>
              <a:t/>
            </a:r>
            <a:br>
              <a:rPr lang="en-US" sz="2800" spc="-5" dirty="0" smtClean="0"/>
            </a:br>
            <a:r>
              <a:rPr lang="en-US" sz="2800" spc="-5" dirty="0"/>
              <a:t/>
            </a:r>
            <a:br>
              <a:rPr lang="en-US" sz="2800" spc="-5" dirty="0"/>
            </a:br>
            <a:endParaRPr sz="2800" dirty="0"/>
          </a:p>
        </p:txBody>
      </p:sp>
      <p:sp>
        <p:nvSpPr>
          <p:cNvPr id="4" name="object 4"/>
          <p:cNvSpPr txBox="1"/>
          <p:nvPr/>
        </p:nvSpPr>
        <p:spPr>
          <a:xfrm>
            <a:off x="304800" y="1167923"/>
            <a:ext cx="8401023" cy="5247590"/>
          </a:xfrm>
          <a:prstGeom prst="rect">
            <a:avLst/>
          </a:prstGeom>
        </p:spPr>
        <p:txBody>
          <a:bodyPr vert="horz" wrap="square" lIns="0" tIns="0" rIns="0" bIns="0" rtlCol="0">
            <a:spAutoFit/>
          </a:bodyPr>
          <a:lstStyle/>
          <a:p>
            <a:pPr>
              <a:lnSpc>
                <a:spcPct val="100000"/>
              </a:lnSpc>
              <a:spcBef>
                <a:spcPts val="57"/>
              </a:spcBef>
            </a:pPr>
            <a:endParaRPr sz="2400" dirty="0">
              <a:latin typeface="Calibri" panose="020F0502020204030204" pitchFamily="34" charset="0"/>
              <a:cs typeface="Calibri" panose="020F0502020204030204" pitchFamily="34" charset="0"/>
            </a:endParaRPr>
          </a:p>
          <a:p>
            <a:pPr marL="295910" indent="-283210">
              <a:lnSpc>
                <a:spcPct val="100000"/>
              </a:lnSpc>
              <a:buClr>
                <a:srgbClr val="2CA1BE"/>
              </a:buClr>
              <a:buSzPct val="79166"/>
              <a:buFont typeface="Wingdings"/>
              <a:buChar char=""/>
              <a:tabLst>
                <a:tab pos="296545" algn="l"/>
              </a:tabLst>
            </a:pPr>
            <a:r>
              <a:rPr sz="2400" dirty="0" smtClean="0">
                <a:solidFill>
                  <a:srgbClr val="FF0000"/>
                </a:solidFill>
                <a:latin typeface="Calibri" panose="020F0502020204030204" pitchFamily="34" charset="0"/>
                <a:cs typeface="Calibri" panose="020F0502020204030204" pitchFamily="34" charset="0"/>
              </a:rPr>
              <a:t>D</a:t>
            </a:r>
            <a:r>
              <a:rPr sz="2400" spc="-10" dirty="0" smtClean="0">
                <a:solidFill>
                  <a:srgbClr val="FF0000"/>
                </a:solidFill>
                <a:latin typeface="Calibri" panose="020F0502020204030204" pitchFamily="34" charset="0"/>
                <a:cs typeface="Calibri" panose="020F0502020204030204" pitchFamily="34" charset="0"/>
              </a:rPr>
              <a:t>E</a:t>
            </a:r>
            <a:r>
              <a:rPr sz="2400" dirty="0" smtClean="0">
                <a:solidFill>
                  <a:srgbClr val="FF0000"/>
                </a:solidFill>
                <a:latin typeface="Calibri" panose="020F0502020204030204" pitchFamily="34" charset="0"/>
                <a:cs typeface="Calibri" panose="020F0502020204030204" pitchFamily="34" charset="0"/>
              </a:rPr>
              <a:t>N</a:t>
            </a:r>
            <a:r>
              <a:rPr sz="2400" spc="-10" dirty="0" smtClean="0">
                <a:solidFill>
                  <a:srgbClr val="FF0000"/>
                </a:solidFill>
                <a:latin typeface="Calibri" panose="020F0502020204030204" pitchFamily="34" charset="0"/>
                <a:cs typeface="Calibri" panose="020F0502020204030204" pitchFamily="34" charset="0"/>
              </a:rPr>
              <a:t>T</a:t>
            </a:r>
            <a:r>
              <a:rPr sz="2400" dirty="0" smtClean="0">
                <a:solidFill>
                  <a:srgbClr val="FF0000"/>
                </a:solidFill>
                <a:latin typeface="Calibri" panose="020F0502020204030204" pitchFamily="34" charset="0"/>
                <a:cs typeface="Calibri" panose="020F0502020204030204" pitchFamily="34" charset="0"/>
              </a:rPr>
              <a:t>IFRIC</a:t>
            </a:r>
            <a:r>
              <a:rPr sz="2400" spc="-10" dirty="0" smtClean="0">
                <a:solidFill>
                  <a:srgbClr val="FF0000"/>
                </a:solidFill>
                <a:latin typeface="Calibri" panose="020F0502020204030204" pitchFamily="34" charset="0"/>
                <a:cs typeface="Calibri" panose="020F0502020204030204" pitchFamily="34" charset="0"/>
              </a:rPr>
              <a:t>E</a:t>
            </a:r>
            <a:r>
              <a:rPr sz="2400" dirty="0" smtClean="0">
                <a:solidFill>
                  <a:srgbClr val="FF0000"/>
                </a:solidFill>
                <a:latin typeface="Calibri" panose="020F0502020204030204" pitchFamily="34" charset="0"/>
                <a:cs typeface="Calibri" panose="020F0502020204030204" pitchFamily="34" charset="0"/>
              </a:rPr>
              <a:t>S</a:t>
            </a:r>
            <a:endParaRPr lang="en-US" sz="2400" dirty="0" smtClean="0">
              <a:solidFill>
                <a:srgbClr val="FF0000"/>
              </a:solidFill>
              <a:latin typeface="Calibri" panose="020F0502020204030204" pitchFamily="34" charset="0"/>
              <a:cs typeface="Calibri" panose="020F0502020204030204" pitchFamily="34" charset="0"/>
            </a:endParaRPr>
          </a:p>
          <a:p>
            <a:pPr marL="295910" indent="-283210">
              <a:lnSpc>
                <a:spcPct val="100000"/>
              </a:lnSpc>
              <a:buClr>
                <a:srgbClr val="2CA1BE"/>
              </a:buClr>
              <a:buSzPct val="79166"/>
              <a:buFont typeface="Wingdings"/>
              <a:buChar char=""/>
              <a:tabLst>
                <a:tab pos="296545" algn="l"/>
              </a:tabLst>
            </a:pPr>
            <a:endParaRPr lang="en-US" sz="2400" dirty="0" smtClean="0">
              <a:solidFill>
                <a:srgbClr val="FF0000"/>
              </a:solidFill>
              <a:latin typeface="Calibri" panose="020F0502020204030204" pitchFamily="34" charset="0"/>
              <a:cs typeface="Calibri" panose="020F0502020204030204" pitchFamily="34" charset="0"/>
            </a:endParaRPr>
          </a:p>
          <a:p>
            <a:pPr marL="295910" indent="-283210">
              <a:lnSpc>
                <a:spcPct val="100000"/>
              </a:lnSpc>
              <a:buClr>
                <a:srgbClr val="2CA1BE"/>
              </a:buClr>
              <a:buSzPct val="79166"/>
              <a:buFont typeface="Wingdings"/>
              <a:buChar char=""/>
              <a:tabLst>
                <a:tab pos="296545" algn="l"/>
              </a:tabLst>
            </a:pPr>
            <a:r>
              <a:rPr lang="en-US" sz="2400" dirty="0" smtClean="0">
                <a:latin typeface="Calibri" panose="020F0502020204030204" pitchFamily="34" charset="0"/>
                <a:cs typeface="Calibri" panose="020F0502020204030204" pitchFamily="34" charset="0"/>
              </a:rPr>
              <a:t>Fluoride </a:t>
            </a:r>
            <a:r>
              <a:rPr lang="en-US" sz="2400" dirty="0">
                <a:latin typeface="Calibri" panose="020F0502020204030204" pitchFamily="34" charset="0"/>
                <a:cs typeface="Calibri" panose="020F0502020204030204" pitchFamily="34" charset="0"/>
              </a:rPr>
              <a:t>dentifrices have been shown in numerous clinical </a:t>
            </a:r>
            <a:r>
              <a:rPr lang="en-US" sz="2400" dirty="0" smtClean="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have been widely adopted around </a:t>
            </a:r>
            <a:r>
              <a:rPr lang="en-US" sz="2400" dirty="0" smtClean="0">
                <a:latin typeface="Calibri" panose="020F0502020204030204" pitchFamily="34" charset="0"/>
                <a:cs typeface="Calibri" panose="020F0502020204030204" pitchFamily="34" charset="0"/>
              </a:rPr>
              <a:t>the world </a:t>
            </a:r>
            <a:r>
              <a:rPr lang="en-US" sz="2400" dirty="0">
                <a:latin typeface="Calibri" panose="020F0502020204030204" pitchFamily="34" charset="0"/>
                <a:cs typeface="Calibri" panose="020F0502020204030204" pitchFamily="34" charset="0"/>
              </a:rPr>
              <a:t>as the principle means of delivering topical fluoride and obtaining caries </a:t>
            </a:r>
            <a:r>
              <a:rPr lang="en-US" sz="2400" dirty="0" smtClean="0">
                <a:latin typeface="Calibri" panose="020F0502020204030204" pitchFamily="34" charset="0"/>
                <a:cs typeface="Calibri" panose="020F0502020204030204" pitchFamily="34" charset="0"/>
              </a:rPr>
              <a:t>preventive benefits.</a:t>
            </a:r>
          </a:p>
          <a:p>
            <a:pPr marL="295910" indent="-283210">
              <a:lnSpc>
                <a:spcPct val="100000"/>
              </a:lnSpc>
              <a:buClr>
                <a:srgbClr val="2CA1BE"/>
              </a:buClr>
              <a:buSzPct val="79166"/>
              <a:buFont typeface="Wingdings"/>
              <a:buChar char=""/>
              <a:tabLst>
                <a:tab pos="296545" algn="l"/>
              </a:tabLst>
            </a:pPr>
            <a:endParaRPr lang="en-US" sz="2400" dirty="0">
              <a:latin typeface="Calibri" panose="020F0502020204030204" pitchFamily="34" charset="0"/>
              <a:cs typeface="Calibri" panose="020F0502020204030204" pitchFamily="34" charset="0"/>
            </a:endParaRPr>
          </a:p>
          <a:p>
            <a:pPr marL="295910" indent="-283210">
              <a:lnSpc>
                <a:spcPct val="100000"/>
              </a:lnSpc>
              <a:buClr>
                <a:srgbClr val="2CA1BE"/>
              </a:buClr>
              <a:buSzPct val="79166"/>
              <a:buFont typeface="Wingdings"/>
              <a:buChar char=""/>
              <a:tabLst>
                <a:tab pos="296545" algn="l"/>
              </a:tabLst>
            </a:pPr>
            <a:r>
              <a:rPr lang="en-US" sz="2400" dirty="0" smtClean="0">
                <a:latin typeface="Calibri" panose="020F0502020204030204" pitchFamily="34" charset="0"/>
                <a:cs typeface="Calibri" panose="020F0502020204030204" pitchFamily="34" charset="0"/>
              </a:rPr>
              <a:t>Studies </a:t>
            </a:r>
            <a:r>
              <a:rPr lang="en-US" sz="2400" dirty="0">
                <a:latin typeface="Calibri" panose="020F0502020204030204" pitchFamily="34" charset="0"/>
                <a:cs typeface="Calibri" panose="020F0502020204030204" pitchFamily="34" charset="0"/>
              </a:rPr>
              <a:t>showed that daily </a:t>
            </a:r>
            <a:r>
              <a:rPr lang="en-US" sz="2400" dirty="0" err="1">
                <a:latin typeface="Calibri" panose="020F0502020204030204" pitchFamily="34" charset="0"/>
                <a:cs typeface="Calibri" panose="020F0502020204030204" pitchFamily="34" charset="0"/>
              </a:rPr>
              <a:t>toothbrushing</a:t>
            </a:r>
            <a:r>
              <a:rPr lang="en-US" sz="2400" dirty="0">
                <a:latin typeface="Calibri" panose="020F0502020204030204" pitchFamily="34" charset="0"/>
                <a:cs typeface="Calibri" panose="020F0502020204030204" pitchFamily="34" charset="0"/>
              </a:rPr>
              <a:t> using </a:t>
            </a:r>
            <a:r>
              <a:rPr lang="en-US" sz="2400" dirty="0" smtClean="0">
                <a:latin typeface="Calibri" panose="020F0502020204030204" pitchFamily="34" charset="0"/>
                <a:cs typeface="Calibri" panose="020F0502020204030204" pitchFamily="34" charset="0"/>
              </a:rPr>
              <a:t>fluoridated toothpaste </a:t>
            </a:r>
            <a:r>
              <a:rPr lang="en-US" sz="2400" dirty="0">
                <a:latin typeface="Calibri" panose="020F0502020204030204" pitchFamily="34" charset="0"/>
                <a:cs typeface="Calibri" panose="020F0502020204030204" pitchFamily="34" charset="0"/>
              </a:rPr>
              <a:t>(1000 ppm F) could arrest non-</a:t>
            </a:r>
            <a:r>
              <a:rPr lang="en-US" sz="2400" dirty="0" err="1">
                <a:latin typeface="Calibri" panose="020F0502020204030204" pitchFamily="34" charset="0"/>
                <a:cs typeface="Calibri" panose="020F0502020204030204" pitchFamily="34" charset="0"/>
              </a:rPr>
              <a:t>cavitated</a:t>
            </a:r>
            <a:r>
              <a:rPr lang="en-US" sz="2400" dirty="0">
                <a:latin typeface="Calibri" panose="020F0502020204030204" pitchFamily="34" charset="0"/>
                <a:cs typeface="Calibri" panose="020F0502020204030204" pitchFamily="34" charset="0"/>
              </a:rPr>
              <a:t> lesions as well as </a:t>
            </a:r>
            <a:r>
              <a:rPr lang="en-US" sz="2400" dirty="0" smtClean="0">
                <a:latin typeface="Calibri" panose="020F0502020204030204" pitchFamily="34" charset="0"/>
                <a:cs typeface="Calibri" panose="020F0502020204030204" pitchFamily="34" charset="0"/>
              </a:rPr>
              <a:t>dentin caries </a:t>
            </a:r>
            <a:r>
              <a:rPr lang="en-US" sz="2400" dirty="0">
                <a:latin typeface="Calibri" panose="020F0502020204030204" pitchFamily="34" charset="0"/>
                <a:cs typeface="Calibri" panose="020F0502020204030204" pitchFamily="34" charset="0"/>
              </a:rPr>
              <a:t>lesions . </a:t>
            </a:r>
            <a:endParaRPr lang="en-US" sz="2400" dirty="0" smtClean="0">
              <a:latin typeface="Calibri" panose="020F0502020204030204" pitchFamily="34" charset="0"/>
              <a:cs typeface="Calibri" panose="020F0502020204030204" pitchFamily="34" charset="0"/>
            </a:endParaRPr>
          </a:p>
          <a:p>
            <a:pPr marL="295910" indent="-283210">
              <a:lnSpc>
                <a:spcPct val="100000"/>
              </a:lnSpc>
              <a:buClr>
                <a:srgbClr val="2CA1BE"/>
              </a:buClr>
              <a:buSzPct val="79166"/>
              <a:buFont typeface="Wingdings"/>
              <a:buChar char=""/>
              <a:tabLst>
                <a:tab pos="296545" algn="l"/>
              </a:tabLst>
            </a:pPr>
            <a:endParaRPr sz="2400" dirty="0">
              <a:latin typeface="Calibri" panose="020F0502020204030204" pitchFamily="34" charset="0"/>
              <a:cs typeface="Calibri" panose="020F0502020204030204" pitchFamily="34" charset="0"/>
            </a:endParaRPr>
          </a:p>
          <a:p>
            <a:pPr marL="295910" indent="-283210">
              <a:lnSpc>
                <a:spcPct val="100000"/>
              </a:lnSpc>
              <a:spcBef>
                <a:spcPts val="600"/>
              </a:spcBef>
              <a:buClr>
                <a:srgbClr val="2CA1BE"/>
              </a:buClr>
              <a:buSzPct val="79166"/>
              <a:buFont typeface="Wingdings"/>
              <a:buChar char=""/>
              <a:tabLst>
                <a:tab pos="296545" algn="l"/>
              </a:tabLst>
            </a:pPr>
            <a:r>
              <a:rPr sz="2400" dirty="0">
                <a:latin typeface="Calibri" panose="020F0502020204030204" pitchFamily="34" charset="0"/>
                <a:cs typeface="Calibri" panose="020F0502020204030204" pitchFamily="34" charset="0"/>
              </a:rPr>
              <a:t>The</a:t>
            </a:r>
            <a:r>
              <a:rPr sz="2400" spc="-10" dirty="0">
                <a:latin typeface="Calibri" panose="020F0502020204030204" pitchFamily="34" charset="0"/>
                <a:cs typeface="Calibri" panose="020F0502020204030204" pitchFamily="34" charset="0"/>
              </a:rPr>
              <a:t> </a:t>
            </a:r>
            <a:r>
              <a:rPr sz="2400" spc="5" dirty="0">
                <a:latin typeface="Calibri" panose="020F0502020204030204" pitchFamily="34" charset="0"/>
                <a:cs typeface="Calibri" panose="020F0502020204030204" pitchFamily="34" charset="0"/>
              </a:rPr>
              <a:t>f</a:t>
            </a:r>
            <a:r>
              <a:rPr sz="2400" dirty="0">
                <a:latin typeface="Calibri" panose="020F0502020204030204" pitchFamily="34" charset="0"/>
                <a:cs typeface="Calibri" panose="020F0502020204030204" pitchFamily="34" charset="0"/>
              </a:rPr>
              <a:t>irst</a:t>
            </a:r>
            <a:r>
              <a:rPr sz="2400" spc="-1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cl</a:t>
            </a:r>
            <a:r>
              <a:rPr sz="2400" spc="-10" dirty="0">
                <a:latin typeface="Calibri" panose="020F0502020204030204" pitchFamily="34" charset="0"/>
                <a:cs typeface="Calibri" panose="020F0502020204030204" pitchFamily="34" charset="0"/>
              </a:rPr>
              <a:t>i</a:t>
            </a:r>
            <a:r>
              <a:rPr sz="2400" dirty="0">
                <a:latin typeface="Calibri" panose="020F0502020204030204" pitchFamily="34" charset="0"/>
                <a:cs typeface="Calibri" panose="020F0502020204030204" pitchFamily="34" charset="0"/>
              </a:rPr>
              <a:t>n</a:t>
            </a:r>
            <a:r>
              <a:rPr sz="2400" spc="-10" dirty="0">
                <a:latin typeface="Calibri" panose="020F0502020204030204" pitchFamily="34" charset="0"/>
                <a:cs typeface="Calibri" panose="020F0502020204030204" pitchFamily="34" charset="0"/>
              </a:rPr>
              <a:t>i</a:t>
            </a:r>
            <a:r>
              <a:rPr sz="2400" dirty="0">
                <a:latin typeface="Calibri" panose="020F0502020204030204" pitchFamily="34" charset="0"/>
                <a:cs typeface="Calibri" panose="020F0502020204030204" pitchFamily="34" charset="0"/>
              </a:rPr>
              <a:t>cal</a:t>
            </a:r>
            <a:r>
              <a:rPr sz="2400" spc="3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t</a:t>
            </a:r>
            <a:r>
              <a:rPr sz="2400" spc="5" dirty="0">
                <a:latin typeface="Calibri" panose="020F0502020204030204" pitchFamily="34" charset="0"/>
                <a:cs typeface="Calibri" panose="020F0502020204030204" pitchFamily="34" charset="0"/>
              </a:rPr>
              <a:t>r</a:t>
            </a:r>
            <a:r>
              <a:rPr sz="2400" dirty="0">
                <a:latin typeface="Calibri" panose="020F0502020204030204" pitchFamily="34" charset="0"/>
                <a:cs typeface="Calibri" panose="020F0502020204030204" pitchFamily="34" charset="0"/>
              </a:rPr>
              <a:t>i</a:t>
            </a:r>
            <a:r>
              <a:rPr sz="2400" spc="-10" dirty="0">
                <a:latin typeface="Calibri" panose="020F0502020204030204" pitchFamily="34" charset="0"/>
                <a:cs typeface="Calibri" panose="020F0502020204030204" pitchFamily="34" charset="0"/>
              </a:rPr>
              <a:t>a</a:t>
            </a:r>
            <a:r>
              <a:rPr sz="2400" dirty="0">
                <a:latin typeface="Calibri" panose="020F0502020204030204" pitchFamily="34" charset="0"/>
                <a:cs typeface="Calibri" panose="020F0502020204030204" pitchFamily="34" charset="0"/>
              </a:rPr>
              <a:t>l</a:t>
            </a:r>
            <a:r>
              <a:rPr sz="2400" spc="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of</a:t>
            </a:r>
            <a:r>
              <a:rPr sz="2400" spc="-20"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fluoride</a:t>
            </a:r>
            <a:r>
              <a:rPr sz="2400" spc="1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de</a:t>
            </a:r>
            <a:r>
              <a:rPr sz="2400" spc="-10" dirty="0">
                <a:latin typeface="Calibri" panose="020F0502020204030204" pitchFamily="34" charset="0"/>
                <a:cs typeface="Calibri" panose="020F0502020204030204" pitchFamily="34" charset="0"/>
              </a:rPr>
              <a:t>n</a:t>
            </a:r>
            <a:r>
              <a:rPr sz="2400" dirty="0">
                <a:latin typeface="Calibri" panose="020F0502020204030204" pitchFamily="34" charset="0"/>
                <a:cs typeface="Calibri" panose="020F0502020204030204" pitchFamily="34" charset="0"/>
              </a:rPr>
              <a:t>tif</a:t>
            </a:r>
            <a:r>
              <a:rPr sz="2400" spc="5" dirty="0">
                <a:latin typeface="Calibri" panose="020F0502020204030204" pitchFamily="34" charset="0"/>
                <a:cs typeface="Calibri" panose="020F0502020204030204" pitchFamily="34" charset="0"/>
              </a:rPr>
              <a:t>r</a:t>
            </a:r>
            <a:r>
              <a:rPr sz="2400" dirty="0">
                <a:latin typeface="Calibri" panose="020F0502020204030204" pitchFamily="34" charset="0"/>
                <a:cs typeface="Calibri" panose="020F0502020204030204" pitchFamily="34" charset="0"/>
              </a:rPr>
              <a:t>ice</a:t>
            </a:r>
            <a:r>
              <a:rPr sz="2400" spc="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w</a:t>
            </a:r>
            <a:r>
              <a:rPr sz="2400" spc="-10" dirty="0">
                <a:latin typeface="Calibri" panose="020F0502020204030204" pitchFamily="34" charset="0"/>
                <a:cs typeface="Calibri" panose="020F0502020204030204" pitchFamily="34" charset="0"/>
              </a:rPr>
              <a:t>a</a:t>
            </a:r>
            <a:r>
              <a:rPr sz="2400" dirty="0">
                <a:latin typeface="Calibri" panose="020F0502020204030204" pitchFamily="34" charset="0"/>
                <a:cs typeface="Calibri" panose="020F0502020204030204" pitchFamily="34" charset="0"/>
              </a:rPr>
              <a:t>s in</a:t>
            </a:r>
            <a:r>
              <a:rPr sz="2400" spc="-10" dirty="0">
                <a:latin typeface="Calibri" panose="020F0502020204030204" pitchFamily="34" charset="0"/>
                <a:cs typeface="Calibri" panose="020F0502020204030204" pitchFamily="34" charset="0"/>
              </a:rPr>
              <a:t>i</a:t>
            </a:r>
            <a:r>
              <a:rPr sz="2400" dirty="0">
                <a:latin typeface="Calibri" panose="020F0502020204030204" pitchFamily="34" charset="0"/>
                <a:cs typeface="Calibri" panose="020F0502020204030204" pitchFamily="34" charset="0"/>
              </a:rPr>
              <a:t>tiated</a:t>
            </a:r>
          </a:p>
          <a:p>
            <a:pPr marL="295910">
              <a:lnSpc>
                <a:spcPct val="100000"/>
              </a:lnSpc>
            </a:pPr>
            <a:r>
              <a:rPr sz="2400" dirty="0">
                <a:latin typeface="Calibri" panose="020F0502020204030204" pitchFamily="34" charset="0"/>
                <a:cs typeface="Calibri" panose="020F0502020204030204" pitchFamily="34" charset="0"/>
              </a:rPr>
              <a:t>by</a:t>
            </a:r>
            <a:r>
              <a:rPr sz="2400" spc="-5" dirty="0">
                <a:latin typeface="Calibri" panose="020F0502020204030204" pitchFamily="34" charset="0"/>
                <a:cs typeface="Calibri" panose="020F0502020204030204" pitchFamily="34" charset="0"/>
              </a:rPr>
              <a:t> </a:t>
            </a:r>
            <a:r>
              <a:rPr sz="2400" dirty="0">
                <a:latin typeface="Calibri" panose="020F0502020204030204" pitchFamily="34" charset="0"/>
                <a:cs typeface="Calibri" panose="020F0502020204030204" pitchFamily="34" charset="0"/>
              </a:rPr>
              <a:t>B</a:t>
            </a:r>
            <a:r>
              <a:rPr sz="2400" spc="-15" dirty="0">
                <a:latin typeface="Calibri" panose="020F0502020204030204" pitchFamily="34" charset="0"/>
                <a:cs typeface="Calibri" panose="020F0502020204030204" pitchFamily="34" charset="0"/>
              </a:rPr>
              <a:t>i</a:t>
            </a:r>
            <a:r>
              <a:rPr sz="2400" dirty="0">
                <a:latin typeface="Calibri" panose="020F0502020204030204" pitchFamily="34" charset="0"/>
                <a:cs typeface="Calibri" panose="020F0502020204030204" pitchFamily="34" charset="0"/>
              </a:rPr>
              <a:t>b</a:t>
            </a:r>
            <a:r>
              <a:rPr sz="2400" spc="-10" dirty="0">
                <a:latin typeface="Calibri" panose="020F0502020204030204" pitchFamily="34" charset="0"/>
                <a:cs typeface="Calibri" panose="020F0502020204030204" pitchFamily="34" charset="0"/>
              </a:rPr>
              <a:t>b</a:t>
            </a:r>
            <a:r>
              <a:rPr sz="2400" dirty="0">
                <a:latin typeface="Calibri" panose="020F0502020204030204" pitchFamily="34" charset="0"/>
                <a:cs typeface="Calibri" panose="020F0502020204030204" pitchFamily="34" charset="0"/>
              </a:rPr>
              <a:t>y</a:t>
            </a:r>
            <a:r>
              <a:rPr sz="2400" spc="15" dirty="0">
                <a:latin typeface="Calibri" panose="020F0502020204030204" pitchFamily="34" charset="0"/>
                <a:cs typeface="Calibri" panose="020F0502020204030204" pitchFamily="34" charset="0"/>
              </a:rPr>
              <a:t> </a:t>
            </a:r>
            <a:r>
              <a:rPr sz="2400" dirty="0" smtClean="0">
                <a:latin typeface="Calibri" panose="020F0502020204030204" pitchFamily="34" charset="0"/>
                <a:cs typeface="Calibri" panose="020F0502020204030204" pitchFamily="34" charset="0"/>
              </a:rPr>
              <a:t>i</a:t>
            </a:r>
            <a:r>
              <a:rPr sz="2400" spc="-10" dirty="0" smtClean="0">
                <a:latin typeface="Calibri" panose="020F0502020204030204" pitchFamily="34" charset="0"/>
                <a:cs typeface="Calibri" panose="020F0502020204030204" pitchFamily="34" charset="0"/>
              </a:rPr>
              <a:t>n</a:t>
            </a:r>
            <a:r>
              <a:rPr sz="2400" dirty="0" smtClean="0">
                <a:latin typeface="Calibri" panose="020F0502020204030204" pitchFamily="34" charset="0"/>
                <a:cs typeface="Calibri" panose="020F0502020204030204" pitchFamily="34" charset="0"/>
              </a:rPr>
              <a:t>1</a:t>
            </a:r>
            <a:r>
              <a:rPr sz="2400" spc="-10" dirty="0" smtClean="0">
                <a:latin typeface="Calibri" panose="020F0502020204030204" pitchFamily="34" charset="0"/>
                <a:cs typeface="Calibri" panose="020F0502020204030204" pitchFamily="34" charset="0"/>
              </a:rPr>
              <a:t>9</a:t>
            </a:r>
            <a:r>
              <a:rPr sz="2400" dirty="0" smtClean="0">
                <a:latin typeface="Calibri" panose="020F0502020204030204" pitchFamily="34" charset="0"/>
                <a:cs typeface="Calibri" panose="020F0502020204030204" pitchFamily="34" charset="0"/>
              </a:rPr>
              <a:t>42</a:t>
            </a:r>
            <a:endParaRPr sz="2400" dirty="0">
              <a:latin typeface="Calibri" panose="020F0502020204030204" pitchFamily="34" charset="0"/>
              <a:cs typeface="Calibri" panose="020F0502020204030204" pitchFamily="34" charset="0"/>
            </a:endParaRPr>
          </a:p>
        </p:txBody>
      </p:sp>
      <p:sp>
        <p:nvSpPr>
          <p:cNvPr id="5" name="object 5"/>
          <p:cNvSpPr/>
          <p:nvPr/>
        </p:nvSpPr>
        <p:spPr>
          <a:xfrm>
            <a:off x="5788367" y="223805"/>
            <a:ext cx="3355633" cy="1888236"/>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type="title"/>
          </p:nvPr>
        </p:nvSpPr>
        <p:spPr bwMode="auto">
          <a:xfrm>
            <a:off x="609599" y="962223"/>
            <a:ext cx="184731"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smtClean="0">
                <a:ln>
                  <a:noFill/>
                </a:ln>
                <a:solidFill>
                  <a:srgbClr val="000000"/>
                </a:solidFill>
                <a:effectLst/>
                <a:latin typeface="TimesNewRoman"/>
              </a:rPr>
              <a:t/>
            </a:r>
            <a:br>
              <a:rPr kumimoji="0" lang="en-US" altLang="en-US" sz="800" b="0" i="0" u="none" strike="noStrike" cap="none" normalizeH="0" baseline="0" dirty="0" smtClean="0">
                <a:ln>
                  <a:noFill/>
                </a:ln>
                <a:solidFill>
                  <a:srgbClr val="000000"/>
                </a:solidFill>
                <a:effectLst/>
                <a:latin typeface="TimesNewRoman"/>
              </a:rPr>
            </a:br>
            <a:r>
              <a:rPr kumimoji="0" lang="en-US" altLang="en-US" sz="800" b="0" i="0" u="none" strike="noStrike" cap="none" normalizeH="0" baseline="0" dirty="0" smtClean="0">
                <a:ln>
                  <a:noFill/>
                </a:ln>
                <a:solidFill>
                  <a:schemeClr val="tx1"/>
                </a:solidFill>
                <a:effectLst/>
              </a:rPr>
              <a:t/>
            </a:r>
            <a:br>
              <a:rPr kumimoji="0" lang="en-US" altLang="en-US" sz="800" b="0" i="0" u="none" strike="noStrike" cap="none" normalizeH="0" baseline="0" dirty="0" smtClean="0">
                <a:ln>
                  <a:noFill/>
                </a:ln>
                <a:solidFill>
                  <a:schemeClr val="tx1"/>
                </a:solidFill>
                <a:effectLst/>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 name="Rectangle 4"/>
          <p:cNvSpPr/>
          <p:nvPr/>
        </p:nvSpPr>
        <p:spPr>
          <a:xfrm>
            <a:off x="381000" y="609600"/>
            <a:ext cx="7391400" cy="5355312"/>
          </a:xfrm>
          <a:prstGeom prst="rect">
            <a:avLst/>
          </a:prstGeom>
        </p:spPr>
        <p:txBody>
          <a:bodyPr wrap="square">
            <a:spAutoFit/>
          </a:bodyPr>
          <a:lstStyle/>
          <a:p>
            <a:r>
              <a:rPr lang="en-US" b="1" dirty="0">
                <a:solidFill>
                  <a:srgbClr val="000000"/>
                </a:solidFill>
                <a:latin typeface="TimesNewRoman"/>
              </a:rPr>
              <a:t>Composition of Fluoride </a:t>
            </a:r>
            <a:r>
              <a:rPr lang="en-US" b="1" dirty="0" smtClean="0">
                <a:solidFill>
                  <a:srgbClr val="000000"/>
                </a:solidFill>
                <a:latin typeface="TimesNewRoman"/>
              </a:rPr>
              <a:t>Dentifrices =&gt;</a:t>
            </a:r>
          </a:p>
          <a:p>
            <a:endParaRPr lang="en-US" b="1" dirty="0" smtClean="0">
              <a:solidFill>
                <a:srgbClr val="000000"/>
              </a:solidFill>
              <a:latin typeface="TimesNewRoman"/>
            </a:endParaRPr>
          </a:p>
          <a:p>
            <a:pPr marL="342900" indent="-342900">
              <a:buAutoNum type="arabicPeriod"/>
            </a:pPr>
            <a:r>
              <a:rPr lang="en-US" b="1" dirty="0" smtClean="0">
                <a:solidFill>
                  <a:srgbClr val="000000"/>
                </a:solidFill>
                <a:latin typeface="TimesNewRoman"/>
              </a:rPr>
              <a:t>Abrasive Agents :</a:t>
            </a:r>
          </a:p>
          <a:p>
            <a:r>
              <a:rPr lang="en-US" dirty="0" smtClean="0">
                <a:solidFill>
                  <a:srgbClr val="000000"/>
                </a:solidFill>
                <a:latin typeface="TimesNewRoman"/>
              </a:rPr>
              <a:t>The </a:t>
            </a:r>
            <a:r>
              <a:rPr lang="en-US" dirty="0">
                <a:solidFill>
                  <a:srgbClr val="000000"/>
                </a:solidFill>
                <a:latin typeface="TimesNewRoman"/>
              </a:rPr>
              <a:t>type of abrasive used in the fluoride dentifrice must be </a:t>
            </a:r>
            <a:r>
              <a:rPr lang="en-US" dirty="0" smtClean="0">
                <a:solidFill>
                  <a:srgbClr val="000000"/>
                </a:solidFill>
                <a:latin typeface="TimesNewRoman"/>
              </a:rPr>
              <a:t>compatible with </a:t>
            </a:r>
            <a:r>
              <a:rPr lang="en-US" dirty="0">
                <a:solidFill>
                  <a:srgbClr val="000000"/>
                </a:solidFill>
                <a:latin typeface="TimesNewRoman"/>
              </a:rPr>
              <a:t>the fluoride agent used. The various type </a:t>
            </a:r>
            <a:r>
              <a:rPr lang="en-US" dirty="0" smtClean="0">
                <a:solidFill>
                  <a:srgbClr val="000000"/>
                </a:solidFill>
                <a:latin typeface="TimesNewRoman"/>
              </a:rPr>
              <a:t>of abrasive </a:t>
            </a:r>
            <a:r>
              <a:rPr lang="en-US" dirty="0">
                <a:solidFill>
                  <a:srgbClr val="000000"/>
                </a:solidFill>
                <a:latin typeface="TimesNewRoman"/>
              </a:rPr>
              <a:t>agents used are Ca- </a:t>
            </a:r>
            <a:r>
              <a:rPr lang="en-US" dirty="0" err="1" smtClean="0">
                <a:solidFill>
                  <a:srgbClr val="000000"/>
                </a:solidFill>
                <a:latin typeface="TimesNewRoman"/>
              </a:rPr>
              <a:t>pyrophosphate,Na</a:t>
            </a:r>
            <a:r>
              <a:rPr lang="en-US" dirty="0" smtClean="0">
                <a:solidFill>
                  <a:srgbClr val="000000"/>
                </a:solidFill>
                <a:latin typeface="TimesNewRoman"/>
              </a:rPr>
              <a:t>- </a:t>
            </a:r>
            <a:r>
              <a:rPr lang="en-US" dirty="0" err="1">
                <a:solidFill>
                  <a:srgbClr val="000000"/>
                </a:solidFill>
                <a:latin typeface="TimesNewRoman"/>
              </a:rPr>
              <a:t>metaphospate</a:t>
            </a:r>
            <a:r>
              <a:rPr lang="en-US" dirty="0">
                <a:solidFill>
                  <a:srgbClr val="000000"/>
                </a:solidFill>
                <a:latin typeface="TimesNewRoman"/>
              </a:rPr>
              <a:t> , </a:t>
            </a:r>
            <a:r>
              <a:rPr lang="en-US" dirty="0" smtClean="0">
                <a:solidFill>
                  <a:srgbClr val="000000"/>
                </a:solidFill>
                <a:latin typeface="TimesNewRoman"/>
              </a:rPr>
              <a:t>Silica</a:t>
            </a:r>
          </a:p>
          <a:p>
            <a:r>
              <a:rPr lang="en-US" dirty="0">
                <a:solidFill>
                  <a:srgbClr val="000000"/>
                </a:solidFill>
                <a:latin typeface="TimesNewRoman"/>
              </a:rPr>
              <a:t/>
            </a:r>
            <a:br>
              <a:rPr lang="en-US" dirty="0">
                <a:solidFill>
                  <a:srgbClr val="000000"/>
                </a:solidFill>
                <a:latin typeface="TimesNewRoman"/>
              </a:rPr>
            </a:br>
            <a:r>
              <a:rPr lang="en-US" b="1" dirty="0">
                <a:solidFill>
                  <a:srgbClr val="000000"/>
                </a:solidFill>
                <a:latin typeface="TimesNewRoman"/>
              </a:rPr>
              <a:t>2. Fluoride Agents in </a:t>
            </a:r>
            <a:r>
              <a:rPr lang="en-US" b="1" dirty="0" smtClean="0">
                <a:solidFill>
                  <a:srgbClr val="000000"/>
                </a:solidFill>
                <a:latin typeface="TimesNewRoman"/>
              </a:rPr>
              <a:t>Dentifrice:</a:t>
            </a:r>
          </a:p>
          <a:p>
            <a:r>
              <a:rPr lang="en-IN" dirty="0" smtClean="0"/>
              <a:t>1. Sodium </a:t>
            </a:r>
            <a:r>
              <a:rPr lang="en-IN" dirty="0"/>
              <a:t>fluoride (</a:t>
            </a:r>
            <a:r>
              <a:rPr lang="en-IN" dirty="0" err="1"/>
              <a:t>NaF</a:t>
            </a:r>
            <a:r>
              <a:rPr lang="en-IN" dirty="0"/>
              <a:t>).</a:t>
            </a:r>
            <a:br>
              <a:rPr lang="en-IN" dirty="0"/>
            </a:br>
            <a:r>
              <a:rPr lang="en-IN" dirty="0"/>
              <a:t>2. Stannous fluoride (SnF2)</a:t>
            </a:r>
            <a:br>
              <a:rPr lang="en-IN" dirty="0"/>
            </a:br>
            <a:r>
              <a:rPr lang="en-IN" dirty="0"/>
              <a:t>3. Sodium </a:t>
            </a:r>
            <a:r>
              <a:rPr lang="en-IN" dirty="0" err="1"/>
              <a:t>monofluorophosphate</a:t>
            </a:r>
            <a:r>
              <a:rPr lang="en-IN" dirty="0"/>
              <a:t> (MPF)</a:t>
            </a:r>
            <a:br>
              <a:rPr lang="en-IN" dirty="0"/>
            </a:br>
            <a:r>
              <a:rPr lang="en-IN" dirty="0"/>
              <a:t>4. Amine fluoride</a:t>
            </a:r>
            <a:br>
              <a:rPr lang="en-IN" dirty="0"/>
            </a:br>
            <a:r>
              <a:rPr lang="en-IN" dirty="0"/>
              <a:t>5. Combination of </a:t>
            </a:r>
            <a:r>
              <a:rPr lang="en-IN" dirty="0" err="1"/>
              <a:t>NaF</a:t>
            </a:r>
            <a:r>
              <a:rPr lang="en-IN" dirty="0"/>
              <a:t> and MPF </a:t>
            </a:r>
            <a:endParaRPr lang="en-IN" dirty="0" smtClean="0"/>
          </a:p>
          <a:p>
            <a:endParaRPr lang="en-IN" dirty="0"/>
          </a:p>
          <a:p>
            <a:r>
              <a:rPr lang="en-US" dirty="0">
                <a:solidFill>
                  <a:srgbClr val="000000"/>
                </a:solidFill>
                <a:latin typeface="TimesNewRoman"/>
              </a:rPr>
              <a:t>the fluoride concentration of </a:t>
            </a:r>
            <a:r>
              <a:rPr lang="en-US" dirty="0" smtClean="0">
                <a:solidFill>
                  <a:srgbClr val="000000"/>
                </a:solidFill>
                <a:latin typeface="TimesNewRoman"/>
              </a:rPr>
              <a:t>over-the-counter toothpaste </a:t>
            </a:r>
            <a:r>
              <a:rPr lang="en-US" dirty="0">
                <a:solidFill>
                  <a:srgbClr val="000000"/>
                </a:solidFill>
                <a:latin typeface="TimesNewRoman"/>
              </a:rPr>
              <a:t>ranges from 1000 to 1500 ppm</a:t>
            </a:r>
            <a:r>
              <a:rPr lang="en-US" dirty="0" smtClean="0">
                <a:solidFill>
                  <a:srgbClr val="000000"/>
                </a:solidFill>
                <a:latin typeface="TimesNewRoman"/>
              </a:rPr>
              <a:t>.</a:t>
            </a:r>
          </a:p>
          <a:p>
            <a:r>
              <a:rPr lang="en-IN" dirty="0"/>
              <a:t/>
            </a:r>
            <a:br>
              <a:rPr lang="en-IN" dirty="0"/>
            </a:br>
            <a:r>
              <a:rPr lang="en-US" dirty="0"/>
              <a:t/>
            </a:r>
            <a:br>
              <a:rPr lang="en-US" dirty="0"/>
            </a:br>
            <a:endParaRPr lang="en-IN" dirty="0"/>
          </a:p>
        </p:txBody>
      </p:sp>
    </p:spTree>
    <p:extLst>
      <p:ext uri="{BB962C8B-B14F-4D97-AF65-F5344CB8AC3E}">
        <p14:creationId xmlns:p14="http://schemas.microsoft.com/office/powerpoint/2010/main" val="13326565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ject 10"/>
          <p:cNvSpPr/>
          <p:nvPr/>
        </p:nvSpPr>
        <p:spPr>
          <a:xfrm>
            <a:off x="1088136" y="0"/>
            <a:ext cx="8056245" cy="6858000"/>
          </a:xfrm>
          <a:custGeom>
            <a:avLst/>
            <a:gdLst/>
            <a:ahLst/>
            <a:cxnLst/>
            <a:rect l="l" t="t" r="r" b="b"/>
            <a:pathLst>
              <a:path w="8056245" h="6858000">
                <a:moveTo>
                  <a:pt x="0" y="6858000"/>
                </a:moveTo>
                <a:lnTo>
                  <a:pt x="8055863" y="6858000"/>
                </a:lnTo>
                <a:lnTo>
                  <a:pt x="8055863" y="0"/>
                </a:lnTo>
                <a:lnTo>
                  <a:pt x="0" y="0"/>
                </a:lnTo>
                <a:lnTo>
                  <a:pt x="0" y="6858000"/>
                </a:lnTo>
              </a:path>
            </a:pathLst>
          </a:custGeom>
          <a:solidFill>
            <a:srgbClr val="FFFFFF"/>
          </a:solidFill>
        </p:spPr>
        <p:txBody>
          <a:bodyPr wrap="square" lIns="0" tIns="0" rIns="0" bIns="0" rtlCol="0"/>
          <a:lstStyle/>
          <a:p>
            <a:endParaRPr/>
          </a:p>
        </p:txBody>
      </p:sp>
      <p:sp>
        <p:nvSpPr>
          <p:cNvPr id="11" name="object 11"/>
          <p:cNvSpPr/>
          <p:nvPr/>
        </p:nvSpPr>
        <p:spPr>
          <a:xfrm>
            <a:off x="1013460" y="0"/>
            <a:ext cx="1905" cy="6858000"/>
          </a:xfrm>
          <a:custGeom>
            <a:avLst/>
            <a:gdLst/>
            <a:ahLst/>
            <a:cxnLst/>
            <a:rect l="l" t="t" r="r" b="b"/>
            <a:pathLst>
              <a:path w="1905" h="6858000">
                <a:moveTo>
                  <a:pt x="0" y="6858000"/>
                </a:moveTo>
                <a:lnTo>
                  <a:pt x="1524" y="6858000"/>
                </a:lnTo>
                <a:lnTo>
                  <a:pt x="1524" y="0"/>
                </a:lnTo>
                <a:lnTo>
                  <a:pt x="0" y="0"/>
                </a:lnTo>
                <a:lnTo>
                  <a:pt x="0" y="6858000"/>
                </a:lnTo>
              </a:path>
            </a:pathLst>
          </a:custGeom>
          <a:solidFill>
            <a:srgbClr val="FFFFFF"/>
          </a:solidFill>
        </p:spPr>
        <p:txBody>
          <a:bodyPr wrap="square" lIns="0" tIns="0" rIns="0" bIns="0" rtlCol="0"/>
          <a:lstStyle/>
          <a:p>
            <a:endParaRPr/>
          </a:p>
        </p:txBody>
      </p:sp>
      <p:sp>
        <p:nvSpPr>
          <p:cNvPr id="14" name="object 14"/>
          <p:cNvSpPr txBox="1"/>
          <p:nvPr/>
        </p:nvSpPr>
        <p:spPr>
          <a:xfrm>
            <a:off x="1589913" y="654970"/>
            <a:ext cx="6768465" cy="2200602"/>
          </a:xfrm>
          <a:prstGeom prst="rect">
            <a:avLst/>
          </a:prstGeom>
        </p:spPr>
        <p:txBody>
          <a:bodyPr vert="horz" wrap="square" lIns="0" tIns="0" rIns="0" bIns="0" rtlCol="0">
            <a:spAutoFit/>
          </a:bodyPr>
          <a:lstStyle/>
          <a:p>
            <a:pPr marL="296545" marR="108585" indent="-283845">
              <a:lnSpc>
                <a:spcPct val="100000"/>
              </a:lnSpc>
              <a:spcBef>
                <a:spcPts val="600"/>
              </a:spcBef>
              <a:buClr>
                <a:srgbClr val="2CA1BE"/>
              </a:buClr>
              <a:buSzPct val="79166"/>
              <a:buFont typeface="Wingdings"/>
              <a:buChar char=""/>
              <a:tabLst>
                <a:tab pos="296545" algn="l"/>
              </a:tabLst>
            </a:pPr>
            <a:r>
              <a:rPr sz="2000" dirty="0" smtClean="0">
                <a:latin typeface="Bahnschrift" panose="020B0502040204020203" pitchFamily="34" charset="0"/>
                <a:cs typeface="Arial"/>
              </a:rPr>
              <a:t>The</a:t>
            </a:r>
            <a:r>
              <a:rPr sz="2000" spc="-10" dirty="0" smtClean="0">
                <a:latin typeface="Bahnschrift" panose="020B0502040204020203" pitchFamily="34" charset="0"/>
                <a:cs typeface="Arial"/>
              </a:rPr>
              <a:t> </a:t>
            </a:r>
            <a:r>
              <a:rPr sz="2000" dirty="0">
                <a:latin typeface="Bahnschrift" panose="020B0502040204020203" pitchFamily="34" charset="0"/>
                <a:cs typeface="Arial"/>
              </a:rPr>
              <a:t>amou</a:t>
            </a:r>
            <a:r>
              <a:rPr sz="2000" spc="-10" dirty="0">
                <a:latin typeface="Bahnschrift" panose="020B0502040204020203" pitchFamily="34" charset="0"/>
                <a:cs typeface="Arial"/>
              </a:rPr>
              <a:t>n</a:t>
            </a:r>
            <a:r>
              <a:rPr sz="2000" dirty="0">
                <a:latin typeface="Bahnschrift" panose="020B0502040204020203" pitchFamily="34" charset="0"/>
                <a:cs typeface="Arial"/>
              </a:rPr>
              <a:t>t</a:t>
            </a:r>
            <a:r>
              <a:rPr sz="2000" spc="5" dirty="0">
                <a:latin typeface="Bahnschrift" panose="020B0502040204020203" pitchFamily="34" charset="0"/>
                <a:cs typeface="Arial"/>
              </a:rPr>
              <a:t> </a:t>
            </a:r>
            <a:r>
              <a:rPr sz="2000" dirty="0">
                <a:latin typeface="Bahnschrift" panose="020B0502040204020203" pitchFamily="34" charset="0"/>
                <a:cs typeface="Arial"/>
              </a:rPr>
              <a:t>shou</a:t>
            </a:r>
            <a:r>
              <a:rPr sz="2000" spc="-15" dirty="0">
                <a:latin typeface="Bahnschrift" panose="020B0502040204020203" pitchFamily="34" charset="0"/>
                <a:cs typeface="Arial"/>
              </a:rPr>
              <a:t>l</a:t>
            </a:r>
            <a:r>
              <a:rPr sz="2000" dirty="0">
                <a:latin typeface="Bahnschrift" panose="020B0502040204020203" pitchFamily="34" charset="0"/>
                <a:cs typeface="Arial"/>
              </a:rPr>
              <a:t>d</a:t>
            </a:r>
            <a:r>
              <a:rPr sz="2000" spc="20" dirty="0">
                <a:latin typeface="Bahnschrift" panose="020B0502040204020203" pitchFamily="34" charset="0"/>
                <a:cs typeface="Arial"/>
              </a:rPr>
              <a:t> </a:t>
            </a:r>
            <a:r>
              <a:rPr sz="2000" dirty="0">
                <a:latin typeface="Bahnschrift" panose="020B0502040204020203" pitchFamily="34" charset="0"/>
                <a:cs typeface="Arial"/>
              </a:rPr>
              <a:t>be pea s</a:t>
            </a:r>
            <a:r>
              <a:rPr sz="2000" spc="-10" dirty="0">
                <a:latin typeface="Bahnschrift" panose="020B0502040204020203" pitchFamily="34" charset="0"/>
                <a:cs typeface="Arial"/>
              </a:rPr>
              <a:t>i</a:t>
            </a:r>
            <a:r>
              <a:rPr sz="2000" dirty="0">
                <a:latin typeface="Bahnschrift" panose="020B0502040204020203" pitchFamily="34" charset="0"/>
                <a:cs typeface="Arial"/>
              </a:rPr>
              <a:t>zed</a:t>
            </a:r>
            <a:r>
              <a:rPr sz="2000" spc="5" dirty="0">
                <a:latin typeface="Bahnschrift" panose="020B0502040204020203" pitchFamily="34" charset="0"/>
                <a:cs typeface="Arial"/>
              </a:rPr>
              <a:t> </a:t>
            </a:r>
            <a:r>
              <a:rPr sz="2000" dirty="0">
                <a:latin typeface="Bahnschrift" panose="020B0502040204020203" pitchFamily="34" charset="0"/>
                <a:cs typeface="Arial"/>
              </a:rPr>
              <a:t>and</a:t>
            </a:r>
            <a:r>
              <a:rPr sz="2000" spc="5" dirty="0">
                <a:latin typeface="Bahnschrift" panose="020B0502040204020203" pitchFamily="34" charset="0"/>
                <a:cs typeface="Arial"/>
              </a:rPr>
              <a:t> </a:t>
            </a:r>
            <a:r>
              <a:rPr sz="2000" dirty="0">
                <a:latin typeface="Bahnschrift" panose="020B0502040204020203" pitchFamily="34" charset="0"/>
                <a:cs typeface="Arial"/>
              </a:rPr>
              <a:t>the </a:t>
            </a:r>
            <a:r>
              <a:rPr sz="2000" spc="-10" dirty="0">
                <a:latin typeface="Bahnschrift" panose="020B0502040204020203" pitchFamily="34" charset="0"/>
                <a:cs typeface="Arial"/>
              </a:rPr>
              <a:t>p</a:t>
            </a:r>
            <a:r>
              <a:rPr sz="2000" dirty="0">
                <a:latin typeface="Bahnschrift" panose="020B0502040204020203" pitchFamily="34" charset="0"/>
                <a:cs typeface="Arial"/>
              </a:rPr>
              <a:t>aste shou</a:t>
            </a:r>
            <a:r>
              <a:rPr sz="2000" spc="-15" dirty="0">
                <a:latin typeface="Bahnschrift" panose="020B0502040204020203" pitchFamily="34" charset="0"/>
                <a:cs typeface="Arial"/>
              </a:rPr>
              <a:t>l</a:t>
            </a:r>
            <a:r>
              <a:rPr sz="2000" dirty="0">
                <a:latin typeface="Bahnschrift" panose="020B0502040204020203" pitchFamily="34" charset="0"/>
                <a:cs typeface="Arial"/>
              </a:rPr>
              <a:t>d</a:t>
            </a:r>
            <a:r>
              <a:rPr sz="2000" spc="20" dirty="0">
                <a:latin typeface="Bahnschrift" panose="020B0502040204020203" pitchFamily="34" charset="0"/>
                <a:cs typeface="Arial"/>
              </a:rPr>
              <a:t> </a:t>
            </a:r>
            <a:r>
              <a:rPr sz="2000" dirty="0">
                <a:latin typeface="Bahnschrift" panose="020B0502040204020203" pitchFamily="34" charset="0"/>
                <a:cs typeface="Arial"/>
              </a:rPr>
              <a:t>be pressed</a:t>
            </a:r>
            <a:r>
              <a:rPr sz="2000" spc="5" dirty="0">
                <a:latin typeface="Bahnschrift" panose="020B0502040204020203" pitchFamily="34" charset="0"/>
                <a:cs typeface="Arial"/>
              </a:rPr>
              <a:t> </a:t>
            </a:r>
            <a:r>
              <a:rPr sz="2000" dirty="0">
                <a:latin typeface="Bahnschrift" panose="020B0502040204020203" pitchFamily="34" charset="0"/>
                <a:cs typeface="Arial"/>
              </a:rPr>
              <a:t>i</a:t>
            </a:r>
            <a:r>
              <a:rPr sz="2000" spc="-10" dirty="0">
                <a:latin typeface="Bahnschrift" panose="020B0502040204020203" pitchFamily="34" charset="0"/>
                <a:cs typeface="Arial"/>
              </a:rPr>
              <a:t>n</a:t>
            </a:r>
            <a:r>
              <a:rPr sz="2000" dirty="0">
                <a:latin typeface="Bahnschrift" panose="020B0502040204020203" pitchFamily="34" charset="0"/>
                <a:cs typeface="Arial"/>
              </a:rPr>
              <a:t>to the </a:t>
            </a:r>
            <a:r>
              <a:rPr sz="2000" spc="-10" dirty="0">
                <a:latin typeface="Bahnschrift" panose="020B0502040204020203" pitchFamily="34" charset="0"/>
                <a:cs typeface="Arial"/>
              </a:rPr>
              <a:t>b</a:t>
            </a:r>
            <a:r>
              <a:rPr sz="2000" dirty="0">
                <a:latin typeface="Bahnschrift" panose="020B0502040204020203" pitchFamily="34" charset="0"/>
                <a:cs typeface="Arial"/>
              </a:rPr>
              <a:t>ristles</a:t>
            </a:r>
            <a:r>
              <a:rPr sz="2000" spc="10" dirty="0">
                <a:latin typeface="Bahnschrift" panose="020B0502040204020203" pitchFamily="34" charset="0"/>
                <a:cs typeface="Arial"/>
              </a:rPr>
              <a:t> </a:t>
            </a:r>
            <a:r>
              <a:rPr sz="2000" dirty="0">
                <a:latin typeface="Bahnschrift" panose="020B0502040204020203" pitchFamily="34" charset="0"/>
                <a:cs typeface="Arial"/>
              </a:rPr>
              <a:t>and</a:t>
            </a:r>
            <a:r>
              <a:rPr sz="2000" spc="-10" dirty="0">
                <a:latin typeface="Bahnschrift" panose="020B0502040204020203" pitchFamily="34" charset="0"/>
                <a:cs typeface="Arial"/>
              </a:rPr>
              <a:t> </a:t>
            </a:r>
            <a:r>
              <a:rPr sz="2000" dirty="0">
                <a:latin typeface="Bahnschrift" panose="020B0502040204020203" pitchFamily="34" charset="0"/>
                <a:cs typeface="Arial"/>
              </a:rPr>
              <a:t>not</a:t>
            </a:r>
            <a:r>
              <a:rPr sz="2000" spc="5" dirty="0">
                <a:latin typeface="Bahnschrift" panose="020B0502040204020203" pitchFamily="34" charset="0"/>
                <a:cs typeface="Arial"/>
              </a:rPr>
              <a:t> </a:t>
            </a:r>
            <a:r>
              <a:rPr sz="2000" dirty="0">
                <a:latin typeface="Bahnschrift" panose="020B0502040204020203" pitchFamily="34" charset="0"/>
                <a:cs typeface="Arial"/>
              </a:rPr>
              <a:t>on top </a:t>
            </a:r>
            <a:r>
              <a:rPr sz="2000" spc="-10" dirty="0">
                <a:latin typeface="Bahnschrift" panose="020B0502040204020203" pitchFamily="34" charset="0"/>
                <a:cs typeface="Arial"/>
              </a:rPr>
              <a:t>o</a:t>
            </a:r>
            <a:r>
              <a:rPr sz="2000" dirty="0">
                <a:latin typeface="Bahnschrift" panose="020B0502040204020203" pitchFamily="34" charset="0"/>
                <a:cs typeface="Arial"/>
              </a:rPr>
              <a:t>f the </a:t>
            </a:r>
            <a:r>
              <a:rPr sz="2000" dirty="0" smtClean="0">
                <a:latin typeface="Bahnschrift" panose="020B0502040204020203" pitchFamily="34" charset="0"/>
                <a:cs typeface="Arial"/>
              </a:rPr>
              <a:t>brush</a:t>
            </a:r>
            <a:endParaRPr lang="en-US" sz="2000" dirty="0" smtClean="0">
              <a:latin typeface="Bahnschrift" panose="020B0502040204020203" pitchFamily="34" charset="0"/>
              <a:cs typeface="Arial"/>
            </a:endParaRPr>
          </a:p>
          <a:p>
            <a:pPr marL="296545" marR="108585" indent="-283845">
              <a:lnSpc>
                <a:spcPct val="100000"/>
              </a:lnSpc>
              <a:spcBef>
                <a:spcPts val="600"/>
              </a:spcBef>
              <a:buClr>
                <a:srgbClr val="2CA1BE"/>
              </a:buClr>
              <a:buSzPct val="79166"/>
              <a:buFont typeface="Wingdings"/>
              <a:buChar char=""/>
              <a:tabLst>
                <a:tab pos="296545" algn="l"/>
              </a:tabLst>
            </a:pPr>
            <a:endParaRPr lang="en-US" sz="2000" dirty="0" smtClean="0">
              <a:latin typeface="Bahnschrift" panose="020B0502040204020203" pitchFamily="34" charset="0"/>
              <a:cs typeface="Arial"/>
            </a:endParaRPr>
          </a:p>
          <a:p>
            <a:pPr marL="296545" marR="108585" indent="-283845">
              <a:lnSpc>
                <a:spcPct val="100000"/>
              </a:lnSpc>
              <a:spcBef>
                <a:spcPts val="600"/>
              </a:spcBef>
              <a:buClr>
                <a:srgbClr val="2CA1BE"/>
              </a:buClr>
              <a:buSzPct val="79166"/>
              <a:buFont typeface="Wingdings"/>
              <a:buChar char=""/>
              <a:tabLst>
                <a:tab pos="296545" algn="l"/>
              </a:tabLst>
            </a:pPr>
            <a:r>
              <a:rPr lang="en-US" sz="2000" dirty="0">
                <a:latin typeface="Bahnschrift" panose="020B0502040204020203" pitchFamily="34" charset="0"/>
              </a:rPr>
              <a:t>Tooth-brushing should be supervised by an adult </a:t>
            </a:r>
            <a:r>
              <a:rPr lang="en-US" sz="2000" dirty="0" smtClean="0">
                <a:latin typeface="Bahnschrift" panose="020B0502040204020203" pitchFamily="34" charset="0"/>
              </a:rPr>
              <a:t>.</a:t>
            </a:r>
          </a:p>
          <a:p>
            <a:pPr marL="12700" marR="108585">
              <a:lnSpc>
                <a:spcPct val="100000"/>
              </a:lnSpc>
              <a:spcBef>
                <a:spcPts val="600"/>
              </a:spcBef>
              <a:buClr>
                <a:srgbClr val="2CA1BE"/>
              </a:buClr>
              <a:buSzPct val="79166"/>
              <a:tabLst>
                <a:tab pos="296545" algn="l"/>
              </a:tabLst>
            </a:pPr>
            <a:r>
              <a:rPr lang="en-US" sz="2400" dirty="0"/>
              <a:t/>
            </a:r>
            <a:br>
              <a:rPr lang="en-US" sz="2400" dirty="0"/>
            </a:br>
            <a:endParaRPr sz="2400" dirty="0">
              <a:latin typeface="Arial"/>
              <a:cs typeface="Arial"/>
            </a:endParaRPr>
          </a:p>
        </p:txBody>
      </p:sp>
      <p:graphicFrame>
        <p:nvGraphicFramePr>
          <p:cNvPr id="17" name="Table 16"/>
          <p:cNvGraphicFramePr>
            <a:graphicFrameLocks noGrp="1"/>
          </p:cNvGraphicFramePr>
          <p:nvPr>
            <p:extLst>
              <p:ext uri="{D42A27DB-BD31-4B8C-83A1-F6EECF244321}">
                <p14:modId xmlns:p14="http://schemas.microsoft.com/office/powerpoint/2010/main" val="2332076971"/>
              </p:ext>
            </p:extLst>
          </p:nvPr>
        </p:nvGraphicFramePr>
        <p:xfrm>
          <a:off x="1839332" y="3130549"/>
          <a:ext cx="6096000" cy="2387600"/>
        </p:xfrm>
        <a:graphic>
          <a:graphicData uri="http://schemas.openxmlformats.org/drawingml/2006/table">
            <a:tbl>
              <a:tblPr firstRow="1" bandRow="1">
                <a:tableStyleId>{5940675A-B579-460E-94D1-54222C63F5DA}</a:tableStyleId>
              </a:tblPr>
              <a:tblGrid>
                <a:gridCol w="1490226">
                  <a:extLst>
                    <a:ext uri="{9D8B030D-6E8A-4147-A177-3AD203B41FA5}">
                      <a16:colId xmlns:a16="http://schemas.microsoft.com/office/drawing/2014/main" val="1101643889"/>
                    </a:ext>
                  </a:extLst>
                </a:gridCol>
                <a:gridCol w="4605774">
                  <a:extLst>
                    <a:ext uri="{9D8B030D-6E8A-4147-A177-3AD203B41FA5}">
                      <a16:colId xmlns:a16="http://schemas.microsoft.com/office/drawing/2014/main" val="1820367768"/>
                    </a:ext>
                  </a:extLst>
                </a:gridCol>
              </a:tblGrid>
              <a:tr h="152401">
                <a:tc gridSpan="2">
                  <a:txBody>
                    <a:bodyPr/>
                    <a:lstStyle/>
                    <a:p>
                      <a:pPr algn="ctr"/>
                      <a:r>
                        <a:rPr lang="en-US" altLang="en-US" sz="1800" b="1" dirty="0" smtClean="0">
                          <a:solidFill>
                            <a:srgbClr val="000000"/>
                          </a:solidFill>
                          <a:latin typeface="TimesNewRoman"/>
                        </a:rPr>
                        <a:t>Recommended use of fluoride toothpaste in children</a:t>
                      </a:r>
                      <a:endParaRPr lang="en-IN" b="1" dirty="0"/>
                    </a:p>
                  </a:txBody>
                  <a:tcPr/>
                </a:tc>
                <a:tc hMerge="1">
                  <a:txBody>
                    <a:bodyPr/>
                    <a:lstStyle/>
                    <a:p>
                      <a:endParaRPr lang="en-IN" dirty="0"/>
                    </a:p>
                  </a:txBody>
                  <a:tcPr/>
                </a:tc>
                <a:extLst>
                  <a:ext uri="{0D108BD9-81ED-4DB2-BD59-A6C34878D82A}">
                    <a16:rowId xmlns:a16="http://schemas.microsoft.com/office/drawing/2014/main" val="617309669"/>
                  </a:ext>
                </a:extLst>
              </a:tr>
              <a:tr h="370840">
                <a:tc>
                  <a:txBody>
                    <a:bodyPr/>
                    <a:lstStyle/>
                    <a:p>
                      <a:r>
                        <a:rPr lang="en-US" dirty="0" smtClean="0"/>
                        <a:t>Below 4 </a:t>
                      </a:r>
                      <a:r>
                        <a:rPr lang="en-US" dirty="0" err="1" smtClean="0"/>
                        <a:t>yr</a:t>
                      </a:r>
                      <a:endParaRPr lang="en-IN" dirty="0"/>
                    </a:p>
                  </a:txBody>
                  <a:tcPr/>
                </a:tc>
                <a:tc>
                  <a:txBody>
                    <a:bodyPr/>
                    <a:lstStyle/>
                    <a:p>
                      <a:r>
                        <a:rPr lang="en-US" dirty="0" smtClean="0"/>
                        <a:t>Not</a:t>
                      </a:r>
                      <a:r>
                        <a:rPr lang="en-US" baseline="0" dirty="0" smtClean="0"/>
                        <a:t> recommended</a:t>
                      </a:r>
                      <a:endParaRPr lang="en-IN" dirty="0"/>
                    </a:p>
                  </a:txBody>
                  <a:tcPr/>
                </a:tc>
                <a:extLst>
                  <a:ext uri="{0D108BD9-81ED-4DB2-BD59-A6C34878D82A}">
                    <a16:rowId xmlns:a16="http://schemas.microsoft.com/office/drawing/2014/main" val="3173568322"/>
                  </a:ext>
                </a:extLst>
              </a:tr>
              <a:tr h="370840">
                <a:tc>
                  <a:txBody>
                    <a:bodyPr/>
                    <a:lstStyle/>
                    <a:p>
                      <a:r>
                        <a:rPr lang="en-US" dirty="0" smtClean="0"/>
                        <a:t>4-6 </a:t>
                      </a:r>
                      <a:r>
                        <a:rPr lang="en-US" dirty="0" err="1" smtClean="0"/>
                        <a:t>yr</a:t>
                      </a:r>
                      <a:r>
                        <a:rPr lang="en-US" dirty="0" smtClean="0"/>
                        <a:t> </a:t>
                      </a:r>
                      <a:endParaRPr lang="en-IN" dirty="0"/>
                    </a:p>
                  </a:txBody>
                  <a:tcPr/>
                </a:tc>
                <a:tc>
                  <a:txBody>
                    <a:bodyPr/>
                    <a:lstStyle/>
                    <a:p>
                      <a:r>
                        <a:rPr lang="en-US" dirty="0" smtClean="0"/>
                        <a:t>Once daily with f toothpaste other times non f </a:t>
                      </a:r>
                      <a:endParaRPr lang="en-IN" dirty="0"/>
                    </a:p>
                  </a:txBody>
                  <a:tcPr/>
                </a:tc>
                <a:extLst>
                  <a:ext uri="{0D108BD9-81ED-4DB2-BD59-A6C34878D82A}">
                    <a16:rowId xmlns:a16="http://schemas.microsoft.com/office/drawing/2014/main" val="2696692149"/>
                  </a:ext>
                </a:extLst>
              </a:tr>
              <a:tr h="370840">
                <a:tc>
                  <a:txBody>
                    <a:bodyPr/>
                    <a:lstStyle/>
                    <a:p>
                      <a:r>
                        <a:rPr lang="en-US" dirty="0" smtClean="0"/>
                        <a:t>6-10 </a:t>
                      </a:r>
                      <a:r>
                        <a:rPr lang="en-US" dirty="0" err="1" smtClean="0"/>
                        <a:t>yr</a:t>
                      </a:r>
                      <a:endParaRPr lang="en-IN"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twice daily with</a:t>
                      </a:r>
                      <a:r>
                        <a:rPr lang="en-US" baseline="0" dirty="0" smtClean="0"/>
                        <a:t> F </a:t>
                      </a:r>
                      <a:r>
                        <a:rPr lang="en-US" baseline="0" dirty="0" err="1" smtClean="0"/>
                        <a:t>toothnpaste</a:t>
                      </a:r>
                      <a:r>
                        <a:rPr lang="en-US" baseline="0" dirty="0" smtClean="0"/>
                        <a:t> ,once non F</a:t>
                      </a:r>
                      <a:endParaRPr lang="en-IN" dirty="0" smtClean="0"/>
                    </a:p>
                    <a:p>
                      <a:endParaRPr lang="en-IN" dirty="0"/>
                    </a:p>
                  </a:txBody>
                  <a:tcPr/>
                </a:tc>
                <a:extLst>
                  <a:ext uri="{0D108BD9-81ED-4DB2-BD59-A6C34878D82A}">
                    <a16:rowId xmlns:a16="http://schemas.microsoft.com/office/drawing/2014/main" val="1479104984"/>
                  </a:ext>
                </a:extLst>
              </a:tr>
              <a:tr h="370840">
                <a:tc>
                  <a:txBody>
                    <a:bodyPr/>
                    <a:lstStyle/>
                    <a:p>
                      <a:r>
                        <a:rPr lang="en-US" dirty="0" smtClean="0"/>
                        <a:t>Above 10 </a:t>
                      </a:r>
                      <a:r>
                        <a:rPr lang="en-US" dirty="0" err="1" smtClean="0"/>
                        <a:t>yr</a:t>
                      </a:r>
                      <a:endParaRPr lang="en-IN" dirty="0"/>
                    </a:p>
                  </a:txBody>
                  <a:tcPr/>
                </a:tc>
                <a:tc>
                  <a:txBody>
                    <a:bodyPr/>
                    <a:lstStyle/>
                    <a:p>
                      <a:r>
                        <a:rPr lang="en-US" dirty="0" smtClean="0"/>
                        <a:t>Using</a:t>
                      </a:r>
                      <a:r>
                        <a:rPr lang="en-US" baseline="0" dirty="0" smtClean="0"/>
                        <a:t> f tooth paste</a:t>
                      </a:r>
                      <a:endParaRPr lang="en-IN" dirty="0"/>
                    </a:p>
                  </a:txBody>
                  <a:tcPr/>
                </a:tc>
                <a:extLst>
                  <a:ext uri="{0D108BD9-81ED-4DB2-BD59-A6C34878D82A}">
                    <a16:rowId xmlns:a16="http://schemas.microsoft.com/office/drawing/2014/main" val="1232136306"/>
                  </a:ext>
                </a:extLst>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61389" y="377108"/>
            <a:ext cx="2929890" cy="381000"/>
          </a:xfrm>
          <a:prstGeom prst="rect">
            <a:avLst/>
          </a:prstGeom>
        </p:spPr>
        <p:txBody>
          <a:bodyPr vert="horz" wrap="square" lIns="0" tIns="0" rIns="0" bIns="0" rtlCol="0">
            <a:spAutoFit/>
          </a:bodyPr>
          <a:lstStyle/>
          <a:p>
            <a:pPr marL="295910" indent="-283210">
              <a:lnSpc>
                <a:spcPct val="100000"/>
              </a:lnSpc>
              <a:buClr>
                <a:srgbClr val="2CA1BE"/>
              </a:buClr>
              <a:buSzPct val="80357"/>
              <a:buFont typeface="Wingdings"/>
              <a:buChar char=""/>
              <a:tabLst>
                <a:tab pos="296545" algn="l"/>
              </a:tabLst>
            </a:pPr>
            <a:r>
              <a:rPr sz="2800" spc="-5" dirty="0">
                <a:solidFill>
                  <a:srgbClr val="000000"/>
                </a:solidFill>
              </a:rPr>
              <a:t>MOU</a:t>
            </a:r>
            <a:r>
              <a:rPr sz="2800" spc="-20" dirty="0">
                <a:solidFill>
                  <a:srgbClr val="000000"/>
                </a:solidFill>
              </a:rPr>
              <a:t>T</a:t>
            </a:r>
            <a:r>
              <a:rPr sz="2800" spc="-5" dirty="0">
                <a:solidFill>
                  <a:srgbClr val="000000"/>
                </a:solidFill>
              </a:rPr>
              <a:t>HRIN</a:t>
            </a:r>
            <a:r>
              <a:rPr sz="2800" spc="-20" dirty="0">
                <a:solidFill>
                  <a:srgbClr val="000000"/>
                </a:solidFill>
              </a:rPr>
              <a:t>S</a:t>
            </a:r>
            <a:r>
              <a:rPr sz="2800" spc="-5" dirty="0">
                <a:solidFill>
                  <a:srgbClr val="000000"/>
                </a:solidFill>
              </a:rPr>
              <a:t>ES</a:t>
            </a:r>
            <a:endParaRPr sz="2800"/>
          </a:p>
        </p:txBody>
      </p:sp>
      <p:sp>
        <p:nvSpPr>
          <p:cNvPr id="3" name="object 3"/>
          <p:cNvSpPr txBox="1"/>
          <p:nvPr/>
        </p:nvSpPr>
        <p:spPr>
          <a:xfrm>
            <a:off x="1161389" y="1314354"/>
            <a:ext cx="7534909" cy="1870075"/>
          </a:xfrm>
          <a:prstGeom prst="rect">
            <a:avLst/>
          </a:prstGeom>
        </p:spPr>
        <p:txBody>
          <a:bodyPr vert="horz" wrap="square" lIns="0" tIns="0" rIns="0" bIns="0" rtlCol="0">
            <a:spAutoFit/>
          </a:bodyPr>
          <a:lstStyle/>
          <a:p>
            <a:pPr marL="295910" marR="128270" indent="-283210">
              <a:lnSpc>
                <a:spcPct val="100000"/>
              </a:lnSpc>
              <a:buClr>
                <a:srgbClr val="2CA1BE"/>
              </a:buClr>
              <a:buSzPct val="79166"/>
              <a:buFont typeface="Wingdings"/>
              <a:buChar char=""/>
              <a:tabLst>
                <a:tab pos="296545" algn="l"/>
              </a:tabLst>
            </a:pPr>
            <a:r>
              <a:rPr sz="2400" dirty="0">
                <a:latin typeface="Arial"/>
                <a:cs typeface="Arial"/>
              </a:rPr>
              <a:t>F</a:t>
            </a:r>
            <a:r>
              <a:rPr sz="2400" spc="-10" dirty="0">
                <a:latin typeface="Arial"/>
                <a:cs typeface="Arial"/>
              </a:rPr>
              <a:t>l</a:t>
            </a:r>
            <a:r>
              <a:rPr sz="2400" dirty="0">
                <a:latin typeface="Arial"/>
                <a:cs typeface="Arial"/>
              </a:rPr>
              <a:t>uori</a:t>
            </a:r>
            <a:r>
              <a:rPr sz="2400" spc="-10" dirty="0">
                <a:latin typeface="Arial"/>
                <a:cs typeface="Arial"/>
              </a:rPr>
              <a:t>d</a:t>
            </a:r>
            <a:r>
              <a:rPr sz="2400" dirty="0">
                <a:latin typeface="Arial"/>
                <a:cs typeface="Arial"/>
              </a:rPr>
              <a:t>e</a:t>
            </a:r>
            <a:r>
              <a:rPr sz="2400" spc="25" dirty="0">
                <a:latin typeface="Arial"/>
                <a:cs typeface="Arial"/>
              </a:rPr>
              <a:t> </a:t>
            </a:r>
            <a:r>
              <a:rPr sz="2400" dirty="0">
                <a:latin typeface="Arial"/>
                <a:cs typeface="Arial"/>
              </a:rPr>
              <a:t>mouthri</a:t>
            </a:r>
            <a:r>
              <a:rPr sz="2400" spc="-10" dirty="0">
                <a:latin typeface="Arial"/>
                <a:cs typeface="Arial"/>
              </a:rPr>
              <a:t>n</a:t>
            </a:r>
            <a:r>
              <a:rPr sz="2400" dirty="0">
                <a:latin typeface="Arial"/>
                <a:cs typeface="Arial"/>
              </a:rPr>
              <a:t>si</a:t>
            </a:r>
            <a:r>
              <a:rPr sz="2400" spc="-10" dirty="0">
                <a:latin typeface="Arial"/>
                <a:cs typeface="Arial"/>
              </a:rPr>
              <a:t>n</a:t>
            </a:r>
            <a:r>
              <a:rPr sz="2400" dirty="0">
                <a:latin typeface="Arial"/>
                <a:cs typeface="Arial"/>
              </a:rPr>
              <a:t>g</a:t>
            </a:r>
            <a:r>
              <a:rPr sz="2400" spc="30" dirty="0">
                <a:latin typeface="Arial"/>
                <a:cs typeface="Arial"/>
              </a:rPr>
              <a:t> </a:t>
            </a:r>
            <a:r>
              <a:rPr sz="2400" dirty="0">
                <a:latin typeface="Arial"/>
                <a:cs typeface="Arial"/>
              </a:rPr>
              <a:t>is one</a:t>
            </a:r>
            <a:r>
              <a:rPr sz="2400" spc="5" dirty="0">
                <a:latin typeface="Arial"/>
                <a:cs typeface="Arial"/>
              </a:rPr>
              <a:t> </a:t>
            </a:r>
            <a:r>
              <a:rPr sz="2400" dirty="0">
                <a:latin typeface="Arial"/>
                <a:cs typeface="Arial"/>
              </a:rPr>
              <a:t>of the</a:t>
            </a:r>
            <a:r>
              <a:rPr sz="2400" spc="-15" dirty="0">
                <a:latin typeface="Arial"/>
                <a:cs typeface="Arial"/>
              </a:rPr>
              <a:t> </a:t>
            </a:r>
            <a:r>
              <a:rPr sz="2400" dirty="0">
                <a:latin typeface="Arial"/>
                <a:cs typeface="Arial"/>
              </a:rPr>
              <a:t>most </a:t>
            </a:r>
            <a:r>
              <a:rPr sz="2400" spc="-15" dirty="0">
                <a:latin typeface="Arial"/>
                <a:cs typeface="Arial"/>
              </a:rPr>
              <a:t>w</a:t>
            </a:r>
            <a:r>
              <a:rPr sz="2400" dirty="0">
                <a:latin typeface="Arial"/>
                <a:cs typeface="Arial"/>
              </a:rPr>
              <a:t>i</a:t>
            </a:r>
            <a:r>
              <a:rPr sz="2400" spc="-10" dirty="0">
                <a:latin typeface="Arial"/>
                <a:cs typeface="Arial"/>
              </a:rPr>
              <a:t>d</a:t>
            </a:r>
            <a:r>
              <a:rPr sz="2400" dirty="0">
                <a:latin typeface="Arial"/>
                <a:cs typeface="Arial"/>
              </a:rPr>
              <a:t>e</a:t>
            </a:r>
            <a:r>
              <a:rPr sz="2400" spc="-10" dirty="0">
                <a:latin typeface="Arial"/>
                <a:cs typeface="Arial"/>
              </a:rPr>
              <a:t>l</a:t>
            </a:r>
            <a:r>
              <a:rPr sz="2400" dirty="0">
                <a:latin typeface="Arial"/>
                <a:cs typeface="Arial"/>
              </a:rPr>
              <a:t>y</a:t>
            </a:r>
            <a:r>
              <a:rPr sz="2400" spc="25" dirty="0">
                <a:latin typeface="Arial"/>
                <a:cs typeface="Arial"/>
              </a:rPr>
              <a:t> </a:t>
            </a:r>
            <a:r>
              <a:rPr sz="2400" dirty="0">
                <a:latin typeface="Arial"/>
                <a:cs typeface="Arial"/>
              </a:rPr>
              <a:t>used caries</a:t>
            </a:r>
            <a:r>
              <a:rPr sz="2400" spc="5" dirty="0">
                <a:latin typeface="Arial"/>
                <a:cs typeface="Arial"/>
              </a:rPr>
              <a:t> </a:t>
            </a:r>
            <a:r>
              <a:rPr sz="2400" dirty="0">
                <a:latin typeface="Arial"/>
                <a:cs typeface="Arial"/>
              </a:rPr>
              <a:t>preventive</a:t>
            </a:r>
            <a:r>
              <a:rPr sz="2400" spc="5" dirty="0">
                <a:latin typeface="Arial"/>
                <a:cs typeface="Arial"/>
              </a:rPr>
              <a:t> </a:t>
            </a:r>
            <a:r>
              <a:rPr sz="2400" dirty="0">
                <a:latin typeface="Arial"/>
                <a:cs typeface="Arial"/>
              </a:rPr>
              <a:t>pu</a:t>
            </a:r>
            <a:r>
              <a:rPr sz="2400" spc="-10" dirty="0">
                <a:latin typeface="Arial"/>
                <a:cs typeface="Arial"/>
              </a:rPr>
              <a:t>b</a:t>
            </a:r>
            <a:r>
              <a:rPr sz="2400" dirty="0">
                <a:latin typeface="Arial"/>
                <a:cs typeface="Arial"/>
              </a:rPr>
              <a:t>l</a:t>
            </a:r>
            <a:r>
              <a:rPr sz="2400" spc="-10" dirty="0">
                <a:latin typeface="Arial"/>
                <a:cs typeface="Arial"/>
              </a:rPr>
              <a:t>i</a:t>
            </a:r>
            <a:r>
              <a:rPr sz="2400" dirty="0">
                <a:latin typeface="Arial"/>
                <a:cs typeface="Arial"/>
              </a:rPr>
              <a:t>c</a:t>
            </a:r>
            <a:r>
              <a:rPr sz="2400" spc="25" dirty="0">
                <a:latin typeface="Arial"/>
                <a:cs typeface="Arial"/>
              </a:rPr>
              <a:t> </a:t>
            </a:r>
            <a:r>
              <a:rPr sz="2400" dirty="0">
                <a:latin typeface="Arial"/>
                <a:cs typeface="Arial"/>
              </a:rPr>
              <a:t>he</a:t>
            </a:r>
            <a:r>
              <a:rPr sz="2400" spc="-10" dirty="0">
                <a:latin typeface="Arial"/>
                <a:cs typeface="Arial"/>
              </a:rPr>
              <a:t>a</a:t>
            </a:r>
            <a:r>
              <a:rPr sz="2400" dirty="0">
                <a:latin typeface="Arial"/>
                <a:cs typeface="Arial"/>
              </a:rPr>
              <a:t>lth</a:t>
            </a:r>
            <a:r>
              <a:rPr sz="2400" spc="10" dirty="0">
                <a:latin typeface="Arial"/>
                <a:cs typeface="Arial"/>
              </a:rPr>
              <a:t> </a:t>
            </a:r>
            <a:r>
              <a:rPr sz="2400" dirty="0">
                <a:latin typeface="Arial"/>
                <a:cs typeface="Arial"/>
              </a:rPr>
              <a:t>metho</a:t>
            </a:r>
            <a:r>
              <a:rPr sz="2400" spc="-10" dirty="0">
                <a:latin typeface="Arial"/>
                <a:cs typeface="Arial"/>
              </a:rPr>
              <a:t>d</a:t>
            </a:r>
            <a:r>
              <a:rPr sz="2400" dirty="0">
                <a:latin typeface="Arial"/>
                <a:cs typeface="Arial"/>
              </a:rPr>
              <a:t>s</a:t>
            </a:r>
          </a:p>
          <a:p>
            <a:pPr marL="295910" marR="5080" indent="-283210">
              <a:lnSpc>
                <a:spcPct val="100000"/>
              </a:lnSpc>
              <a:spcBef>
                <a:spcPts val="600"/>
              </a:spcBef>
              <a:buClr>
                <a:srgbClr val="2CA1BE"/>
              </a:buClr>
              <a:buSzPct val="79166"/>
              <a:buFont typeface="Wingdings"/>
              <a:buChar char=""/>
              <a:tabLst>
                <a:tab pos="296545" algn="l"/>
                <a:tab pos="1533525" algn="l"/>
              </a:tabLst>
            </a:pPr>
            <a:r>
              <a:rPr sz="2400" dirty="0">
                <a:latin typeface="Arial"/>
                <a:cs typeface="Arial"/>
              </a:rPr>
              <a:t>C</a:t>
            </a:r>
            <a:r>
              <a:rPr sz="2400" spc="-10" dirty="0">
                <a:latin typeface="Arial"/>
                <a:cs typeface="Arial"/>
              </a:rPr>
              <a:t>a</a:t>
            </a:r>
            <a:r>
              <a:rPr sz="2400" dirty="0">
                <a:latin typeface="Arial"/>
                <a:cs typeface="Arial"/>
              </a:rPr>
              <a:t>ries</a:t>
            </a:r>
            <a:r>
              <a:rPr sz="2400" spc="10" dirty="0">
                <a:latin typeface="Arial"/>
                <a:cs typeface="Arial"/>
              </a:rPr>
              <a:t> </a:t>
            </a:r>
            <a:r>
              <a:rPr sz="2400" dirty="0">
                <a:latin typeface="Arial"/>
                <a:cs typeface="Arial"/>
              </a:rPr>
              <a:t>preventive</a:t>
            </a:r>
            <a:r>
              <a:rPr sz="2400" spc="15" dirty="0">
                <a:latin typeface="Arial"/>
                <a:cs typeface="Arial"/>
              </a:rPr>
              <a:t> </a:t>
            </a:r>
            <a:r>
              <a:rPr sz="2400" dirty="0">
                <a:latin typeface="Arial"/>
                <a:cs typeface="Arial"/>
              </a:rPr>
              <a:t>ag</a:t>
            </a:r>
            <a:r>
              <a:rPr sz="2400" spc="-10" dirty="0">
                <a:latin typeface="Arial"/>
                <a:cs typeface="Arial"/>
              </a:rPr>
              <a:t>e</a:t>
            </a:r>
            <a:r>
              <a:rPr sz="2400" dirty="0">
                <a:latin typeface="Arial"/>
                <a:cs typeface="Arial"/>
              </a:rPr>
              <a:t>nts used are</a:t>
            </a:r>
            <a:r>
              <a:rPr sz="2400" spc="15" dirty="0">
                <a:latin typeface="Arial"/>
                <a:cs typeface="Arial"/>
              </a:rPr>
              <a:t> </a:t>
            </a:r>
            <a:r>
              <a:rPr sz="2400" dirty="0">
                <a:solidFill>
                  <a:srgbClr val="00AF50"/>
                </a:solidFill>
                <a:latin typeface="Arial"/>
                <a:cs typeface="Arial"/>
              </a:rPr>
              <a:t>N</a:t>
            </a:r>
            <a:r>
              <a:rPr sz="2400" spc="-10" dirty="0">
                <a:solidFill>
                  <a:srgbClr val="00AF50"/>
                </a:solidFill>
                <a:latin typeface="Arial"/>
                <a:cs typeface="Arial"/>
              </a:rPr>
              <a:t>e</a:t>
            </a:r>
            <a:r>
              <a:rPr sz="2400" dirty="0">
                <a:solidFill>
                  <a:srgbClr val="00AF50"/>
                </a:solidFill>
                <a:latin typeface="Arial"/>
                <a:cs typeface="Arial"/>
              </a:rPr>
              <a:t>utral</a:t>
            </a:r>
            <a:r>
              <a:rPr sz="2400" spc="5" dirty="0">
                <a:solidFill>
                  <a:srgbClr val="00AF50"/>
                </a:solidFill>
                <a:latin typeface="Arial"/>
                <a:cs typeface="Arial"/>
              </a:rPr>
              <a:t> </a:t>
            </a:r>
            <a:r>
              <a:rPr sz="2400" dirty="0">
                <a:solidFill>
                  <a:srgbClr val="00AF50"/>
                </a:solidFill>
                <a:latin typeface="Arial"/>
                <a:cs typeface="Arial"/>
              </a:rPr>
              <a:t>sod</a:t>
            </a:r>
            <a:r>
              <a:rPr sz="2400" spc="-10" dirty="0">
                <a:solidFill>
                  <a:srgbClr val="00AF50"/>
                </a:solidFill>
                <a:latin typeface="Arial"/>
                <a:cs typeface="Arial"/>
              </a:rPr>
              <a:t>i</a:t>
            </a:r>
            <a:r>
              <a:rPr sz="2400" dirty="0">
                <a:solidFill>
                  <a:srgbClr val="00AF50"/>
                </a:solidFill>
                <a:latin typeface="Arial"/>
                <a:cs typeface="Arial"/>
              </a:rPr>
              <a:t>um flu</a:t>
            </a:r>
            <a:r>
              <a:rPr sz="2400" spc="-10" dirty="0">
                <a:solidFill>
                  <a:srgbClr val="00AF50"/>
                </a:solidFill>
                <a:latin typeface="Arial"/>
                <a:cs typeface="Arial"/>
              </a:rPr>
              <a:t>o</a:t>
            </a:r>
            <a:r>
              <a:rPr sz="2400" dirty="0">
                <a:solidFill>
                  <a:srgbClr val="00AF50"/>
                </a:solidFill>
                <a:latin typeface="Arial"/>
                <a:cs typeface="Arial"/>
              </a:rPr>
              <a:t>rid</a:t>
            </a:r>
            <a:r>
              <a:rPr sz="2400" spc="-10" dirty="0">
                <a:solidFill>
                  <a:srgbClr val="00AF50"/>
                </a:solidFill>
                <a:latin typeface="Arial"/>
                <a:cs typeface="Arial"/>
              </a:rPr>
              <a:t>e</a:t>
            </a:r>
            <a:r>
              <a:rPr sz="2400" dirty="0">
                <a:solidFill>
                  <a:srgbClr val="00AF50"/>
                </a:solidFill>
                <a:latin typeface="Arial"/>
                <a:cs typeface="Arial"/>
              </a:rPr>
              <a:t>,	A</a:t>
            </a:r>
            <a:r>
              <a:rPr sz="2400" spc="-10" dirty="0">
                <a:solidFill>
                  <a:srgbClr val="00AF50"/>
                </a:solidFill>
                <a:latin typeface="Arial"/>
                <a:cs typeface="Arial"/>
              </a:rPr>
              <a:t>c</a:t>
            </a:r>
            <a:r>
              <a:rPr sz="2400" dirty="0">
                <a:solidFill>
                  <a:srgbClr val="00AF50"/>
                </a:solidFill>
                <a:latin typeface="Arial"/>
                <a:cs typeface="Arial"/>
              </a:rPr>
              <a:t>i</a:t>
            </a:r>
            <a:r>
              <a:rPr sz="2400" spc="-10" dirty="0">
                <a:solidFill>
                  <a:srgbClr val="00AF50"/>
                </a:solidFill>
                <a:latin typeface="Arial"/>
                <a:cs typeface="Arial"/>
              </a:rPr>
              <a:t>d</a:t>
            </a:r>
            <a:r>
              <a:rPr sz="2400" dirty="0">
                <a:solidFill>
                  <a:srgbClr val="00AF50"/>
                </a:solidFill>
                <a:latin typeface="Arial"/>
                <a:cs typeface="Arial"/>
              </a:rPr>
              <a:t>u</a:t>
            </a:r>
            <a:r>
              <a:rPr sz="2400" spc="-10" dirty="0">
                <a:solidFill>
                  <a:srgbClr val="00AF50"/>
                </a:solidFill>
                <a:latin typeface="Arial"/>
                <a:cs typeface="Arial"/>
              </a:rPr>
              <a:t>l</a:t>
            </a:r>
            <a:r>
              <a:rPr sz="2400" dirty="0">
                <a:solidFill>
                  <a:srgbClr val="00AF50"/>
                </a:solidFill>
                <a:latin typeface="Arial"/>
                <a:cs typeface="Arial"/>
              </a:rPr>
              <a:t>ated</a:t>
            </a:r>
            <a:r>
              <a:rPr sz="2400" spc="30" dirty="0">
                <a:solidFill>
                  <a:srgbClr val="00AF50"/>
                </a:solidFill>
                <a:latin typeface="Arial"/>
                <a:cs typeface="Arial"/>
              </a:rPr>
              <a:t> </a:t>
            </a:r>
            <a:r>
              <a:rPr sz="2400" dirty="0">
                <a:solidFill>
                  <a:srgbClr val="00AF50"/>
                </a:solidFill>
                <a:latin typeface="Arial"/>
                <a:cs typeface="Arial"/>
              </a:rPr>
              <a:t>p</a:t>
            </a:r>
            <a:r>
              <a:rPr sz="2400" spc="-10" dirty="0">
                <a:solidFill>
                  <a:srgbClr val="00AF50"/>
                </a:solidFill>
                <a:latin typeface="Arial"/>
                <a:cs typeface="Arial"/>
              </a:rPr>
              <a:t>h</a:t>
            </a:r>
            <a:r>
              <a:rPr sz="2400" dirty="0">
                <a:solidFill>
                  <a:srgbClr val="00AF50"/>
                </a:solidFill>
                <a:latin typeface="Arial"/>
                <a:cs typeface="Arial"/>
              </a:rPr>
              <a:t>os</a:t>
            </a:r>
            <a:r>
              <a:rPr sz="2400" spc="-10" dirty="0">
                <a:solidFill>
                  <a:srgbClr val="00AF50"/>
                </a:solidFill>
                <a:latin typeface="Arial"/>
                <a:cs typeface="Arial"/>
              </a:rPr>
              <a:t>p</a:t>
            </a:r>
            <a:r>
              <a:rPr sz="2400" dirty="0">
                <a:solidFill>
                  <a:srgbClr val="00AF50"/>
                </a:solidFill>
                <a:latin typeface="Arial"/>
                <a:cs typeface="Arial"/>
              </a:rPr>
              <a:t>h</a:t>
            </a:r>
            <a:r>
              <a:rPr sz="2400" spc="-10" dirty="0">
                <a:solidFill>
                  <a:srgbClr val="00AF50"/>
                </a:solidFill>
                <a:latin typeface="Arial"/>
                <a:cs typeface="Arial"/>
              </a:rPr>
              <a:t>a</a:t>
            </a:r>
            <a:r>
              <a:rPr sz="2400" dirty="0">
                <a:solidFill>
                  <a:srgbClr val="00AF50"/>
                </a:solidFill>
                <a:latin typeface="Arial"/>
                <a:cs typeface="Arial"/>
              </a:rPr>
              <a:t>te</a:t>
            </a:r>
            <a:r>
              <a:rPr sz="2400" spc="15" dirty="0">
                <a:solidFill>
                  <a:srgbClr val="00AF50"/>
                </a:solidFill>
                <a:latin typeface="Arial"/>
                <a:cs typeface="Arial"/>
              </a:rPr>
              <a:t> </a:t>
            </a:r>
            <a:r>
              <a:rPr sz="2400" dirty="0">
                <a:solidFill>
                  <a:srgbClr val="00AF50"/>
                </a:solidFill>
                <a:latin typeface="Arial"/>
                <a:cs typeface="Arial"/>
              </a:rPr>
              <a:t>flu</a:t>
            </a:r>
            <a:r>
              <a:rPr sz="2400" spc="-10" dirty="0">
                <a:solidFill>
                  <a:srgbClr val="00AF50"/>
                </a:solidFill>
                <a:latin typeface="Arial"/>
                <a:cs typeface="Arial"/>
              </a:rPr>
              <a:t>o</a:t>
            </a:r>
            <a:r>
              <a:rPr sz="2400" dirty="0">
                <a:solidFill>
                  <a:srgbClr val="00AF50"/>
                </a:solidFill>
                <a:latin typeface="Arial"/>
                <a:cs typeface="Arial"/>
              </a:rPr>
              <a:t>ride</a:t>
            </a:r>
            <a:r>
              <a:rPr sz="2400" spc="30" dirty="0">
                <a:solidFill>
                  <a:srgbClr val="00AF50"/>
                </a:solidFill>
                <a:latin typeface="Arial"/>
                <a:cs typeface="Arial"/>
              </a:rPr>
              <a:t> </a:t>
            </a:r>
            <a:r>
              <a:rPr sz="2400" spc="-5" dirty="0">
                <a:latin typeface="Arial"/>
                <a:cs typeface="Arial"/>
              </a:rPr>
              <a:t>an</a:t>
            </a:r>
            <a:r>
              <a:rPr sz="2400" dirty="0">
                <a:latin typeface="Arial"/>
                <a:cs typeface="Arial"/>
              </a:rPr>
              <a:t>d </a:t>
            </a:r>
            <a:r>
              <a:rPr sz="2400" dirty="0">
                <a:solidFill>
                  <a:srgbClr val="00AF50"/>
                </a:solidFill>
                <a:latin typeface="Arial"/>
                <a:cs typeface="Arial"/>
              </a:rPr>
              <a:t>Stannous </a:t>
            </a:r>
            <a:r>
              <a:rPr sz="2400" dirty="0" err="1" smtClean="0">
                <a:solidFill>
                  <a:srgbClr val="00AF50"/>
                </a:solidFill>
                <a:latin typeface="Arial"/>
                <a:cs typeface="Arial"/>
              </a:rPr>
              <a:t>fluor</a:t>
            </a:r>
            <a:endParaRPr sz="2400" dirty="0">
              <a:latin typeface="Arial"/>
              <a:cs typeface="Arial"/>
            </a:endParaRPr>
          </a:p>
        </p:txBody>
      </p:sp>
      <p:sp>
        <p:nvSpPr>
          <p:cNvPr id="4" name="object 4"/>
          <p:cNvSpPr txBox="1"/>
          <p:nvPr/>
        </p:nvSpPr>
        <p:spPr>
          <a:xfrm>
            <a:off x="2050414" y="2866548"/>
            <a:ext cx="4826000" cy="3778250"/>
          </a:xfrm>
          <a:prstGeom prst="rect">
            <a:avLst/>
          </a:prstGeom>
        </p:spPr>
        <p:txBody>
          <a:bodyPr vert="horz" wrap="square" lIns="0" tIns="0" rIns="0" bIns="0" rtlCol="0">
            <a:spAutoFit/>
          </a:bodyPr>
          <a:lstStyle/>
          <a:p>
            <a:pPr>
              <a:lnSpc>
                <a:spcPct val="100000"/>
              </a:lnSpc>
            </a:pPr>
            <a:r>
              <a:rPr sz="2400" dirty="0">
                <a:solidFill>
                  <a:srgbClr val="00AF50"/>
                </a:solidFill>
                <a:latin typeface="Arial"/>
                <a:cs typeface="Arial"/>
              </a:rPr>
              <a:t>ide</a:t>
            </a:r>
            <a:endParaRPr sz="2400">
              <a:latin typeface="Arial"/>
              <a:cs typeface="Arial"/>
            </a:endParaRPr>
          </a:p>
        </p:txBody>
      </p:sp>
      <p:sp>
        <p:nvSpPr>
          <p:cNvPr id="5" name="object 5"/>
          <p:cNvSpPr/>
          <p:nvPr/>
        </p:nvSpPr>
        <p:spPr>
          <a:xfrm>
            <a:off x="5410200" y="3048000"/>
            <a:ext cx="3447288" cy="2895601"/>
          </a:xfrm>
          <a:prstGeom prst="rect">
            <a:avLst/>
          </a:prstGeom>
          <a:blipFill>
            <a:blip r:embed="rId2" cstate="print"/>
            <a:stretch>
              <a:fillRect/>
            </a:stretch>
          </a:blipFill>
        </p:spPr>
        <p:txBody>
          <a:bodyPr wrap="square" lIns="0" tIns="0" rIns="0" bIns="0" rtlCol="0"/>
          <a:lstStyle/>
          <a:p>
            <a:endParaRPr/>
          </a:p>
        </p:txBody>
      </p:sp>
      <p:sp>
        <p:nvSpPr>
          <p:cNvPr id="6" name="Rectangle 5"/>
          <p:cNvSpPr/>
          <p:nvPr/>
        </p:nvSpPr>
        <p:spPr>
          <a:xfrm>
            <a:off x="754292" y="4330179"/>
            <a:ext cx="7924800" cy="2665217"/>
          </a:xfrm>
          <a:prstGeom prst="rect">
            <a:avLst/>
          </a:prstGeom>
        </p:spPr>
        <p:txBody>
          <a:bodyPr wrap="square">
            <a:spAutoFit/>
          </a:bodyPr>
          <a:lstStyle/>
          <a:p>
            <a:pPr marL="295910" indent="-283210">
              <a:lnSpc>
                <a:spcPct val="100000"/>
              </a:lnSpc>
              <a:buClr>
                <a:srgbClr val="2CA1BE"/>
              </a:buClr>
              <a:buSzPct val="79545"/>
              <a:buFont typeface="Wingdings"/>
              <a:buChar char=""/>
              <a:tabLst>
                <a:tab pos="296545" algn="l"/>
              </a:tabLst>
            </a:pPr>
            <a:r>
              <a:rPr lang="en-US" b="1" spc="-5" dirty="0">
                <a:latin typeface="Arial"/>
                <a:cs typeface="Arial"/>
              </a:rPr>
              <a:t>Sod</a:t>
            </a:r>
            <a:r>
              <a:rPr lang="en-US" b="1" dirty="0">
                <a:latin typeface="Arial"/>
                <a:cs typeface="Arial"/>
              </a:rPr>
              <a:t>i</a:t>
            </a:r>
            <a:r>
              <a:rPr lang="en-US" b="1" spc="-5" dirty="0">
                <a:latin typeface="Arial"/>
                <a:cs typeface="Arial"/>
              </a:rPr>
              <a:t>um</a:t>
            </a:r>
            <a:r>
              <a:rPr lang="en-US" b="1" spc="5" dirty="0">
                <a:latin typeface="Arial"/>
                <a:cs typeface="Arial"/>
              </a:rPr>
              <a:t> </a:t>
            </a:r>
            <a:r>
              <a:rPr lang="en-US" b="1" spc="-5" dirty="0">
                <a:latin typeface="Arial"/>
                <a:cs typeface="Arial"/>
              </a:rPr>
              <a:t>fl</a:t>
            </a:r>
            <a:r>
              <a:rPr lang="en-US" b="1" dirty="0">
                <a:latin typeface="Arial"/>
                <a:cs typeface="Arial"/>
              </a:rPr>
              <a:t>u</a:t>
            </a:r>
            <a:r>
              <a:rPr lang="en-US" b="1" spc="-5" dirty="0">
                <a:latin typeface="Arial"/>
                <a:cs typeface="Arial"/>
              </a:rPr>
              <a:t>or</a:t>
            </a:r>
            <a:r>
              <a:rPr lang="en-US" b="1" dirty="0">
                <a:latin typeface="Arial"/>
                <a:cs typeface="Arial"/>
              </a:rPr>
              <a:t>i</a:t>
            </a:r>
            <a:r>
              <a:rPr lang="en-US" b="1" spc="-5" dirty="0">
                <a:latin typeface="Arial"/>
                <a:cs typeface="Arial"/>
              </a:rPr>
              <a:t>de</a:t>
            </a:r>
            <a:r>
              <a:rPr lang="en-US" b="1" dirty="0">
                <a:latin typeface="Arial"/>
                <a:cs typeface="Arial"/>
              </a:rPr>
              <a:t> </a:t>
            </a:r>
            <a:r>
              <a:rPr lang="en-US" b="1" spc="-5" dirty="0" err="1">
                <a:latin typeface="Arial"/>
                <a:cs typeface="Arial"/>
              </a:rPr>
              <a:t>mouthr</a:t>
            </a:r>
            <a:r>
              <a:rPr lang="en-US" b="1" dirty="0" err="1">
                <a:latin typeface="Arial"/>
                <a:cs typeface="Arial"/>
              </a:rPr>
              <a:t>i</a:t>
            </a:r>
            <a:r>
              <a:rPr lang="en-US" b="1" spc="-5" dirty="0" err="1">
                <a:latin typeface="Arial"/>
                <a:cs typeface="Arial"/>
              </a:rPr>
              <a:t>n</a:t>
            </a:r>
            <a:r>
              <a:rPr lang="en-US" b="1" dirty="0" err="1">
                <a:latin typeface="Arial"/>
                <a:cs typeface="Arial"/>
              </a:rPr>
              <a:t>s</a:t>
            </a:r>
            <a:r>
              <a:rPr lang="en-US" b="1" spc="-5" dirty="0" err="1">
                <a:latin typeface="Arial"/>
                <a:cs typeface="Arial"/>
              </a:rPr>
              <a:t>es</a:t>
            </a:r>
            <a:endParaRPr lang="en-US" b="1" dirty="0">
              <a:latin typeface="Arial"/>
              <a:cs typeface="Arial"/>
            </a:endParaRPr>
          </a:p>
          <a:p>
            <a:pPr>
              <a:lnSpc>
                <a:spcPct val="100000"/>
              </a:lnSpc>
              <a:spcBef>
                <a:spcPts val="41"/>
              </a:spcBef>
            </a:pPr>
            <a:endParaRPr lang="en-US" sz="2000" dirty="0">
              <a:latin typeface="Times New Roman"/>
              <a:cs typeface="Times New Roman"/>
            </a:endParaRPr>
          </a:p>
          <a:p>
            <a:pPr marL="12700" marR="3340735">
              <a:lnSpc>
                <a:spcPct val="112799"/>
              </a:lnSpc>
              <a:buClr>
                <a:srgbClr val="2CA1BE"/>
              </a:buClr>
              <a:buSzPct val="79545"/>
              <a:buFont typeface="Wingdings"/>
              <a:buChar char=""/>
              <a:tabLst>
                <a:tab pos="296545" algn="l"/>
              </a:tabLst>
            </a:pPr>
            <a:r>
              <a:rPr lang="en-US" spc="-5" dirty="0" smtClean="0">
                <a:latin typeface="Arial"/>
                <a:cs typeface="Arial"/>
              </a:rPr>
              <a:t>Formulated</a:t>
            </a:r>
            <a:r>
              <a:rPr lang="en-US" spc="25" dirty="0" smtClean="0">
                <a:latin typeface="Arial"/>
                <a:cs typeface="Arial"/>
              </a:rPr>
              <a:t> </a:t>
            </a:r>
            <a:r>
              <a:rPr lang="en-US" spc="-5" dirty="0">
                <a:latin typeface="Arial"/>
                <a:cs typeface="Arial"/>
              </a:rPr>
              <a:t>at </a:t>
            </a:r>
            <a:r>
              <a:rPr lang="en-US" dirty="0">
                <a:latin typeface="Arial"/>
                <a:cs typeface="Arial"/>
              </a:rPr>
              <a:t>c</a:t>
            </a:r>
            <a:r>
              <a:rPr lang="en-US" spc="-5" dirty="0">
                <a:latin typeface="Arial"/>
                <a:cs typeface="Arial"/>
              </a:rPr>
              <a:t>on</a:t>
            </a:r>
            <a:r>
              <a:rPr lang="en-US" dirty="0">
                <a:latin typeface="Arial"/>
                <a:cs typeface="Arial"/>
              </a:rPr>
              <a:t>c</a:t>
            </a:r>
            <a:r>
              <a:rPr lang="en-US" spc="-5" dirty="0">
                <a:latin typeface="Arial"/>
                <a:cs typeface="Arial"/>
              </a:rPr>
              <a:t>entrations of </a:t>
            </a:r>
            <a:r>
              <a:rPr lang="en-US" spc="-5" dirty="0" smtClean="0">
                <a:latin typeface="Arial"/>
                <a:cs typeface="Arial"/>
              </a:rPr>
              <a:t>0.2</a:t>
            </a:r>
            <a:r>
              <a:rPr lang="en-US" spc="-5" dirty="0">
                <a:latin typeface="Arial"/>
                <a:cs typeface="Arial"/>
              </a:rPr>
              <a:t>%(900</a:t>
            </a:r>
            <a:r>
              <a:rPr lang="en-US" dirty="0">
                <a:latin typeface="Arial"/>
                <a:cs typeface="Arial"/>
              </a:rPr>
              <a:t> </a:t>
            </a:r>
            <a:r>
              <a:rPr lang="en-US" spc="-5" dirty="0">
                <a:latin typeface="Arial"/>
                <a:cs typeface="Arial"/>
              </a:rPr>
              <a:t>ppm</a:t>
            </a:r>
            <a:r>
              <a:rPr lang="en-US" spc="20" dirty="0">
                <a:latin typeface="Arial"/>
                <a:cs typeface="Arial"/>
              </a:rPr>
              <a:t> </a:t>
            </a:r>
            <a:r>
              <a:rPr lang="en-US" spc="-5" dirty="0">
                <a:latin typeface="Arial"/>
                <a:cs typeface="Arial"/>
              </a:rPr>
              <a:t>F)</a:t>
            </a:r>
            <a:r>
              <a:rPr lang="en-US" spc="10" dirty="0">
                <a:latin typeface="Arial"/>
                <a:cs typeface="Arial"/>
              </a:rPr>
              <a:t> </a:t>
            </a:r>
            <a:r>
              <a:rPr lang="en-US" spc="-5" dirty="0">
                <a:latin typeface="Arial"/>
                <a:cs typeface="Arial"/>
              </a:rPr>
              <a:t>for</a:t>
            </a:r>
            <a:r>
              <a:rPr lang="en-US" dirty="0">
                <a:latin typeface="Arial"/>
                <a:cs typeface="Arial"/>
              </a:rPr>
              <a:t> </a:t>
            </a:r>
            <a:r>
              <a:rPr lang="en-US" spc="-5" dirty="0">
                <a:latin typeface="Arial"/>
                <a:cs typeface="Arial"/>
              </a:rPr>
              <a:t>wee</a:t>
            </a:r>
            <a:r>
              <a:rPr lang="en-US" dirty="0">
                <a:latin typeface="Arial"/>
                <a:cs typeface="Arial"/>
              </a:rPr>
              <a:t>k</a:t>
            </a:r>
            <a:r>
              <a:rPr lang="en-US" spc="-5" dirty="0">
                <a:latin typeface="Arial"/>
                <a:cs typeface="Arial"/>
              </a:rPr>
              <a:t>ly</a:t>
            </a:r>
            <a:r>
              <a:rPr lang="en-US" spc="5" dirty="0">
                <a:latin typeface="Arial"/>
                <a:cs typeface="Arial"/>
              </a:rPr>
              <a:t> </a:t>
            </a:r>
            <a:r>
              <a:rPr lang="en-US" spc="-5" dirty="0">
                <a:latin typeface="Arial"/>
                <a:cs typeface="Arial"/>
              </a:rPr>
              <a:t>u</a:t>
            </a:r>
            <a:r>
              <a:rPr lang="en-US" dirty="0">
                <a:latin typeface="Arial"/>
                <a:cs typeface="Arial"/>
              </a:rPr>
              <a:t>s</a:t>
            </a:r>
            <a:r>
              <a:rPr lang="en-US" spc="-5" dirty="0">
                <a:latin typeface="Arial"/>
                <a:cs typeface="Arial"/>
              </a:rPr>
              <a:t>e 0.05%(225</a:t>
            </a:r>
            <a:r>
              <a:rPr lang="en-US" spc="10" dirty="0">
                <a:latin typeface="Arial"/>
                <a:cs typeface="Arial"/>
              </a:rPr>
              <a:t> </a:t>
            </a:r>
            <a:r>
              <a:rPr lang="en-US" spc="-5" dirty="0">
                <a:latin typeface="Arial"/>
                <a:cs typeface="Arial"/>
              </a:rPr>
              <a:t>ppm</a:t>
            </a:r>
            <a:r>
              <a:rPr lang="en-US" spc="10" dirty="0">
                <a:latin typeface="Arial"/>
                <a:cs typeface="Arial"/>
              </a:rPr>
              <a:t> </a:t>
            </a:r>
            <a:r>
              <a:rPr lang="en-US" spc="-5" dirty="0">
                <a:latin typeface="Arial"/>
                <a:cs typeface="Arial"/>
              </a:rPr>
              <a:t>F)</a:t>
            </a:r>
            <a:r>
              <a:rPr lang="en-US" spc="10" dirty="0">
                <a:latin typeface="Arial"/>
                <a:cs typeface="Arial"/>
              </a:rPr>
              <a:t> </a:t>
            </a:r>
            <a:r>
              <a:rPr lang="en-US" spc="10" dirty="0" smtClean="0">
                <a:latin typeface="Arial"/>
                <a:cs typeface="Arial"/>
              </a:rPr>
              <a:t>        </a:t>
            </a:r>
            <a:r>
              <a:rPr lang="en-US" spc="-5" dirty="0" smtClean="0">
                <a:latin typeface="Arial"/>
                <a:cs typeface="Arial"/>
              </a:rPr>
              <a:t>for</a:t>
            </a:r>
            <a:r>
              <a:rPr lang="en-US" spc="15" dirty="0" smtClean="0">
                <a:latin typeface="Arial"/>
                <a:cs typeface="Arial"/>
              </a:rPr>
              <a:t> </a:t>
            </a:r>
            <a:r>
              <a:rPr lang="en-US" spc="-5" dirty="0">
                <a:latin typeface="Arial"/>
                <a:cs typeface="Arial"/>
              </a:rPr>
              <a:t>da</a:t>
            </a:r>
            <a:r>
              <a:rPr lang="en-US" dirty="0">
                <a:latin typeface="Arial"/>
                <a:cs typeface="Arial"/>
              </a:rPr>
              <a:t>i</a:t>
            </a:r>
            <a:r>
              <a:rPr lang="en-US" spc="-5" dirty="0">
                <a:latin typeface="Arial"/>
                <a:cs typeface="Arial"/>
              </a:rPr>
              <a:t>ly u</a:t>
            </a:r>
            <a:r>
              <a:rPr lang="en-US" dirty="0">
                <a:latin typeface="Arial"/>
                <a:cs typeface="Arial"/>
              </a:rPr>
              <a:t>s</a:t>
            </a:r>
            <a:r>
              <a:rPr lang="en-US" spc="-5" dirty="0">
                <a:latin typeface="Arial"/>
                <a:cs typeface="Arial"/>
              </a:rPr>
              <a:t>e</a:t>
            </a:r>
            <a:endParaRPr lang="en-US" dirty="0">
              <a:latin typeface="Arial"/>
              <a:cs typeface="Arial"/>
            </a:endParaRPr>
          </a:p>
          <a:p>
            <a:pPr marL="295910" indent="-283210">
              <a:lnSpc>
                <a:spcPts val="2510"/>
              </a:lnSpc>
              <a:spcBef>
                <a:spcPts val="335"/>
              </a:spcBef>
              <a:buClr>
                <a:srgbClr val="2CA1BE"/>
              </a:buClr>
              <a:buSzPct val="79545"/>
              <a:buFont typeface="Wingdings"/>
              <a:buChar char=""/>
              <a:tabLst>
                <a:tab pos="296545" algn="l"/>
              </a:tabLst>
            </a:pPr>
            <a:r>
              <a:rPr lang="en-US" spc="-5" dirty="0">
                <a:latin typeface="Arial"/>
                <a:cs typeface="Arial"/>
              </a:rPr>
              <a:t>Th</a:t>
            </a:r>
            <a:r>
              <a:rPr lang="en-US" dirty="0">
                <a:latin typeface="Arial"/>
                <a:cs typeface="Arial"/>
              </a:rPr>
              <a:t>e</a:t>
            </a:r>
            <a:r>
              <a:rPr lang="en-US" spc="-5" dirty="0">
                <a:latin typeface="Arial"/>
                <a:cs typeface="Arial"/>
              </a:rPr>
              <a:t>se</a:t>
            </a:r>
            <a:r>
              <a:rPr lang="en-US" spc="5" dirty="0">
                <a:latin typeface="Arial"/>
                <a:cs typeface="Arial"/>
              </a:rPr>
              <a:t> </a:t>
            </a:r>
            <a:r>
              <a:rPr lang="en-US" spc="-5" dirty="0">
                <a:latin typeface="Arial"/>
                <a:cs typeface="Arial"/>
              </a:rPr>
              <a:t>are</a:t>
            </a:r>
            <a:r>
              <a:rPr lang="en-US" spc="15" dirty="0">
                <a:latin typeface="Arial"/>
                <a:cs typeface="Arial"/>
              </a:rPr>
              <a:t> </a:t>
            </a:r>
            <a:r>
              <a:rPr lang="en-US" spc="-5" dirty="0">
                <a:latin typeface="Arial"/>
                <a:cs typeface="Arial"/>
              </a:rPr>
              <a:t>u</a:t>
            </a:r>
            <a:r>
              <a:rPr lang="en-US" dirty="0">
                <a:latin typeface="Arial"/>
                <a:cs typeface="Arial"/>
              </a:rPr>
              <a:t>s</a:t>
            </a:r>
            <a:r>
              <a:rPr lang="en-US" spc="-5" dirty="0">
                <a:latin typeface="Arial"/>
                <a:cs typeface="Arial"/>
              </a:rPr>
              <a:t>ed</a:t>
            </a:r>
            <a:r>
              <a:rPr lang="en-US" dirty="0">
                <a:latin typeface="Arial"/>
                <a:cs typeface="Arial"/>
              </a:rPr>
              <a:t> </a:t>
            </a:r>
            <a:r>
              <a:rPr lang="en-US" spc="-5" dirty="0">
                <a:latin typeface="Arial"/>
                <a:cs typeface="Arial"/>
              </a:rPr>
              <a:t>by</a:t>
            </a:r>
            <a:r>
              <a:rPr lang="en-US" spc="5" dirty="0">
                <a:latin typeface="Arial"/>
                <a:cs typeface="Arial"/>
              </a:rPr>
              <a:t> </a:t>
            </a:r>
            <a:r>
              <a:rPr lang="en-US" spc="-5" dirty="0">
                <a:latin typeface="Arial"/>
                <a:cs typeface="Arial"/>
              </a:rPr>
              <a:t>for</a:t>
            </a:r>
            <a:r>
              <a:rPr lang="en-US" dirty="0">
                <a:latin typeface="Arial"/>
                <a:cs typeface="Arial"/>
              </a:rPr>
              <a:t>c</a:t>
            </a:r>
            <a:r>
              <a:rPr lang="en-US" spc="-5" dirty="0">
                <a:latin typeface="Arial"/>
                <a:cs typeface="Arial"/>
              </a:rPr>
              <a:t>eful</a:t>
            </a:r>
            <a:r>
              <a:rPr lang="en-US" dirty="0">
                <a:latin typeface="Arial"/>
                <a:cs typeface="Arial"/>
              </a:rPr>
              <a:t>l</a:t>
            </a:r>
            <a:r>
              <a:rPr lang="en-US" spc="-5" dirty="0">
                <a:latin typeface="Arial"/>
                <a:cs typeface="Arial"/>
              </a:rPr>
              <a:t>y swi</a:t>
            </a:r>
            <a:r>
              <a:rPr lang="en-US" dirty="0">
                <a:latin typeface="Arial"/>
                <a:cs typeface="Arial"/>
              </a:rPr>
              <a:t>s</a:t>
            </a:r>
            <a:r>
              <a:rPr lang="en-US" spc="-5" dirty="0">
                <a:latin typeface="Arial"/>
                <a:cs typeface="Arial"/>
              </a:rPr>
              <a:t>hing 10ml</a:t>
            </a:r>
            <a:r>
              <a:rPr lang="en-US" spc="10" dirty="0">
                <a:latin typeface="Arial"/>
                <a:cs typeface="Arial"/>
              </a:rPr>
              <a:t> </a:t>
            </a:r>
            <a:r>
              <a:rPr lang="en-US" spc="-5" dirty="0">
                <a:latin typeface="Arial"/>
                <a:cs typeface="Arial"/>
              </a:rPr>
              <a:t>of</a:t>
            </a:r>
            <a:r>
              <a:rPr lang="en-US" spc="10" dirty="0">
                <a:latin typeface="Arial"/>
                <a:cs typeface="Arial"/>
              </a:rPr>
              <a:t> </a:t>
            </a:r>
            <a:r>
              <a:rPr lang="en-US" spc="-5" dirty="0">
                <a:latin typeface="Arial"/>
                <a:cs typeface="Arial"/>
              </a:rPr>
              <a:t>the</a:t>
            </a:r>
            <a:r>
              <a:rPr lang="en-US" dirty="0">
                <a:latin typeface="Arial"/>
                <a:cs typeface="Arial"/>
              </a:rPr>
              <a:t> </a:t>
            </a:r>
            <a:r>
              <a:rPr lang="en-US" spc="-5" dirty="0">
                <a:latin typeface="Arial"/>
                <a:cs typeface="Arial"/>
              </a:rPr>
              <a:t>l</a:t>
            </a:r>
            <a:r>
              <a:rPr lang="en-US" dirty="0">
                <a:latin typeface="Arial"/>
                <a:cs typeface="Arial"/>
              </a:rPr>
              <a:t>i</a:t>
            </a:r>
            <a:r>
              <a:rPr lang="en-US" spc="-5" dirty="0">
                <a:latin typeface="Arial"/>
                <a:cs typeface="Arial"/>
              </a:rPr>
              <a:t>qu</a:t>
            </a:r>
            <a:r>
              <a:rPr lang="en-US" dirty="0">
                <a:latin typeface="Arial"/>
                <a:cs typeface="Arial"/>
              </a:rPr>
              <a:t>i</a:t>
            </a:r>
            <a:r>
              <a:rPr lang="en-US" spc="-5" dirty="0">
                <a:latin typeface="Arial"/>
                <a:cs typeface="Arial"/>
              </a:rPr>
              <a:t>d</a:t>
            </a:r>
            <a:endParaRPr lang="en-US" dirty="0">
              <a:latin typeface="Arial"/>
              <a:cs typeface="Arial"/>
            </a:endParaRPr>
          </a:p>
          <a:p>
            <a:pPr marL="295910">
              <a:lnSpc>
                <a:spcPts val="2510"/>
              </a:lnSpc>
            </a:pPr>
            <a:r>
              <a:rPr lang="en-US" spc="-5" dirty="0">
                <a:latin typeface="Arial"/>
                <a:cs typeface="Arial"/>
              </a:rPr>
              <a:t>around</a:t>
            </a:r>
            <a:r>
              <a:rPr lang="en-US" spc="10" dirty="0">
                <a:latin typeface="Arial"/>
                <a:cs typeface="Arial"/>
              </a:rPr>
              <a:t> </a:t>
            </a:r>
            <a:r>
              <a:rPr lang="en-US" spc="-5" dirty="0">
                <a:latin typeface="Arial"/>
                <a:cs typeface="Arial"/>
              </a:rPr>
              <a:t>the mouth</a:t>
            </a:r>
            <a:r>
              <a:rPr lang="en-US" spc="25" dirty="0">
                <a:latin typeface="Arial"/>
                <a:cs typeface="Arial"/>
              </a:rPr>
              <a:t> </a:t>
            </a:r>
            <a:r>
              <a:rPr lang="en-US" spc="-5" dirty="0">
                <a:latin typeface="Arial"/>
                <a:cs typeface="Arial"/>
              </a:rPr>
              <a:t>for 60</a:t>
            </a:r>
            <a:r>
              <a:rPr lang="en-US" dirty="0">
                <a:latin typeface="Arial"/>
                <a:cs typeface="Arial"/>
              </a:rPr>
              <a:t> </a:t>
            </a:r>
            <a:r>
              <a:rPr lang="en-US" spc="-5" dirty="0">
                <a:latin typeface="Arial"/>
                <a:cs typeface="Arial"/>
              </a:rPr>
              <a:t>sec before</a:t>
            </a:r>
            <a:r>
              <a:rPr lang="en-US" spc="15" dirty="0">
                <a:latin typeface="Arial"/>
                <a:cs typeface="Arial"/>
              </a:rPr>
              <a:t> </a:t>
            </a:r>
            <a:r>
              <a:rPr lang="en-US" spc="-5" dirty="0">
                <a:latin typeface="Arial"/>
                <a:cs typeface="Arial"/>
              </a:rPr>
              <a:t>expectorating</a:t>
            </a:r>
            <a:r>
              <a:rPr lang="en-US" spc="15" dirty="0">
                <a:latin typeface="Arial"/>
                <a:cs typeface="Arial"/>
              </a:rPr>
              <a:t> </a:t>
            </a:r>
            <a:r>
              <a:rPr lang="en-US" spc="-5" dirty="0">
                <a:latin typeface="Arial"/>
                <a:cs typeface="Arial"/>
              </a:rPr>
              <a:t>it</a:t>
            </a:r>
            <a:endParaRPr lang="en-US" dirty="0">
              <a:latin typeface="Arial"/>
              <a:cs typeface="Arial"/>
            </a:endParaRPr>
          </a:p>
          <a:p>
            <a:pPr>
              <a:lnSpc>
                <a:spcPct val="100000"/>
              </a:lnSpc>
              <a:spcBef>
                <a:spcPts val="37"/>
              </a:spcBef>
            </a:pPr>
            <a:endParaRPr lang="en-US" sz="2400" dirty="0">
              <a:latin typeface="Times New Roman"/>
              <a:cs typeface="Times New Roman"/>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extLst>
              <p:ext uri="{D42A27DB-BD31-4B8C-83A1-F6EECF244321}">
                <p14:modId xmlns:p14="http://schemas.microsoft.com/office/powerpoint/2010/main" val="3780951746"/>
              </p:ext>
            </p:extLst>
          </p:nvPr>
        </p:nvGraphicFramePr>
        <p:xfrm>
          <a:off x="-533400" y="0"/>
          <a:ext cx="102108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202761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534400" cy="5632311"/>
          </a:xfrm>
          <a:prstGeom prst="rect">
            <a:avLst/>
          </a:prstGeom>
        </p:spPr>
        <p:txBody>
          <a:bodyPr wrap="square">
            <a:spAutoFit/>
          </a:bodyPr>
          <a:lstStyle/>
          <a:p>
            <a:r>
              <a:rPr lang="en-US" b="1" dirty="0">
                <a:solidFill>
                  <a:srgbClr val="000000"/>
                </a:solidFill>
                <a:latin typeface="TimesNewRoman"/>
              </a:rPr>
              <a:t>Uses of Fluoride </a:t>
            </a:r>
            <a:r>
              <a:rPr lang="en-US" b="1" dirty="0" err="1" smtClean="0">
                <a:solidFill>
                  <a:srgbClr val="000000"/>
                </a:solidFill>
                <a:latin typeface="TimesNewRoman"/>
              </a:rPr>
              <a:t>Mouthrinses</a:t>
            </a:r>
            <a:r>
              <a:rPr lang="en-US" b="1" dirty="0" smtClean="0">
                <a:solidFill>
                  <a:srgbClr val="000000"/>
                </a:solidFill>
                <a:latin typeface="TimesNewRoman"/>
              </a:rPr>
              <a:t>:</a:t>
            </a:r>
          </a:p>
          <a:p>
            <a:r>
              <a:rPr lang="en-US" b="1" dirty="0">
                <a:solidFill>
                  <a:srgbClr val="000000"/>
                </a:solidFill>
                <a:latin typeface="TimesNewRoman"/>
              </a:rPr>
              <a:t/>
            </a:r>
            <a:br>
              <a:rPr lang="en-US" b="1" dirty="0">
                <a:solidFill>
                  <a:srgbClr val="000000"/>
                </a:solidFill>
                <a:latin typeface="TimesNewRoman"/>
              </a:rPr>
            </a:br>
            <a:r>
              <a:rPr lang="en-US" dirty="0">
                <a:solidFill>
                  <a:srgbClr val="000000"/>
                </a:solidFill>
                <a:latin typeface="TimesNewRoman"/>
              </a:rPr>
              <a:t>a) Primary preventive programs for children and adults</a:t>
            </a:r>
            <a:br>
              <a:rPr lang="en-US" dirty="0">
                <a:solidFill>
                  <a:srgbClr val="000000"/>
                </a:solidFill>
                <a:latin typeface="TimesNewRoman"/>
              </a:rPr>
            </a:br>
            <a:r>
              <a:rPr lang="en-US" dirty="0">
                <a:solidFill>
                  <a:srgbClr val="000000"/>
                </a:solidFill>
                <a:latin typeface="TimesNewRoman"/>
              </a:rPr>
              <a:t>b) In subjects with high risk to dental caries.</a:t>
            </a:r>
            <a:br>
              <a:rPr lang="en-US" dirty="0">
                <a:solidFill>
                  <a:srgbClr val="000000"/>
                </a:solidFill>
                <a:latin typeface="TimesNewRoman"/>
              </a:rPr>
            </a:br>
            <a:r>
              <a:rPr lang="en-US" dirty="0">
                <a:solidFill>
                  <a:srgbClr val="000000"/>
                </a:solidFill>
                <a:latin typeface="TimesNewRoman"/>
              </a:rPr>
              <a:t>c) Patients with rampant caries.</a:t>
            </a:r>
            <a:br>
              <a:rPr lang="en-US" dirty="0">
                <a:solidFill>
                  <a:srgbClr val="000000"/>
                </a:solidFill>
                <a:latin typeface="TimesNewRoman"/>
              </a:rPr>
            </a:br>
            <a:r>
              <a:rPr lang="en-US" dirty="0">
                <a:solidFill>
                  <a:srgbClr val="000000"/>
                </a:solidFill>
                <a:latin typeface="TimesNewRoman"/>
              </a:rPr>
              <a:t>d) Patients with </a:t>
            </a:r>
            <a:r>
              <a:rPr lang="en-US" dirty="0" err="1">
                <a:solidFill>
                  <a:srgbClr val="000000"/>
                </a:solidFill>
                <a:latin typeface="TimesNewRoman"/>
              </a:rPr>
              <a:t>hyposalivations</a:t>
            </a:r>
            <a:r>
              <a:rPr lang="en-US" dirty="0">
                <a:solidFill>
                  <a:srgbClr val="000000"/>
                </a:solidFill>
                <a:latin typeface="TimesNewRoman"/>
              </a:rPr>
              <a:t> or xerostomia.</a:t>
            </a:r>
            <a:br>
              <a:rPr lang="en-US" dirty="0">
                <a:solidFill>
                  <a:srgbClr val="000000"/>
                </a:solidFill>
                <a:latin typeface="TimesNewRoman"/>
              </a:rPr>
            </a:br>
            <a:r>
              <a:rPr lang="en-US" dirty="0">
                <a:solidFill>
                  <a:srgbClr val="000000"/>
                </a:solidFill>
                <a:latin typeface="TimesNewRoman"/>
              </a:rPr>
              <a:t>e) Patients with sensitive teeth due to tooth wear as (abrasion, attrition, erosion) or</a:t>
            </a:r>
            <a:br>
              <a:rPr lang="en-US" dirty="0">
                <a:solidFill>
                  <a:srgbClr val="000000"/>
                </a:solidFill>
                <a:latin typeface="TimesNewRoman"/>
              </a:rPr>
            </a:br>
            <a:r>
              <a:rPr lang="en-US" dirty="0">
                <a:solidFill>
                  <a:srgbClr val="000000"/>
                </a:solidFill>
                <a:latin typeface="TimesNewRoman"/>
              </a:rPr>
              <a:t>because of exposed root.</a:t>
            </a:r>
            <a:br>
              <a:rPr lang="en-US" dirty="0">
                <a:solidFill>
                  <a:srgbClr val="000000"/>
                </a:solidFill>
                <a:latin typeface="TimesNewRoman"/>
              </a:rPr>
            </a:br>
            <a:r>
              <a:rPr lang="en-US" dirty="0">
                <a:solidFill>
                  <a:srgbClr val="000000"/>
                </a:solidFill>
                <a:latin typeface="TimesNewRoman"/>
              </a:rPr>
              <a:t>f) Patients with </a:t>
            </a:r>
            <a:r>
              <a:rPr lang="en-US" dirty="0" err="1">
                <a:solidFill>
                  <a:srgbClr val="000000"/>
                </a:solidFill>
                <a:latin typeface="TimesNewRoman"/>
              </a:rPr>
              <a:t>periodontits</a:t>
            </a:r>
            <a:r>
              <a:rPr lang="en-US" dirty="0">
                <a:solidFill>
                  <a:srgbClr val="000000"/>
                </a:solidFill>
                <a:latin typeface="TimesNewRoman"/>
              </a:rPr>
              <a:t> and root caries.</a:t>
            </a:r>
            <a:br>
              <a:rPr lang="en-US" dirty="0">
                <a:solidFill>
                  <a:srgbClr val="000000"/>
                </a:solidFill>
                <a:latin typeface="TimesNewRoman"/>
              </a:rPr>
            </a:br>
            <a:r>
              <a:rPr lang="en-US" dirty="0">
                <a:solidFill>
                  <a:srgbClr val="000000"/>
                </a:solidFill>
                <a:latin typeface="TimesNewRoman"/>
              </a:rPr>
              <a:t>g) Patients with orthodontic </a:t>
            </a:r>
            <a:r>
              <a:rPr lang="en-US" dirty="0" smtClean="0">
                <a:solidFill>
                  <a:srgbClr val="000000"/>
                </a:solidFill>
                <a:latin typeface="TimesNewRoman"/>
              </a:rPr>
              <a:t>appliance</a:t>
            </a:r>
            <a:r>
              <a:rPr lang="en-US" dirty="0" smtClean="0"/>
              <a:t> </a:t>
            </a:r>
          </a:p>
          <a:p>
            <a:endParaRPr lang="en-US" dirty="0"/>
          </a:p>
          <a:p>
            <a:endParaRPr lang="en-US" dirty="0" smtClean="0"/>
          </a:p>
          <a:p>
            <a:r>
              <a:rPr lang="en-US" b="1" dirty="0"/>
              <a:t>Fluoridated mouth rinse should not be given</a:t>
            </a:r>
            <a:br>
              <a:rPr lang="en-US" b="1" dirty="0"/>
            </a:br>
            <a:r>
              <a:rPr lang="en-US" dirty="0"/>
              <a:t>1. To children under six years of age, as they cannot control muscles of swallowing. </a:t>
            </a:r>
            <a:br>
              <a:rPr lang="en-US" dirty="0"/>
            </a:br>
            <a:r>
              <a:rPr lang="en-US" dirty="0"/>
              <a:t>2. Children living in fluoridated area or receiving fluoride supplements. Fluoridated</a:t>
            </a:r>
            <a:br>
              <a:rPr lang="en-US" dirty="0"/>
            </a:br>
            <a:r>
              <a:rPr lang="en-US" dirty="0" smtClean="0"/>
              <a:t> </a:t>
            </a:r>
            <a:r>
              <a:rPr lang="en-US" dirty="0"/>
              <a:t/>
            </a:r>
            <a:br>
              <a:rPr lang="en-US" dirty="0"/>
            </a:br>
            <a:r>
              <a:rPr lang="en-US" dirty="0"/>
              <a:t/>
            </a:r>
            <a:br>
              <a:rPr lang="en-US" dirty="0"/>
            </a:br>
            <a:endParaRPr lang="en-IN" dirty="0"/>
          </a:p>
        </p:txBody>
      </p:sp>
    </p:spTree>
    <p:extLst>
      <p:ext uri="{BB962C8B-B14F-4D97-AF65-F5344CB8AC3E}">
        <p14:creationId xmlns:p14="http://schemas.microsoft.com/office/powerpoint/2010/main" val="27071916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18438" y="760895"/>
            <a:ext cx="2748915" cy="330835"/>
          </a:xfrm>
          <a:prstGeom prst="rect">
            <a:avLst/>
          </a:prstGeom>
        </p:spPr>
        <p:txBody>
          <a:bodyPr vert="horz" wrap="square" lIns="0" tIns="0" rIns="0" bIns="0" rtlCol="0">
            <a:spAutoFit/>
          </a:bodyPr>
          <a:lstStyle/>
          <a:p>
            <a:pPr marL="295910" indent="-283210">
              <a:lnSpc>
                <a:spcPct val="100000"/>
              </a:lnSpc>
              <a:buClr>
                <a:srgbClr val="2CA1BE"/>
              </a:buClr>
              <a:buSzPct val="79166"/>
              <a:buFont typeface="Wingdings"/>
              <a:buChar char=""/>
              <a:tabLst>
                <a:tab pos="296545" algn="l"/>
              </a:tabLst>
            </a:pPr>
            <a:r>
              <a:rPr sz="2400" dirty="0">
                <a:solidFill>
                  <a:srgbClr val="000000"/>
                </a:solidFill>
              </a:rPr>
              <a:t>F</a:t>
            </a:r>
            <a:r>
              <a:rPr sz="2400" spc="-10" dirty="0">
                <a:solidFill>
                  <a:srgbClr val="000000"/>
                </a:solidFill>
              </a:rPr>
              <a:t>L</a:t>
            </a:r>
            <a:r>
              <a:rPr sz="2400" dirty="0">
                <a:solidFill>
                  <a:srgbClr val="000000"/>
                </a:solidFill>
              </a:rPr>
              <a:t>UO</a:t>
            </a:r>
            <a:r>
              <a:rPr sz="2400" spc="-10" dirty="0">
                <a:solidFill>
                  <a:srgbClr val="000000"/>
                </a:solidFill>
              </a:rPr>
              <a:t>R</a:t>
            </a:r>
            <a:r>
              <a:rPr sz="2400" dirty="0">
                <a:solidFill>
                  <a:srgbClr val="000000"/>
                </a:solidFill>
              </a:rPr>
              <a:t>IDE</a:t>
            </a:r>
            <a:r>
              <a:rPr sz="2400" spc="5" dirty="0">
                <a:solidFill>
                  <a:srgbClr val="000000"/>
                </a:solidFill>
              </a:rPr>
              <a:t> </a:t>
            </a:r>
            <a:r>
              <a:rPr sz="2400" dirty="0">
                <a:solidFill>
                  <a:srgbClr val="000000"/>
                </a:solidFill>
              </a:rPr>
              <a:t>GELS</a:t>
            </a:r>
            <a:endParaRPr sz="2400"/>
          </a:p>
        </p:txBody>
      </p:sp>
      <p:sp>
        <p:nvSpPr>
          <p:cNvPr id="3" name="object 3"/>
          <p:cNvSpPr txBox="1"/>
          <p:nvPr/>
        </p:nvSpPr>
        <p:spPr>
          <a:xfrm>
            <a:off x="1018438" y="1570297"/>
            <a:ext cx="4954905" cy="6256585"/>
          </a:xfrm>
          <a:prstGeom prst="rect">
            <a:avLst/>
          </a:prstGeom>
        </p:spPr>
        <p:txBody>
          <a:bodyPr vert="horz" wrap="square" lIns="0" tIns="0" rIns="0" bIns="0" rtlCol="0">
            <a:spAutoFit/>
          </a:bodyPr>
          <a:lstStyle/>
          <a:p>
            <a:pPr marL="295910" marR="141605" indent="-283210">
              <a:lnSpc>
                <a:spcPct val="90000"/>
              </a:lnSpc>
              <a:buClr>
                <a:srgbClr val="2CA1BE"/>
              </a:buClr>
              <a:buSzPct val="79545"/>
              <a:buFont typeface="Wingdings"/>
              <a:buChar char=""/>
              <a:tabLst>
                <a:tab pos="296545" algn="l"/>
              </a:tabLst>
            </a:pPr>
            <a:r>
              <a:rPr sz="2200" spc="-5" dirty="0">
                <a:latin typeface="Arial"/>
                <a:cs typeface="Arial"/>
              </a:rPr>
              <a:t>Fluoride</a:t>
            </a:r>
            <a:r>
              <a:rPr sz="2200" spc="10" dirty="0">
                <a:latin typeface="Arial"/>
                <a:cs typeface="Arial"/>
              </a:rPr>
              <a:t> </a:t>
            </a:r>
            <a:r>
              <a:rPr sz="2200" spc="-5" dirty="0">
                <a:latin typeface="Arial"/>
                <a:cs typeface="Arial"/>
              </a:rPr>
              <a:t>gel produ</a:t>
            </a:r>
            <a:r>
              <a:rPr sz="2200" dirty="0">
                <a:latin typeface="Arial"/>
                <a:cs typeface="Arial"/>
              </a:rPr>
              <a:t>c</a:t>
            </a:r>
            <a:r>
              <a:rPr sz="2200" spc="-5" dirty="0">
                <a:latin typeface="Arial"/>
                <a:cs typeface="Arial"/>
              </a:rPr>
              <a:t>ts</a:t>
            </a:r>
            <a:r>
              <a:rPr sz="2200" spc="10" dirty="0">
                <a:latin typeface="Arial"/>
                <a:cs typeface="Arial"/>
              </a:rPr>
              <a:t> </a:t>
            </a:r>
            <a:r>
              <a:rPr sz="2200" spc="-5" dirty="0">
                <a:latin typeface="Arial"/>
                <a:cs typeface="Arial"/>
              </a:rPr>
              <a:t>inc</a:t>
            </a:r>
            <a:r>
              <a:rPr sz="2200" dirty="0">
                <a:latin typeface="Arial"/>
                <a:cs typeface="Arial"/>
              </a:rPr>
              <a:t>l</a:t>
            </a:r>
            <a:r>
              <a:rPr sz="2200" spc="-5" dirty="0">
                <a:latin typeface="Arial"/>
                <a:cs typeface="Arial"/>
              </a:rPr>
              <a:t>ude</a:t>
            </a:r>
            <a:r>
              <a:rPr sz="2200" spc="25" dirty="0">
                <a:latin typeface="Arial"/>
                <a:cs typeface="Arial"/>
              </a:rPr>
              <a:t> </a:t>
            </a:r>
            <a:r>
              <a:rPr sz="2200" spc="-5" dirty="0">
                <a:solidFill>
                  <a:srgbClr val="00AF50"/>
                </a:solidFill>
                <a:latin typeface="Arial"/>
                <a:cs typeface="Arial"/>
              </a:rPr>
              <a:t>ne</a:t>
            </a:r>
            <a:r>
              <a:rPr sz="2200" dirty="0">
                <a:solidFill>
                  <a:srgbClr val="00AF50"/>
                </a:solidFill>
                <a:latin typeface="Arial"/>
                <a:cs typeface="Arial"/>
              </a:rPr>
              <a:t>u</a:t>
            </a:r>
            <a:r>
              <a:rPr sz="2200" spc="-5" dirty="0">
                <a:solidFill>
                  <a:srgbClr val="00AF50"/>
                </a:solidFill>
                <a:latin typeface="Arial"/>
                <a:cs typeface="Arial"/>
              </a:rPr>
              <a:t>tral s</a:t>
            </a:r>
            <a:r>
              <a:rPr sz="2200" dirty="0">
                <a:solidFill>
                  <a:srgbClr val="00AF50"/>
                </a:solidFill>
                <a:latin typeface="Arial"/>
                <a:cs typeface="Arial"/>
              </a:rPr>
              <a:t>o</a:t>
            </a:r>
            <a:r>
              <a:rPr sz="2200" spc="-5" dirty="0">
                <a:solidFill>
                  <a:srgbClr val="00AF50"/>
                </a:solidFill>
                <a:latin typeface="Arial"/>
                <a:cs typeface="Arial"/>
              </a:rPr>
              <a:t>dium</a:t>
            </a:r>
            <a:r>
              <a:rPr sz="2200" spc="5" dirty="0">
                <a:solidFill>
                  <a:srgbClr val="00AF50"/>
                </a:solidFill>
                <a:latin typeface="Arial"/>
                <a:cs typeface="Arial"/>
              </a:rPr>
              <a:t> </a:t>
            </a:r>
            <a:r>
              <a:rPr sz="2200" spc="-5" dirty="0">
                <a:solidFill>
                  <a:srgbClr val="00AF50"/>
                </a:solidFill>
                <a:latin typeface="Arial"/>
                <a:cs typeface="Arial"/>
              </a:rPr>
              <a:t>fl</a:t>
            </a:r>
            <a:r>
              <a:rPr sz="2200" dirty="0">
                <a:solidFill>
                  <a:srgbClr val="00AF50"/>
                </a:solidFill>
                <a:latin typeface="Arial"/>
                <a:cs typeface="Arial"/>
              </a:rPr>
              <a:t>u</a:t>
            </a:r>
            <a:r>
              <a:rPr sz="2200" spc="-5" dirty="0">
                <a:solidFill>
                  <a:srgbClr val="00AF50"/>
                </a:solidFill>
                <a:latin typeface="Arial"/>
                <a:cs typeface="Arial"/>
              </a:rPr>
              <a:t>or</a:t>
            </a:r>
            <a:r>
              <a:rPr sz="2200" dirty="0">
                <a:solidFill>
                  <a:srgbClr val="00AF50"/>
                </a:solidFill>
                <a:latin typeface="Arial"/>
                <a:cs typeface="Arial"/>
              </a:rPr>
              <a:t>i</a:t>
            </a:r>
            <a:r>
              <a:rPr sz="2200" spc="-5" dirty="0">
                <a:solidFill>
                  <a:srgbClr val="00AF50"/>
                </a:solidFill>
                <a:latin typeface="Arial"/>
                <a:cs typeface="Arial"/>
              </a:rPr>
              <a:t>de</a:t>
            </a:r>
            <a:r>
              <a:rPr sz="2200" spc="20" dirty="0">
                <a:solidFill>
                  <a:srgbClr val="00AF50"/>
                </a:solidFill>
                <a:latin typeface="Arial"/>
                <a:cs typeface="Arial"/>
              </a:rPr>
              <a:t> </a:t>
            </a:r>
            <a:r>
              <a:rPr sz="2200" spc="-5" dirty="0">
                <a:latin typeface="Arial"/>
                <a:cs typeface="Arial"/>
              </a:rPr>
              <a:t>and</a:t>
            </a:r>
            <a:r>
              <a:rPr sz="2200" spc="5" dirty="0">
                <a:latin typeface="Arial"/>
                <a:cs typeface="Arial"/>
              </a:rPr>
              <a:t> </a:t>
            </a:r>
            <a:r>
              <a:rPr sz="2200" spc="-5" dirty="0">
                <a:solidFill>
                  <a:srgbClr val="00AF50"/>
                </a:solidFill>
                <a:latin typeface="Arial"/>
                <a:cs typeface="Arial"/>
              </a:rPr>
              <a:t>a</a:t>
            </a:r>
            <a:r>
              <a:rPr sz="2200" dirty="0">
                <a:solidFill>
                  <a:srgbClr val="00AF50"/>
                </a:solidFill>
                <a:latin typeface="Arial"/>
                <a:cs typeface="Arial"/>
              </a:rPr>
              <a:t>c</a:t>
            </a:r>
            <a:r>
              <a:rPr sz="2200" spc="-5" dirty="0">
                <a:solidFill>
                  <a:srgbClr val="00AF50"/>
                </a:solidFill>
                <a:latin typeface="Arial"/>
                <a:cs typeface="Arial"/>
              </a:rPr>
              <a:t>idulated pho</a:t>
            </a:r>
            <a:r>
              <a:rPr sz="2200" dirty="0">
                <a:solidFill>
                  <a:srgbClr val="00AF50"/>
                </a:solidFill>
                <a:latin typeface="Arial"/>
                <a:cs typeface="Arial"/>
              </a:rPr>
              <a:t>s</a:t>
            </a:r>
            <a:r>
              <a:rPr sz="2200" spc="-5" dirty="0">
                <a:solidFill>
                  <a:srgbClr val="00AF50"/>
                </a:solidFill>
                <a:latin typeface="Arial"/>
                <a:cs typeface="Arial"/>
              </a:rPr>
              <a:t>phate</a:t>
            </a:r>
            <a:r>
              <a:rPr sz="2200" dirty="0">
                <a:solidFill>
                  <a:srgbClr val="00AF50"/>
                </a:solidFill>
                <a:latin typeface="Arial"/>
                <a:cs typeface="Arial"/>
              </a:rPr>
              <a:t> </a:t>
            </a:r>
            <a:r>
              <a:rPr sz="2200" spc="-5" dirty="0">
                <a:solidFill>
                  <a:srgbClr val="00AF50"/>
                </a:solidFill>
                <a:latin typeface="Arial"/>
                <a:cs typeface="Arial"/>
              </a:rPr>
              <a:t>fluoride</a:t>
            </a:r>
            <a:r>
              <a:rPr sz="2200" spc="15" dirty="0">
                <a:solidFill>
                  <a:srgbClr val="00AF50"/>
                </a:solidFill>
                <a:latin typeface="Arial"/>
                <a:cs typeface="Arial"/>
              </a:rPr>
              <a:t> </a:t>
            </a:r>
            <a:r>
              <a:rPr sz="2200" spc="-5" dirty="0">
                <a:latin typeface="Arial"/>
                <a:cs typeface="Arial"/>
              </a:rPr>
              <a:t>with</a:t>
            </a:r>
            <a:r>
              <a:rPr sz="2200" spc="10" dirty="0">
                <a:latin typeface="Arial"/>
                <a:cs typeface="Arial"/>
              </a:rPr>
              <a:t> </a:t>
            </a:r>
            <a:r>
              <a:rPr sz="2200" spc="-5" dirty="0">
                <a:latin typeface="Arial"/>
                <a:cs typeface="Arial"/>
              </a:rPr>
              <a:t>a fluoride c</a:t>
            </a:r>
            <a:r>
              <a:rPr sz="2200" dirty="0">
                <a:latin typeface="Arial"/>
                <a:cs typeface="Arial"/>
              </a:rPr>
              <a:t>o</a:t>
            </a:r>
            <a:r>
              <a:rPr sz="2200" spc="-5" dirty="0">
                <a:latin typeface="Arial"/>
                <a:cs typeface="Arial"/>
              </a:rPr>
              <a:t>n</a:t>
            </a:r>
            <a:r>
              <a:rPr sz="2200" dirty="0">
                <a:latin typeface="Arial"/>
                <a:cs typeface="Arial"/>
              </a:rPr>
              <a:t>c</a:t>
            </a:r>
            <a:r>
              <a:rPr sz="2200" spc="-5" dirty="0">
                <a:latin typeface="Arial"/>
                <a:cs typeface="Arial"/>
              </a:rPr>
              <a:t>entrat</a:t>
            </a:r>
            <a:r>
              <a:rPr sz="2200" dirty="0">
                <a:latin typeface="Arial"/>
                <a:cs typeface="Arial"/>
              </a:rPr>
              <a:t>i</a:t>
            </a:r>
            <a:r>
              <a:rPr sz="2200" spc="-5" dirty="0">
                <a:latin typeface="Arial"/>
                <a:cs typeface="Arial"/>
              </a:rPr>
              <a:t>on</a:t>
            </a:r>
            <a:r>
              <a:rPr sz="2200" dirty="0">
                <a:latin typeface="Arial"/>
                <a:cs typeface="Arial"/>
              </a:rPr>
              <a:t> </a:t>
            </a:r>
            <a:r>
              <a:rPr sz="2200" spc="-5" dirty="0">
                <a:latin typeface="Arial"/>
                <a:cs typeface="Arial"/>
              </a:rPr>
              <a:t>of</a:t>
            </a:r>
            <a:r>
              <a:rPr sz="2200" spc="20" dirty="0">
                <a:latin typeface="Arial"/>
                <a:cs typeface="Arial"/>
              </a:rPr>
              <a:t> </a:t>
            </a:r>
            <a:r>
              <a:rPr sz="2200" spc="-5" dirty="0">
                <a:solidFill>
                  <a:srgbClr val="00AF50"/>
                </a:solidFill>
                <a:latin typeface="Arial"/>
                <a:cs typeface="Arial"/>
              </a:rPr>
              <a:t>50</a:t>
            </a:r>
            <a:r>
              <a:rPr sz="2200" dirty="0">
                <a:solidFill>
                  <a:srgbClr val="00AF50"/>
                </a:solidFill>
                <a:latin typeface="Arial"/>
                <a:cs typeface="Arial"/>
              </a:rPr>
              <a:t>0</a:t>
            </a:r>
            <a:r>
              <a:rPr sz="2200" spc="-5" dirty="0">
                <a:solidFill>
                  <a:srgbClr val="00AF50"/>
                </a:solidFill>
                <a:latin typeface="Arial"/>
                <a:cs typeface="Arial"/>
              </a:rPr>
              <a:t>0</a:t>
            </a:r>
            <a:r>
              <a:rPr sz="2200" spc="10" dirty="0">
                <a:solidFill>
                  <a:srgbClr val="00AF50"/>
                </a:solidFill>
                <a:latin typeface="Arial"/>
                <a:cs typeface="Arial"/>
              </a:rPr>
              <a:t> </a:t>
            </a:r>
            <a:r>
              <a:rPr sz="2200" spc="-5" dirty="0">
                <a:solidFill>
                  <a:srgbClr val="00AF50"/>
                </a:solidFill>
                <a:latin typeface="Arial"/>
                <a:cs typeface="Arial"/>
              </a:rPr>
              <a:t>ppm</a:t>
            </a:r>
            <a:r>
              <a:rPr sz="2200" spc="15" dirty="0">
                <a:solidFill>
                  <a:srgbClr val="00AF50"/>
                </a:solidFill>
                <a:latin typeface="Arial"/>
                <a:cs typeface="Arial"/>
              </a:rPr>
              <a:t> </a:t>
            </a:r>
            <a:r>
              <a:rPr sz="2200" spc="-5" dirty="0">
                <a:latin typeface="Arial"/>
                <a:cs typeface="Arial"/>
              </a:rPr>
              <a:t>and </a:t>
            </a:r>
            <a:r>
              <a:rPr sz="2200" spc="-5" dirty="0">
                <a:solidFill>
                  <a:srgbClr val="00AF50"/>
                </a:solidFill>
                <a:latin typeface="Arial"/>
                <a:cs typeface="Arial"/>
              </a:rPr>
              <a:t>stan</a:t>
            </a:r>
            <a:r>
              <a:rPr sz="2200" dirty="0">
                <a:solidFill>
                  <a:srgbClr val="00AF50"/>
                </a:solidFill>
                <a:latin typeface="Arial"/>
                <a:cs typeface="Arial"/>
              </a:rPr>
              <a:t>n</a:t>
            </a:r>
            <a:r>
              <a:rPr sz="2200" spc="-5" dirty="0">
                <a:solidFill>
                  <a:srgbClr val="00AF50"/>
                </a:solidFill>
                <a:latin typeface="Arial"/>
                <a:cs typeface="Arial"/>
              </a:rPr>
              <a:t>ous</a:t>
            </a:r>
            <a:r>
              <a:rPr sz="2200" spc="5" dirty="0">
                <a:solidFill>
                  <a:srgbClr val="00AF50"/>
                </a:solidFill>
                <a:latin typeface="Arial"/>
                <a:cs typeface="Arial"/>
              </a:rPr>
              <a:t> </a:t>
            </a:r>
            <a:r>
              <a:rPr sz="2200" spc="-5" dirty="0">
                <a:solidFill>
                  <a:srgbClr val="00AF50"/>
                </a:solidFill>
                <a:latin typeface="Arial"/>
                <a:cs typeface="Arial"/>
              </a:rPr>
              <a:t>fluoride</a:t>
            </a:r>
            <a:r>
              <a:rPr sz="2200" spc="20" dirty="0">
                <a:solidFill>
                  <a:srgbClr val="00AF50"/>
                </a:solidFill>
                <a:latin typeface="Arial"/>
                <a:cs typeface="Arial"/>
              </a:rPr>
              <a:t> </a:t>
            </a:r>
            <a:r>
              <a:rPr sz="2200" spc="-5" dirty="0">
                <a:latin typeface="Arial"/>
                <a:cs typeface="Arial"/>
              </a:rPr>
              <a:t>w</a:t>
            </a:r>
            <a:r>
              <a:rPr sz="2200" dirty="0">
                <a:latin typeface="Arial"/>
                <a:cs typeface="Arial"/>
              </a:rPr>
              <a:t>i</a:t>
            </a:r>
            <a:r>
              <a:rPr sz="2200" spc="-5" dirty="0">
                <a:latin typeface="Arial"/>
                <a:cs typeface="Arial"/>
              </a:rPr>
              <a:t>th</a:t>
            </a:r>
            <a:r>
              <a:rPr sz="2200" spc="5" dirty="0">
                <a:latin typeface="Arial"/>
                <a:cs typeface="Arial"/>
              </a:rPr>
              <a:t> </a:t>
            </a:r>
            <a:r>
              <a:rPr sz="2200" spc="-5" dirty="0">
                <a:latin typeface="Arial"/>
                <a:cs typeface="Arial"/>
              </a:rPr>
              <a:t>a c</a:t>
            </a:r>
            <a:r>
              <a:rPr sz="2200" dirty="0">
                <a:latin typeface="Arial"/>
                <a:cs typeface="Arial"/>
              </a:rPr>
              <a:t>o</a:t>
            </a:r>
            <a:r>
              <a:rPr sz="2200" spc="-5" dirty="0">
                <a:latin typeface="Arial"/>
                <a:cs typeface="Arial"/>
              </a:rPr>
              <a:t>n</a:t>
            </a:r>
            <a:r>
              <a:rPr sz="2200" dirty="0">
                <a:latin typeface="Arial"/>
                <a:cs typeface="Arial"/>
              </a:rPr>
              <a:t>c</a:t>
            </a:r>
            <a:r>
              <a:rPr sz="2200" spc="-5" dirty="0">
                <a:latin typeface="Arial"/>
                <a:cs typeface="Arial"/>
              </a:rPr>
              <a:t>entrat</a:t>
            </a:r>
            <a:r>
              <a:rPr sz="2200" dirty="0">
                <a:latin typeface="Arial"/>
                <a:cs typeface="Arial"/>
              </a:rPr>
              <a:t>i</a:t>
            </a:r>
            <a:r>
              <a:rPr sz="2200" spc="-5" dirty="0">
                <a:latin typeface="Arial"/>
                <a:cs typeface="Arial"/>
              </a:rPr>
              <a:t>on</a:t>
            </a:r>
            <a:r>
              <a:rPr sz="2200" dirty="0">
                <a:latin typeface="Arial"/>
                <a:cs typeface="Arial"/>
              </a:rPr>
              <a:t> </a:t>
            </a:r>
            <a:r>
              <a:rPr sz="2200" spc="-5" dirty="0">
                <a:latin typeface="Arial"/>
                <a:cs typeface="Arial"/>
              </a:rPr>
              <a:t>of</a:t>
            </a:r>
            <a:r>
              <a:rPr sz="2200" spc="20" dirty="0">
                <a:latin typeface="Arial"/>
                <a:cs typeface="Arial"/>
              </a:rPr>
              <a:t> </a:t>
            </a:r>
            <a:r>
              <a:rPr sz="2200" spc="-5" dirty="0">
                <a:solidFill>
                  <a:srgbClr val="00AF50"/>
                </a:solidFill>
                <a:latin typeface="Arial"/>
                <a:cs typeface="Arial"/>
              </a:rPr>
              <a:t>10</a:t>
            </a:r>
            <a:r>
              <a:rPr sz="2200" dirty="0">
                <a:solidFill>
                  <a:srgbClr val="00AF50"/>
                </a:solidFill>
                <a:latin typeface="Arial"/>
                <a:cs typeface="Arial"/>
              </a:rPr>
              <a:t>0</a:t>
            </a:r>
            <a:r>
              <a:rPr sz="2200" spc="-5" dirty="0">
                <a:solidFill>
                  <a:srgbClr val="00AF50"/>
                </a:solidFill>
                <a:latin typeface="Arial"/>
                <a:cs typeface="Arial"/>
              </a:rPr>
              <a:t>0</a:t>
            </a:r>
            <a:r>
              <a:rPr sz="2200" spc="10" dirty="0">
                <a:solidFill>
                  <a:srgbClr val="00AF50"/>
                </a:solidFill>
                <a:latin typeface="Arial"/>
                <a:cs typeface="Arial"/>
              </a:rPr>
              <a:t> </a:t>
            </a:r>
            <a:r>
              <a:rPr sz="2200" spc="-5" dirty="0" smtClean="0">
                <a:solidFill>
                  <a:srgbClr val="00AF50"/>
                </a:solidFill>
                <a:latin typeface="Arial"/>
                <a:cs typeface="Arial"/>
              </a:rPr>
              <a:t>ppm</a:t>
            </a:r>
            <a:endParaRPr lang="en-US" sz="2200" spc="-5" dirty="0" smtClean="0">
              <a:solidFill>
                <a:srgbClr val="00AF50"/>
              </a:solidFill>
              <a:latin typeface="Arial"/>
              <a:cs typeface="Arial"/>
            </a:endParaRPr>
          </a:p>
          <a:p>
            <a:pPr marL="295910" marR="141605" indent="-283210">
              <a:lnSpc>
                <a:spcPct val="90000"/>
              </a:lnSpc>
              <a:buClr>
                <a:srgbClr val="2CA1BE"/>
              </a:buClr>
              <a:buSzPct val="79545"/>
              <a:buFont typeface="Wingdings"/>
              <a:buChar char=""/>
              <a:tabLst>
                <a:tab pos="296545" algn="l"/>
              </a:tabLst>
            </a:pPr>
            <a:r>
              <a:rPr lang="en-US" sz="2200" spc="-5" dirty="0">
                <a:latin typeface="Arial"/>
                <a:cs typeface="Arial"/>
              </a:rPr>
              <a:t>Self a</a:t>
            </a:r>
            <a:r>
              <a:rPr lang="en-US" sz="2200" dirty="0">
                <a:latin typeface="Arial"/>
                <a:cs typeface="Arial"/>
              </a:rPr>
              <a:t>p</a:t>
            </a:r>
            <a:r>
              <a:rPr lang="en-US" sz="2200" spc="-5" dirty="0">
                <a:latin typeface="Arial"/>
                <a:cs typeface="Arial"/>
              </a:rPr>
              <a:t>plied</a:t>
            </a:r>
            <a:r>
              <a:rPr lang="en-US" sz="2200" spc="5" dirty="0">
                <a:latin typeface="Arial"/>
                <a:cs typeface="Arial"/>
              </a:rPr>
              <a:t> </a:t>
            </a:r>
            <a:r>
              <a:rPr lang="en-US" sz="2200" spc="-5" dirty="0">
                <a:latin typeface="Arial"/>
                <a:cs typeface="Arial"/>
              </a:rPr>
              <a:t>–</a:t>
            </a:r>
            <a:r>
              <a:rPr lang="en-US" sz="2200" spc="15" dirty="0">
                <a:latin typeface="Arial"/>
                <a:cs typeface="Arial"/>
              </a:rPr>
              <a:t> </a:t>
            </a:r>
            <a:r>
              <a:rPr lang="en-US" sz="2200" spc="-5" dirty="0">
                <a:latin typeface="Arial"/>
                <a:cs typeface="Arial"/>
              </a:rPr>
              <a:t>on</a:t>
            </a:r>
            <a:r>
              <a:rPr lang="en-US" sz="2200" dirty="0">
                <a:latin typeface="Arial"/>
                <a:cs typeface="Arial"/>
              </a:rPr>
              <a:t>c</a:t>
            </a:r>
            <a:r>
              <a:rPr lang="en-US" sz="2200" spc="-5" dirty="0">
                <a:latin typeface="Arial"/>
                <a:cs typeface="Arial"/>
              </a:rPr>
              <a:t>e</a:t>
            </a:r>
            <a:r>
              <a:rPr lang="en-US" sz="2200" spc="-10" dirty="0">
                <a:latin typeface="Arial"/>
                <a:cs typeface="Arial"/>
              </a:rPr>
              <a:t> </a:t>
            </a:r>
            <a:r>
              <a:rPr lang="en-US" sz="2200" spc="-5" dirty="0">
                <a:latin typeface="Arial"/>
                <a:cs typeface="Arial"/>
              </a:rPr>
              <a:t>a</a:t>
            </a:r>
            <a:r>
              <a:rPr lang="en-US" sz="2200" spc="10" dirty="0">
                <a:latin typeface="Arial"/>
                <a:cs typeface="Arial"/>
              </a:rPr>
              <a:t> </a:t>
            </a:r>
            <a:r>
              <a:rPr lang="en-US" sz="2200" spc="-5" dirty="0">
                <a:latin typeface="Arial"/>
                <a:cs typeface="Arial"/>
              </a:rPr>
              <a:t>day or</a:t>
            </a:r>
            <a:r>
              <a:rPr lang="en-US" sz="2200" spc="15" dirty="0">
                <a:latin typeface="Arial"/>
                <a:cs typeface="Arial"/>
              </a:rPr>
              <a:t> </a:t>
            </a:r>
            <a:r>
              <a:rPr lang="en-US" sz="2200" spc="-5" dirty="0">
                <a:latin typeface="Arial"/>
                <a:cs typeface="Arial"/>
              </a:rPr>
              <a:t>more</a:t>
            </a:r>
            <a:endParaRPr lang="en-US" sz="2200" dirty="0">
              <a:latin typeface="Arial"/>
              <a:cs typeface="Arial"/>
            </a:endParaRPr>
          </a:p>
          <a:p>
            <a:pPr marL="295910" marR="141605" indent="-283210">
              <a:lnSpc>
                <a:spcPct val="90000"/>
              </a:lnSpc>
              <a:buClr>
                <a:srgbClr val="2CA1BE"/>
              </a:buClr>
              <a:buSzPct val="79545"/>
              <a:buFont typeface="Wingdings"/>
              <a:buChar char=""/>
              <a:tabLst>
                <a:tab pos="296545" algn="l"/>
              </a:tabLst>
            </a:pPr>
            <a:endParaRPr sz="2200" dirty="0">
              <a:latin typeface="Arial"/>
              <a:cs typeface="Arial"/>
            </a:endParaRPr>
          </a:p>
          <a:p>
            <a:r>
              <a:rPr lang="en-US" sz="2000" dirty="0">
                <a:latin typeface="Calibri" panose="020F0502020204030204" pitchFamily="34" charset="0"/>
                <a:cs typeface="Calibri" panose="020F0502020204030204" pitchFamily="34" charset="0"/>
              </a:rPr>
              <a:t>Fluoride gels a are often recommended by practitioners for patients:</a:t>
            </a:r>
            <a:br>
              <a:rPr lang="en-US" sz="2000" dirty="0">
                <a:latin typeface="Calibri" panose="020F0502020204030204" pitchFamily="34" charset="0"/>
                <a:cs typeface="Calibri" panose="020F0502020204030204" pitchFamily="34" charset="0"/>
              </a:rPr>
            </a:br>
            <a:r>
              <a:rPr lang="en-US" sz="2000" dirty="0">
                <a:latin typeface="Calibri" panose="020F0502020204030204" pitchFamily="34" charset="0"/>
                <a:cs typeface="Calibri" panose="020F0502020204030204" pitchFamily="34" charset="0"/>
              </a:rPr>
              <a:t>1. With severe early childhood caries;</a:t>
            </a:r>
            <a:br>
              <a:rPr lang="en-US" sz="2000" dirty="0">
                <a:latin typeface="Calibri" panose="020F0502020204030204" pitchFamily="34" charset="0"/>
                <a:cs typeface="Calibri" panose="020F0502020204030204" pitchFamily="34" charset="0"/>
              </a:rPr>
            </a:br>
            <a:r>
              <a:rPr lang="en-US" sz="2000" dirty="0">
                <a:latin typeface="Calibri" panose="020F0502020204030204" pitchFamily="34" charset="0"/>
                <a:cs typeface="Calibri" panose="020F0502020204030204" pitchFamily="34" charset="0"/>
              </a:rPr>
              <a:t>3. With rampant caries in the mixed and permanent dentitions;</a:t>
            </a:r>
            <a:br>
              <a:rPr lang="en-US" sz="2000" dirty="0">
                <a:latin typeface="Calibri" panose="020F0502020204030204" pitchFamily="34" charset="0"/>
                <a:cs typeface="Calibri" panose="020F0502020204030204" pitchFamily="34" charset="0"/>
              </a:rPr>
            </a:br>
            <a:r>
              <a:rPr lang="en-US" sz="2000" dirty="0">
                <a:latin typeface="Calibri" panose="020F0502020204030204" pitchFamily="34" charset="0"/>
                <a:cs typeface="Calibri" panose="020F0502020204030204" pitchFamily="34" charset="0"/>
              </a:rPr>
              <a:t>4. With reduced salivary flow;</a:t>
            </a:r>
            <a:br>
              <a:rPr lang="en-US" sz="2000" dirty="0">
                <a:latin typeface="Calibri" panose="020F0502020204030204" pitchFamily="34" charset="0"/>
                <a:cs typeface="Calibri" panose="020F0502020204030204" pitchFamily="34" charset="0"/>
              </a:rPr>
            </a:br>
            <a:r>
              <a:rPr lang="en-US" sz="2000" dirty="0">
                <a:latin typeface="Calibri" panose="020F0502020204030204" pitchFamily="34" charset="0"/>
                <a:cs typeface="Calibri" panose="020F0502020204030204" pitchFamily="34" charset="0"/>
              </a:rPr>
              <a:t>5. Wearing prosthetic or orthodontic appliances; and</a:t>
            </a:r>
            <a:br>
              <a:rPr lang="en-US" sz="2000" dirty="0">
                <a:latin typeface="Calibri" panose="020F0502020204030204" pitchFamily="34" charset="0"/>
                <a:cs typeface="Calibri" panose="020F0502020204030204" pitchFamily="34" charset="0"/>
              </a:rPr>
            </a:br>
            <a:r>
              <a:rPr lang="en-US" sz="2000" dirty="0">
                <a:latin typeface="Calibri" panose="020F0502020204030204" pitchFamily="34" charset="0"/>
                <a:cs typeface="Calibri" panose="020F0502020204030204" pitchFamily="34" charset="0"/>
              </a:rPr>
              <a:t>6. Who may be at high risk for dental </a:t>
            </a:r>
            <a:r>
              <a:rPr lang="en-US" sz="2000" dirty="0" smtClean="0">
                <a:latin typeface="Calibri" panose="020F0502020204030204" pitchFamily="34" charset="0"/>
                <a:cs typeface="Calibri" panose="020F0502020204030204" pitchFamily="34" charset="0"/>
              </a:rPr>
              <a:t>caries. </a:t>
            </a:r>
            <a:endParaRPr lang="en-US" sz="2000" dirty="0">
              <a:latin typeface="Calibri" panose="020F0502020204030204" pitchFamily="34" charset="0"/>
              <a:cs typeface="Calibri" panose="020F0502020204030204" pitchFamily="34" charset="0"/>
            </a:endParaRPr>
          </a:p>
          <a:p>
            <a:endParaRPr lang="en-US" sz="2400" dirty="0"/>
          </a:p>
          <a:p>
            <a:pPr marL="295910" indent="-283210">
              <a:lnSpc>
                <a:spcPts val="2510"/>
              </a:lnSpc>
              <a:spcBef>
                <a:spcPts val="335"/>
              </a:spcBef>
              <a:buClr>
                <a:srgbClr val="2CA1BE"/>
              </a:buClr>
              <a:buSzPct val="79545"/>
              <a:buFont typeface="Wingdings"/>
              <a:buChar char=""/>
              <a:tabLst>
                <a:tab pos="296545" algn="l"/>
              </a:tabLst>
            </a:pPr>
            <a:r>
              <a:rPr lang="en-US" sz="2400" dirty="0"/>
              <a:t/>
            </a:r>
            <a:br>
              <a:rPr lang="en-US" sz="2400" dirty="0"/>
            </a:br>
            <a:endParaRPr sz="2200" dirty="0">
              <a:latin typeface="Arial"/>
              <a:cs typeface="Arial"/>
            </a:endParaRPr>
          </a:p>
        </p:txBody>
      </p:sp>
      <p:sp>
        <p:nvSpPr>
          <p:cNvPr id="4" name="object 4"/>
          <p:cNvSpPr/>
          <p:nvPr/>
        </p:nvSpPr>
        <p:spPr>
          <a:xfrm>
            <a:off x="5000244" y="0"/>
            <a:ext cx="3864863" cy="1597152"/>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6001511" y="2496311"/>
            <a:ext cx="2999232" cy="2906268"/>
          </a:xfrm>
          <a:prstGeom prst="rect">
            <a:avLst/>
          </a:prstGeom>
          <a:blipFill>
            <a:blip r:embed="rId3"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3304" y="3810"/>
            <a:ext cx="819785" cy="819150"/>
          </a:xfrm>
          <a:custGeom>
            <a:avLst/>
            <a:gdLst/>
            <a:ahLst/>
            <a:cxnLst/>
            <a:rect l="l" t="t" r="r" b="b"/>
            <a:pathLst>
              <a:path w="819785" h="819150">
                <a:moveTo>
                  <a:pt x="819655" y="0"/>
                </a:moveTo>
                <a:lnTo>
                  <a:pt x="816939" y="67178"/>
                </a:lnTo>
                <a:lnTo>
                  <a:pt x="808933" y="132863"/>
                </a:lnTo>
                <a:lnTo>
                  <a:pt x="795848" y="196841"/>
                </a:lnTo>
                <a:lnTo>
                  <a:pt x="777893" y="258903"/>
                </a:lnTo>
                <a:lnTo>
                  <a:pt x="755281" y="318837"/>
                </a:lnTo>
                <a:lnTo>
                  <a:pt x="728222" y="376433"/>
                </a:lnTo>
                <a:lnTo>
                  <a:pt x="696926" y="431479"/>
                </a:lnTo>
                <a:lnTo>
                  <a:pt x="661605" y="483766"/>
                </a:lnTo>
                <a:lnTo>
                  <a:pt x="622469" y="533081"/>
                </a:lnTo>
                <a:lnTo>
                  <a:pt x="579729" y="579215"/>
                </a:lnTo>
                <a:lnTo>
                  <a:pt x="533597" y="621955"/>
                </a:lnTo>
                <a:lnTo>
                  <a:pt x="484282" y="661092"/>
                </a:lnTo>
                <a:lnTo>
                  <a:pt x="431996" y="696415"/>
                </a:lnTo>
                <a:lnTo>
                  <a:pt x="376949" y="727712"/>
                </a:lnTo>
                <a:lnTo>
                  <a:pt x="319353" y="754772"/>
                </a:lnTo>
                <a:lnTo>
                  <a:pt x="259418" y="777386"/>
                </a:lnTo>
                <a:lnTo>
                  <a:pt x="197354" y="795341"/>
                </a:lnTo>
                <a:lnTo>
                  <a:pt x="133374" y="808427"/>
                </a:lnTo>
                <a:lnTo>
                  <a:pt x="67687" y="816434"/>
                </a:lnTo>
                <a:lnTo>
                  <a:pt x="505" y="819150"/>
                </a:lnTo>
                <a:lnTo>
                  <a:pt x="336" y="819150"/>
                </a:lnTo>
                <a:lnTo>
                  <a:pt x="168" y="819150"/>
                </a:lnTo>
                <a:lnTo>
                  <a:pt x="0" y="819150"/>
                </a:lnTo>
                <a:lnTo>
                  <a:pt x="505" y="0"/>
                </a:lnTo>
                <a:lnTo>
                  <a:pt x="819655" y="0"/>
                </a:lnTo>
                <a:close/>
              </a:path>
            </a:pathLst>
          </a:custGeom>
          <a:ln w="3175">
            <a:solidFill>
              <a:srgbClr val="B0D9E1"/>
            </a:solidFill>
          </a:ln>
        </p:spPr>
        <p:txBody>
          <a:bodyPr wrap="square" lIns="0" tIns="0" rIns="0" bIns="0" rtlCol="0"/>
          <a:lstStyle/>
          <a:p>
            <a:endParaRPr/>
          </a:p>
        </p:txBody>
      </p:sp>
      <p:sp>
        <p:nvSpPr>
          <p:cNvPr id="9" name="object 9"/>
          <p:cNvSpPr/>
          <p:nvPr/>
        </p:nvSpPr>
        <p:spPr>
          <a:xfrm>
            <a:off x="317958" y="1181143"/>
            <a:ext cx="855980" cy="850900"/>
          </a:xfrm>
          <a:custGeom>
            <a:avLst/>
            <a:gdLst/>
            <a:ahLst/>
            <a:cxnLst/>
            <a:rect l="l" t="t" r="r" b="b"/>
            <a:pathLst>
              <a:path w="855980" h="850900">
                <a:moveTo>
                  <a:pt x="89838" y="155531"/>
                </a:moveTo>
                <a:lnTo>
                  <a:pt x="51680" y="212403"/>
                </a:lnTo>
                <a:lnTo>
                  <a:pt x="24090" y="273230"/>
                </a:lnTo>
                <a:lnTo>
                  <a:pt x="6915" y="336780"/>
                </a:lnTo>
                <a:lnTo>
                  <a:pt x="0" y="401817"/>
                </a:lnTo>
                <a:lnTo>
                  <a:pt x="340" y="434509"/>
                </a:lnTo>
                <a:lnTo>
                  <a:pt x="8522" y="499465"/>
                </a:lnTo>
                <a:lnTo>
                  <a:pt x="26576" y="562826"/>
                </a:lnTo>
                <a:lnTo>
                  <a:pt x="54346" y="623357"/>
                </a:lnTo>
                <a:lnTo>
                  <a:pt x="91678" y="679825"/>
                </a:lnTo>
                <a:lnTo>
                  <a:pt x="138416" y="730995"/>
                </a:lnTo>
                <a:lnTo>
                  <a:pt x="193850" y="775241"/>
                </a:lnTo>
                <a:lnTo>
                  <a:pt x="254104" y="809468"/>
                </a:lnTo>
                <a:lnTo>
                  <a:pt x="317435" y="833348"/>
                </a:lnTo>
                <a:lnTo>
                  <a:pt x="382607" y="847004"/>
                </a:lnTo>
                <a:lnTo>
                  <a:pt x="448384" y="850558"/>
                </a:lnTo>
                <a:lnTo>
                  <a:pt x="481113" y="848586"/>
                </a:lnTo>
                <a:lnTo>
                  <a:pt x="545478" y="837218"/>
                </a:lnTo>
                <a:lnTo>
                  <a:pt x="607358" y="816056"/>
                </a:lnTo>
                <a:lnTo>
                  <a:pt x="665516" y="785221"/>
                </a:lnTo>
                <a:lnTo>
                  <a:pt x="718715" y="744837"/>
                </a:lnTo>
                <a:lnTo>
                  <a:pt x="765720" y="695027"/>
                </a:lnTo>
                <a:lnTo>
                  <a:pt x="803881" y="638124"/>
                </a:lnTo>
                <a:lnTo>
                  <a:pt x="831472" y="577279"/>
                </a:lnTo>
                <a:lnTo>
                  <a:pt x="848648" y="513722"/>
                </a:lnTo>
                <a:lnTo>
                  <a:pt x="855565" y="448685"/>
                </a:lnTo>
                <a:lnTo>
                  <a:pt x="855224" y="415997"/>
                </a:lnTo>
                <a:lnTo>
                  <a:pt x="847042" y="351050"/>
                </a:lnTo>
                <a:lnTo>
                  <a:pt x="828988" y="287701"/>
                </a:lnTo>
                <a:lnTo>
                  <a:pt x="801219" y="227183"/>
                </a:lnTo>
                <a:lnTo>
                  <a:pt x="763889" y="170726"/>
                </a:lnTo>
                <a:lnTo>
                  <a:pt x="717153" y="119561"/>
                </a:lnTo>
                <a:lnTo>
                  <a:pt x="661719" y="75317"/>
                </a:lnTo>
                <a:lnTo>
                  <a:pt x="601462" y="41090"/>
                </a:lnTo>
                <a:lnTo>
                  <a:pt x="538128" y="17210"/>
                </a:lnTo>
                <a:lnTo>
                  <a:pt x="472954" y="3554"/>
                </a:lnTo>
                <a:lnTo>
                  <a:pt x="407176" y="0"/>
                </a:lnTo>
                <a:lnTo>
                  <a:pt x="374447" y="1972"/>
                </a:lnTo>
                <a:lnTo>
                  <a:pt x="310080" y="13340"/>
                </a:lnTo>
                <a:lnTo>
                  <a:pt x="248200" y="34502"/>
                </a:lnTo>
                <a:lnTo>
                  <a:pt x="190042" y="65336"/>
                </a:lnTo>
                <a:lnTo>
                  <a:pt x="136843" y="105720"/>
                </a:lnTo>
                <a:lnTo>
                  <a:pt x="89838" y="155531"/>
                </a:lnTo>
                <a:close/>
              </a:path>
            </a:pathLst>
          </a:custGeom>
          <a:ln w="7349">
            <a:solidFill>
              <a:srgbClr val="A2CCD4"/>
            </a:solidFill>
          </a:ln>
        </p:spPr>
        <p:txBody>
          <a:bodyPr wrap="square" lIns="0" tIns="0" rIns="0" bIns="0" rtlCol="0"/>
          <a:lstStyle/>
          <a:p>
            <a:endParaRPr/>
          </a:p>
        </p:txBody>
      </p:sp>
      <p:sp>
        <p:nvSpPr>
          <p:cNvPr id="10" name="object 10"/>
          <p:cNvSpPr/>
          <p:nvPr/>
        </p:nvSpPr>
        <p:spPr>
          <a:xfrm>
            <a:off x="317958" y="0"/>
            <a:ext cx="8826423" cy="6858000"/>
          </a:xfrm>
          <a:custGeom>
            <a:avLst/>
            <a:gdLst/>
            <a:ahLst/>
            <a:cxnLst/>
            <a:rect l="l" t="t" r="r" b="b"/>
            <a:pathLst>
              <a:path w="8056245" h="6858000">
                <a:moveTo>
                  <a:pt x="0" y="6858000"/>
                </a:moveTo>
                <a:lnTo>
                  <a:pt x="8055863" y="6858000"/>
                </a:lnTo>
                <a:lnTo>
                  <a:pt x="8055863" y="0"/>
                </a:lnTo>
                <a:lnTo>
                  <a:pt x="0" y="0"/>
                </a:lnTo>
                <a:lnTo>
                  <a:pt x="0" y="6858000"/>
                </a:lnTo>
              </a:path>
            </a:pathLst>
          </a:custGeom>
          <a:solidFill>
            <a:srgbClr val="FFFFFF"/>
          </a:solidFill>
        </p:spPr>
        <p:txBody>
          <a:bodyPr wrap="square" lIns="0" tIns="0" rIns="0" bIns="0" rtlCol="0"/>
          <a:lstStyle/>
          <a:p>
            <a:endParaRPr lang="en-US" dirty="0" smtClean="0"/>
          </a:p>
          <a:p>
            <a:pPr marL="295910" indent="-283210">
              <a:lnSpc>
                <a:spcPts val="2510"/>
              </a:lnSpc>
              <a:spcBef>
                <a:spcPts val="335"/>
              </a:spcBef>
              <a:buClr>
                <a:srgbClr val="2CA1BE"/>
              </a:buClr>
              <a:buSzPct val="79545"/>
              <a:buFont typeface="Wingdings"/>
              <a:buChar char=""/>
              <a:tabLst>
                <a:tab pos="296545" algn="l"/>
              </a:tabLst>
            </a:pPr>
            <a:r>
              <a:rPr lang="en-US" sz="2200" spc="-5" dirty="0">
                <a:latin typeface="Arial"/>
                <a:cs typeface="Arial"/>
              </a:rPr>
              <a:t>The</a:t>
            </a:r>
            <a:r>
              <a:rPr lang="en-US" sz="2200" spc="15" dirty="0">
                <a:latin typeface="Arial"/>
                <a:cs typeface="Arial"/>
              </a:rPr>
              <a:t> </a:t>
            </a:r>
            <a:r>
              <a:rPr lang="en-US" sz="2200" spc="-5" dirty="0">
                <a:latin typeface="Arial"/>
                <a:cs typeface="Arial"/>
              </a:rPr>
              <a:t>ge</a:t>
            </a:r>
            <a:r>
              <a:rPr lang="en-US" sz="2200" dirty="0">
                <a:latin typeface="Arial"/>
                <a:cs typeface="Arial"/>
              </a:rPr>
              <a:t>l</a:t>
            </a:r>
            <a:r>
              <a:rPr lang="en-US" sz="2200" spc="-5" dirty="0">
                <a:latin typeface="Arial"/>
                <a:cs typeface="Arial"/>
              </a:rPr>
              <a:t>s are</a:t>
            </a:r>
            <a:r>
              <a:rPr lang="en-US" sz="2200" spc="10" dirty="0">
                <a:latin typeface="Arial"/>
                <a:cs typeface="Arial"/>
              </a:rPr>
              <a:t> </a:t>
            </a:r>
            <a:r>
              <a:rPr lang="en-US" sz="2200" spc="-5" dirty="0">
                <a:latin typeface="Arial"/>
                <a:cs typeface="Arial"/>
              </a:rPr>
              <a:t>either a</a:t>
            </a:r>
            <a:r>
              <a:rPr lang="en-US" sz="2200" dirty="0">
                <a:latin typeface="Arial"/>
                <a:cs typeface="Arial"/>
              </a:rPr>
              <a:t>p</a:t>
            </a:r>
            <a:r>
              <a:rPr lang="en-US" sz="2200" spc="-5" dirty="0">
                <a:latin typeface="Arial"/>
                <a:cs typeface="Arial"/>
              </a:rPr>
              <a:t>plied </a:t>
            </a:r>
            <a:r>
              <a:rPr lang="en-US" sz="2200" dirty="0">
                <a:latin typeface="Arial"/>
                <a:cs typeface="Arial"/>
              </a:rPr>
              <a:t>i</a:t>
            </a:r>
            <a:r>
              <a:rPr lang="en-US" sz="2200" spc="-5" dirty="0">
                <a:latin typeface="Arial"/>
                <a:cs typeface="Arial"/>
              </a:rPr>
              <a:t>n trays</a:t>
            </a:r>
            <a:r>
              <a:rPr lang="en-US" sz="2200" spc="10" dirty="0">
                <a:latin typeface="Arial"/>
                <a:cs typeface="Arial"/>
              </a:rPr>
              <a:t> </a:t>
            </a:r>
            <a:r>
              <a:rPr lang="en-US" sz="2200" spc="-5" dirty="0" smtClean="0">
                <a:latin typeface="Arial"/>
                <a:cs typeface="Arial"/>
              </a:rPr>
              <a:t>or</a:t>
            </a:r>
            <a:r>
              <a:rPr lang="en-US" sz="2200" dirty="0">
                <a:latin typeface="Arial"/>
                <a:cs typeface="Arial"/>
              </a:rPr>
              <a:t> </a:t>
            </a:r>
            <a:r>
              <a:rPr lang="en-US" sz="2200" spc="-5" dirty="0" smtClean="0">
                <a:latin typeface="Arial"/>
                <a:cs typeface="Arial"/>
              </a:rPr>
              <a:t>bru</a:t>
            </a:r>
            <a:r>
              <a:rPr lang="en-US" sz="2200" dirty="0" smtClean="0">
                <a:latin typeface="Arial"/>
                <a:cs typeface="Arial"/>
              </a:rPr>
              <a:t>s</a:t>
            </a:r>
            <a:r>
              <a:rPr lang="en-US" sz="2200" spc="-5" dirty="0" smtClean="0">
                <a:latin typeface="Arial"/>
                <a:cs typeface="Arial"/>
              </a:rPr>
              <a:t>hed</a:t>
            </a:r>
            <a:r>
              <a:rPr lang="en-US" sz="2200" spc="15" dirty="0" smtClean="0">
                <a:latin typeface="Arial"/>
                <a:cs typeface="Arial"/>
              </a:rPr>
              <a:t> </a:t>
            </a:r>
            <a:r>
              <a:rPr lang="en-US" sz="2200" spc="-5" dirty="0">
                <a:latin typeface="Arial"/>
                <a:cs typeface="Arial"/>
              </a:rPr>
              <a:t>on teeth</a:t>
            </a:r>
          </a:p>
          <a:p>
            <a:pPr marL="295910">
              <a:lnSpc>
                <a:spcPts val="2510"/>
              </a:lnSpc>
            </a:pPr>
            <a:r>
              <a:rPr lang="en-US" dirty="0"/>
              <a:t>In tray applications, only the minimum amount of gel necessary to cover </a:t>
            </a:r>
            <a:r>
              <a:rPr lang="en-US" dirty="0" smtClean="0"/>
              <a:t>the teeth </a:t>
            </a:r>
            <a:r>
              <a:rPr lang="en-US" dirty="0"/>
              <a:t>should be used. Tray application should not exceed 4 </a:t>
            </a:r>
            <a:r>
              <a:rPr lang="en-US" dirty="0" smtClean="0"/>
              <a:t>minutes</a:t>
            </a:r>
          </a:p>
          <a:p>
            <a:pPr marL="295910">
              <a:lnSpc>
                <a:spcPts val="2510"/>
              </a:lnSpc>
            </a:pPr>
            <a:r>
              <a:rPr lang="en-US" sz="2400" dirty="0" smtClean="0"/>
              <a:t> </a:t>
            </a:r>
            <a:endParaRPr lang="en-US" sz="2400" dirty="0"/>
          </a:p>
          <a:p>
            <a:pPr marL="295910">
              <a:lnSpc>
                <a:spcPts val="2510"/>
              </a:lnSpc>
            </a:pPr>
            <a:r>
              <a:rPr lang="en-US" dirty="0"/>
              <a:t>In a brush-on technique with young children, only a </a:t>
            </a:r>
            <a:r>
              <a:rPr lang="en-US" dirty="0" smtClean="0"/>
              <a:t>pea sized </a:t>
            </a:r>
            <a:r>
              <a:rPr lang="en-US" dirty="0"/>
              <a:t>amount should be used. </a:t>
            </a:r>
            <a:r>
              <a:rPr lang="en-US" sz="2400" dirty="0"/>
              <a:t/>
            </a:r>
            <a:br>
              <a:rPr lang="en-US" sz="2400" dirty="0"/>
            </a:br>
            <a:endParaRPr lang="en-US" dirty="0" smtClean="0"/>
          </a:p>
          <a:p>
            <a:endParaRPr lang="en-US" dirty="0"/>
          </a:p>
          <a:p>
            <a:r>
              <a:rPr lang="en-US" dirty="0" smtClean="0"/>
              <a:t>Rinsing</a:t>
            </a:r>
            <a:r>
              <a:rPr lang="en-US" dirty="0"/>
              <a:t>, eating, and drinking should be delayed for </a:t>
            </a:r>
            <a:r>
              <a:rPr lang="en-US" dirty="0" smtClean="0"/>
              <a:t>30 minutes</a:t>
            </a:r>
          </a:p>
          <a:p>
            <a:r>
              <a:rPr lang="en-US" dirty="0" smtClean="0"/>
              <a:t/>
            </a:r>
            <a:br>
              <a:rPr lang="en-US" dirty="0" smtClean="0"/>
            </a:br>
            <a:r>
              <a:rPr lang="en-US" dirty="0" smtClean="0"/>
              <a:t> </a:t>
            </a:r>
            <a:r>
              <a:rPr lang="en-US" dirty="0"/>
              <a:t>Ideally, gel application should occur just prior to bedtime. </a:t>
            </a:r>
            <a:endParaRPr lang="en-US" dirty="0" smtClean="0"/>
          </a:p>
          <a:p>
            <a:r>
              <a:rPr lang="en-US" dirty="0" smtClean="0"/>
              <a:t>Caution </a:t>
            </a:r>
            <a:r>
              <a:rPr lang="en-US" dirty="0"/>
              <a:t>is </a:t>
            </a:r>
            <a:r>
              <a:rPr lang="en-US" dirty="0" smtClean="0"/>
              <a:t>advised</a:t>
            </a:r>
            <a:r>
              <a:rPr lang="en-US" dirty="0"/>
              <a:t> </a:t>
            </a:r>
            <a:r>
              <a:rPr lang="en-US" dirty="0" smtClean="0"/>
              <a:t>regarding </a:t>
            </a:r>
            <a:r>
              <a:rPr lang="en-US" dirty="0"/>
              <a:t>the use of prescription fluoride gels and pastes in children younger than </a:t>
            </a:r>
            <a:r>
              <a:rPr lang="en-US" dirty="0" smtClean="0"/>
              <a:t>6</a:t>
            </a:r>
            <a:r>
              <a:rPr lang="en-US" dirty="0"/>
              <a:t> </a:t>
            </a:r>
            <a:r>
              <a:rPr lang="en-US" dirty="0" smtClean="0"/>
              <a:t>years </a:t>
            </a:r>
            <a:r>
              <a:rPr lang="en-US" dirty="0"/>
              <a:t/>
            </a:r>
            <a:br>
              <a:rPr lang="en-US" dirty="0"/>
            </a:br>
            <a:endParaRPr lang="en-US" dirty="0" smtClean="0"/>
          </a:p>
          <a:p>
            <a:endParaRPr lang="en-US" dirty="0"/>
          </a:p>
          <a:p>
            <a:r>
              <a:rPr lang="en-US" dirty="0"/>
              <a:t>patients should be evaluated periodically </a:t>
            </a:r>
            <a:r>
              <a:rPr lang="en-US" dirty="0" smtClean="0"/>
              <a:t>to determine </a:t>
            </a:r>
            <a:r>
              <a:rPr lang="en-US" dirty="0"/>
              <a:t>when self-application can be </a:t>
            </a:r>
            <a:r>
              <a:rPr lang="en-US" dirty="0" smtClean="0"/>
              <a:t>terminated. </a:t>
            </a:r>
            <a:r>
              <a:rPr lang="en-US" dirty="0"/>
              <a:t/>
            </a:r>
            <a:br>
              <a:rPr lang="en-US" dirty="0"/>
            </a:br>
            <a:r>
              <a:rPr lang="en-US" dirty="0"/>
              <a:t/>
            </a:r>
            <a:br>
              <a:rPr lang="en-US" dirty="0"/>
            </a:br>
            <a:endParaRPr dirty="0"/>
          </a:p>
        </p:txBody>
      </p:sp>
      <p:sp>
        <p:nvSpPr>
          <p:cNvPr id="11" name="object 11"/>
          <p:cNvSpPr/>
          <p:nvPr/>
        </p:nvSpPr>
        <p:spPr>
          <a:xfrm>
            <a:off x="1013460" y="0"/>
            <a:ext cx="1905" cy="6858000"/>
          </a:xfrm>
          <a:custGeom>
            <a:avLst/>
            <a:gdLst/>
            <a:ahLst/>
            <a:cxnLst/>
            <a:rect l="l" t="t" r="r" b="b"/>
            <a:pathLst>
              <a:path w="1905" h="6858000">
                <a:moveTo>
                  <a:pt x="0" y="6858000"/>
                </a:moveTo>
                <a:lnTo>
                  <a:pt x="1524" y="6858000"/>
                </a:lnTo>
                <a:lnTo>
                  <a:pt x="1524" y="0"/>
                </a:lnTo>
                <a:lnTo>
                  <a:pt x="0" y="0"/>
                </a:lnTo>
                <a:lnTo>
                  <a:pt x="0" y="6858000"/>
                </a:lnTo>
              </a:path>
            </a:pathLst>
          </a:custGeom>
          <a:solidFill>
            <a:srgbClr val="FFFFFF"/>
          </a:solidFill>
        </p:spPr>
        <p:txBody>
          <a:bodyPr wrap="square" lIns="0" tIns="0" rIns="0" bIns="0" rtlCol="0"/>
          <a:lstStyle/>
          <a:p>
            <a:endParaRPr/>
          </a:p>
        </p:txBody>
      </p:sp>
      <p:sp>
        <p:nvSpPr>
          <p:cNvPr id="14" name="object 14"/>
          <p:cNvSpPr txBox="1"/>
          <p:nvPr/>
        </p:nvSpPr>
        <p:spPr>
          <a:xfrm>
            <a:off x="1161389" y="851604"/>
            <a:ext cx="7577455" cy="815608"/>
          </a:xfrm>
          <a:prstGeom prst="rect">
            <a:avLst/>
          </a:prstGeom>
        </p:spPr>
        <p:txBody>
          <a:bodyPr vert="horz" wrap="square" lIns="0" tIns="0" rIns="0" bIns="0" rtlCol="0">
            <a:spAutoFit/>
          </a:bodyPr>
          <a:lstStyle/>
          <a:p>
            <a:pPr marL="12700">
              <a:lnSpc>
                <a:spcPct val="100000"/>
              </a:lnSpc>
              <a:buClr>
                <a:srgbClr val="2CA1BE"/>
              </a:buClr>
              <a:buSzPct val="79545"/>
              <a:tabLst>
                <a:tab pos="296545" algn="l"/>
              </a:tabLst>
            </a:pPr>
            <a:endParaRPr sz="2200" dirty="0">
              <a:latin typeface="Arial"/>
              <a:cs typeface="Arial"/>
            </a:endParaRPr>
          </a:p>
          <a:p>
            <a:pPr>
              <a:lnSpc>
                <a:spcPct val="100000"/>
              </a:lnSpc>
              <a:spcBef>
                <a:spcPts val="45"/>
              </a:spcBef>
            </a:pPr>
            <a:endParaRPr sz="3100" dirty="0">
              <a:latin typeface="Times New Roman"/>
              <a:cs typeface="Times New Roman"/>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95400" y="1600200"/>
            <a:ext cx="4876800" cy="369332"/>
          </a:xfrm>
          <a:prstGeom prst="rect">
            <a:avLst/>
          </a:prstGeom>
          <a:noFill/>
        </p:spPr>
        <p:txBody>
          <a:bodyPr wrap="square" rtlCol="0">
            <a:spAutoFit/>
          </a:bodyPr>
          <a:lstStyle/>
          <a:p>
            <a:r>
              <a:rPr lang="en-US" dirty="0" smtClean="0"/>
              <a:t>Next lecture will be on </a:t>
            </a:r>
            <a:r>
              <a:rPr lang="en-US" dirty="0" err="1" smtClean="0"/>
              <a:t>deflouridation</a:t>
            </a:r>
            <a:endParaRPr lang="en-IN" dirty="0"/>
          </a:p>
        </p:txBody>
      </p:sp>
    </p:spTree>
    <p:extLst>
      <p:ext uri="{BB962C8B-B14F-4D97-AF65-F5344CB8AC3E}">
        <p14:creationId xmlns:p14="http://schemas.microsoft.com/office/powerpoint/2010/main" val="3038223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5791200"/>
          </a:xfrm>
        </p:spPr>
        <p:txBody>
          <a:bodyPr>
            <a:normAutofit/>
          </a:bodyPr>
          <a:lstStyle/>
          <a:p>
            <a:pPr marL="12700">
              <a:lnSpc>
                <a:spcPct val="100000"/>
              </a:lnSpc>
            </a:pPr>
            <a:r>
              <a:rPr lang="en-US" sz="2000" u="heavy" dirty="0">
                <a:solidFill>
                  <a:srgbClr val="C00000"/>
                </a:solidFill>
                <a:latin typeface="Arial"/>
                <a:cs typeface="Arial"/>
              </a:rPr>
              <a:t>2%</a:t>
            </a:r>
            <a:r>
              <a:rPr lang="en-US" sz="2000" u="heavy" spc="-60" dirty="0">
                <a:solidFill>
                  <a:srgbClr val="C00000"/>
                </a:solidFill>
                <a:latin typeface="Arial"/>
                <a:cs typeface="Arial"/>
              </a:rPr>
              <a:t> </a:t>
            </a:r>
            <a:r>
              <a:rPr lang="en-US" sz="2000" u="heavy" dirty="0">
                <a:solidFill>
                  <a:srgbClr val="C00000"/>
                </a:solidFill>
                <a:latin typeface="Arial"/>
                <a:cs typeface="Arial"/>
              </a:rPr>
              <a:t>SODIUM </a:t>
            </a:r>
            <a:r>
              <a:rPr lang="en-US" sz="2000" u="heavy" spc="-10" dirty="0" smtClean="0">
                <a:solidFill>
                  <a:srgbClr val="C00000"/>
                </a:solidFill>
                <a:latin typeface="Arial"/>
                <a:cs typeface="Arial"/>
              </a:rPr>
              <a:t>F</a:t>
            </a:r>
            <a:r>
              <a:rPr lang="en-US" sz="2000" u="heavy" dirty="0" smtClean="0">
                <a:solidFill>
                  <a:srgbClr val="C00000"/>
                </a:solidFill>
                <a:latin typeface="Arial"/>
                <a:cs typeface="Arial"/>
              </a:rPr>
              <a:t>L</a:t>
            </a:r>
            <a:r>
              <a:rPr lang="en-US" sz="2000" u="heavy" spc="-10" dirty="0" smtClean="0">
                <a:solidFill>
                  <a:srgbClr val="C00000"/>
                </a:solidFill>
                <a:latin typeface="Arial"/>
                <a:cs typeface="Arial"/>
              </a:rPr>
              <a:t>U</a:t>
            </a:r>
            <a:r>
              <a:rPr lang="en-US" sz="2000" u="heavy" dirty="0" smtClean="0">
                <a:solidFill>
                  <a:srgbClr val="C00000"/>
                </a:solidFill>
                <a:latin typeface="Arial"/>
                <a:cs typeface="Arial"/>
              </a:rPr>
              <a:t>ORIDE</a:t>
            </a:r>
            <a:br>
              <a:rPr lang="en-US" sz="2000" u="heavy" dirty="0" smtClean="0">
                <a:solidFill>
                  <a:srgbClr val="C00000"/>
                </a:solidFill>
                <a:latin typeface="Arial"/>
                <a:cs typeface="Arial"/>
              </a:rPr>
            </a:br>
            <a:r>
              <a:rPr lang="en-US" sz="2000" u="heavy" dirty="0" smtClean="0">
                <a:solidFill>
                  <a:srgbClr val="C00000"/>
                </a:solidFill>
                <a:latin typeface="Arial"/>
                <a:cs typeface="Arial"/>
              </a:rPr>
              <a:t/>
            </a:r>
            <a:br>
              <a:rPr lang="en-US" sz="2000" u="heavy" dirty="0" smtClean="0">
                <a:solidFill>
                  <a:srgbClr val="C00000"/>
                </a:solidFill>
                <a:latin typeface="Arial"/>
                <a:cs typeface="Arial"/>
              </a:rPr>
            </a:br>
            <a:r>
              <a:rPr lang="en-US" sz="2000" dirty="0" smtClean="0"/>
              <a:t> </a:t>
            </a:r>
            <a:r>
              <a:rPr lang="en-US" sz="2000" dirty="0">
                <a:solidFill>
                  <a:schemeClr val="tx1"/>
                </a:solidFill>
              </a:rPr>
              <a:t>was the first topically applied agent studied independently by Knutson and Armstrong (1943) and Bibby (1944)</a:t>
            </a:r>
            <a:r>
              <a:rPr lang="en-US" sz="2000" u="heavy" dirty="0">
                <a:solidFill>
                  <a:schemeClr val="tx1"/>
                </a:solidFill>
                <a:latin typeface="Arial"/>
                <a:cs typeface="Arial"/>
              </a:rPr>
              <a:t/>
            </a:r>
            <a:br>
              <a:rPr lang="en-US" sz="2000" u="heavy" dirty="0">
                <a:solidFill>
                  <a:schemeClr val="tx1"/>
                </a:solidFill>
                <a:latin typeface="Arial"/>
                <a:cs typeface="Arial"/>
              </a:rPr>
            </a:br>
            <a:r>
              <a:rPr lang="en-US" sz="2000" dirty="0">
                <a:latin typeface="Arial"/>
                <a:cs typeface="Arial"/>
              </a:rPr>
              <a:t/>
            </a:r>
            <a:br>
              <a:rPr lang="en-US" sz="2000" dirty="0">
                <a:latin typeface="Arial"/>
                <a:cs typeface="Arial"/>
              </a:rPr>
            </a:br>
            <a:r>
              <a:rPr lang="en-US" sz="2000" dirty="0">
                <a:solidFill>
                  <a:schemeClr val="tx1"/>
                </a:solidFill>
                <a:latin typeface="Arial"/>
                <a:cs typeface="Arial"/>
              </a:rPr>
              <a:t>F</a:t>
            </a:r>
            <a:r>
              <a:rPr lang="en-US" sz="2000" spc="-10" dirty="0">
                <a:solidFill>
                  <a:schemeClr val="tx1"/>
                </a:solidFill>
                <a:latin typeface="Arial"/>
                <a:cs typeface="Arial"/>
              </a:rPr>
              <a:t>l</a:t>
            </a:r>
            <a:r>
              <a:rPr lang="en-US" sz="2000" dirty="0">
                <a:solidFill>
                  <a:schemeClr val="tx1"/>
                </a:solidFill>
                <a:latin typeface="Arial"/>
                <a:cs typeface="Arial"/>
              </a:rPr>
              <a:t>uori</a:t>
            </a:r>
            <a:r>
              <a:rPr lang="en-US" sz="2000" spc="-10" dirty="0">
                <a:solidFill>
                  <a:schemeClr val="tx1"/>
                </a:solidFill>
                <a:latin typeface="Arial"/>
                <a:cs typeface="Arial"/>
              </a:rPr>
              <a:t>d</a:t>
            </a:r>
            <a:r>
              <a:rPr lang="en-US" sz="2000" dirty="0">
                <a:solidFill>
                  <a:schemeClr val="tx1"/>
                </a:solidFill>
                <a:latin typeface="Arial"/>
                <a:cs typeface="Arial"/>
              </a:rPr>
              <a:t>e</a:t>
            </a:r>
            <a:r>
              <a:rPr lang="en-US" sz="2000" spc="20" dirty="0">
                <a:solidFill>
                  <a:schemeClr val="tx1"/>
                </a:solidFill>
                <a:latin typeface="Arial"/>
                <a:cs typeface="Arial"/>
              </a:rPr>
              <a:t> </a:t>
            </a:r>
            <a:r>
              <a:rPr lang="en-US" sz="2000" dirty="0">
                <a:solidFill>
                  <a:schemeClr val="tx1"/>
                </a:solidFill>
                <a:latin typeface="Arial"/>
                <a:cs typeface="Arial"/>
              </a:rPr>
              <a:t>conce</a:t>
            </a:r>
            <a:r>
              <a:rPr lang="en-US" sz="2000" spc="-10" dirty="0">
                <a:solidFill>
                  <a:schemeClr val="tx1"/>
                </a:solidFill>
                <a:latin typeface="Arial"/>
                <a:cs typeface="Arial"/>
              </a:rPr>
              <a:t>n</a:t>
            </a:r>
            <a:r>
              <a:rPr lang="en-US" sz="2000" dirty="0">
                <a:solidFill>
                  <a:schemeClr val="tx1"/>
                </a:solidFill>
                <a:latin typeface="Arial"/>
                <a:cs typeface="Arial"/>
              </a:rPr>
              <a:t>t</a:t>
            </a:r>
            <a:r>
              <a:rPr lang="en-US" sz="2000" spc="5" dirty="0">
                <a:solidFill>
                  <a:schemeClr val="tx1"/>
                </a:solidFill>
                <a:latin typeface="Arial"/>
                <a:cs typeface="Arial"/>
              </a:rPr>
              <a:t>r</a:t>
            </a:r>
            <a:r>
              <a:rPr lang="en-US" sz="2000" dirty="0">
                <a:solidFill>
                  <a:schemeClr val="tx1"/>
                </a:solidFill>
                <a:latin typeface="Arial"/>
                <a:cs typeface="Arial"/>
              </a:rPr>
              <a:t>ation</a:t>
            </a:r>
            <a:r>
              <a:rPr lang="en-US" sz="2000" spc="15" dirty="0">
                <a:solidFill>
                  <a:schemeClr val="tx1"/>
                </a:solidFill>
                <a:latin typeface="Arial"/>
                <a:cs typeface="Arial"/>
              </a:rPr>
              <a:t> </a:t>
            </a:r>
            <a:r>
              <a:rPr lang="en-US" sz="2000" dirty="0">
                <a:latin typeface="Arial"/>
                <a:cs typeface="Arial"/>
              </a:rPr>
              <a:t>-</a:t>
            </a:r>
            <a:r>
              <a:rPr lang="en-US" sz="2000" spc="-5" dirty="0">
                <a:latin typeface="Arial"/>
                <a:cs typeface="Arial"/>
              </a:rPr>
              <a:t> </a:t>
            </a:r>
            <a:r>
              <a:rPr lang="en-US" sz="2000" spc="-5" dirty="0">
                <a:solidFill>
                  <a:srgbClr val="00AF50"/>
                </a:solidFill>
                <a:latin typeface="Arial"/>
                <a:cs typeface="Arial"/>
              </a:rPr>
              <a:t>9200ppm</a:t>
            </a:r>
            <a:br>
              <a:rPr lang="en-US" sz="2000" spc="-5" dirty="0">
                <a:solidFill>
                  <a:srgbClr val="00AF50"/>
                </a:solidFill>
                <a:latin typeface="Arial"/>
                <a:cs typeface="Arial"/>
              </a:rPr>
            </a:br>
            <a:r>
              <a:rPr lang="en-US" sz="2000" dirty="0">
                <a:latin typeface="Arial"/>
                <a:cs typeface="Arial"/>
              </a:rPr>
              <a:t/>
            </a:r>
            <a:br>
              <a:rPr lang="en-US" sz="2000" dirty="0">
                <a:latin typeface="Arial"/>
                <a:cs typeface="Arial"/>
              </a:rPr>
            </a:br>
            <a:r>
              <a:rPr lang="en-US" sz="2000" dirty="0">
                <a:solidFill>
                  <a:schemeClr val="tx1"/>
                </a:solidFill>
                <a:latin typeface="Arial"/>
                <a:cs typeface="Arial"/>
              </a:rPr>
              <a:t>MET</a:t>
            </a:r>
            <a:r>
              <a:rPr lang="en-US" sz="2000" spc="-10" dirty="0">
                <a:solidFill>
                  <a:schemeClr val="tx1"/>
                </a:solidFill>
                <a:latin typeface="Arial"/>
                <a:cs typeface="Arial"/>
              </a:rPr>
              <a:t>H</a:t>
            </a:r>
            <a:r>
              <a:rPr lang="en-US" sz="2000" dirty="0">
                <a:solidFill>
                  <a:schemeClr val="tx1"/>
                </a:solidFill>
                <a:latin typeface="Arial"/>
                <a:cs typeface="Arial"/>
              </a:rPr>
              <a:t>OD </a:t>
            </a:r>
            <a:r>
              <a:rPr lang="en-US" sz="2000" spc="5" dirty="0">
                <a:solidFill>
                  <a:schemeClr val="tx1"/>
                </a:solidFill>
                <a:latin typeface="Arial"/>
                <a:cs typeface="Arial"/>
              </a:rPr>
              <a:t>O</a:t>
            </a:r>
            <a:r>
              <a:rPr lang="en-US" sz="2000" dirty="0">
                <a:solidFill>
                  <a:schemeClr val="tx1"/>
                </a:solidFill>
                <a:latin typeface="Arial"/>
                <a:cs typeface="Arial"/>
              </a:rPr>
              <a:t>F</a:t>
            </a:r>
            <a:r>
              <a:rPr lang="en-US" sz="2000" spc="-25" dirty="0">
                <a:solidFill>
                  <a:schemeClr val="tx1"/>
                </a:solidFill>
                <a:latin typeface="Arial"/>
                <a:cs typeface="Arial"/>
              </a:rPr>
              <a:t> </a:t>
            </a:r>
            <a:r>
              <a:rPr lang="en-US" sz="2000" dirty="0">
                <a:solidFill>
                  <a:schemeClr val="tx1"/>
                </a:solidFill>
                <a:latin typeface="Arial"/>
                <a:cs typeface="Arial"/>
              </a:rPr>
              <a:t>P</a:t>
            </a:r>
            <a:r>
              <a:rPr lang="en-US" sz="2000" spc="-10" dirty="0">
                <a:solidFill>
                  <a:schemeClr val="tx1"/>
                </a:solidFill>
                <a:latin typeface="Arial"/>
                <a:cs typeface="Arial"/>
              </a:rPr>
              <a:t>R</a:t>
            </a:r>
            <a:r>
              <a:rPr lang="en-US" sz="2000" dirty="0">
                <a:solidFill>
                  <a:schemeClr val="tx1"/>
                </a:solidFill>
                <a:latin typeface="Arial"/>
                <a:cs typeface="Arial"/>
              </a:rPr>
              <a:t>E</a:t>
            </a:r>
            <a:r>
              <a:rPr lang="en-US" sz="2000" spc="-190" dirty="0">
                <a:solidFill>
                  <a:schemeClr val="tx1"/>
                </a:solidFill>
                <a:latin typeface="Arial"/>
                <a:cs typeface="Arial"/>
              </a:rPr>
              <a:t>P</a:t>
            </a:r>
            <a:r>
              <a:rPr lang="en-US" sz="2000" dirty="0">
                <a:solidFill>
                  <a:schemeClr val="tx1"/>
                </a:solidFill>
                <a:latin typeface="Arial"/>
                <a:cs typeface="Arial"/>
              </a:rPr>
              <a:t>A</a:t>
            </a:r>
            <a:r>
              <a:rPr lang="en-US" sz="2000" spc="-10" dirty="0">
                <a:solidFill>
                  <a:schemeClr val="tx1"/>
                </a:solidFill>
                <a:latin typeface="Arial"/>
                <a:cs typeface="Arial"/>
              </a:rPr>
              <a:t>R</a:t>
            </a:r>
            <a:r>
              <a:rPr lang="en-US" sz="2000" spc="-185" dirty="0">
                <a:solidFill>
                  <a:schemeClr val="tx1"/>
                </a:solidFill>
                <a:latin typeface="Arial"/>
                <a:cs typeface="Arial"/>
              </a:rPr>
              <a:t>A</a:t>
            </a:r>
            <a:r>
              <a:rPr lang="en-US" sz="2000" dirty="0">
                <a:solidFill>
                  <a:schemeClr val="tx1"/>
                </a:solidFill>
                <a:latin typeface="Arial"/>
                <a:cs typeface="Arial"/>
              </a:rPr>
              <a:t>TION</a:t>
            </a:r>
            <a:br>
              <a:rPr lang="en-US" sz="2000" dirty="0">
                <a:solidFill>
                  <a:schemeClr val="tx1"/>
                </a:solidFill>
                <a:latin typeface="Arial"/>
                <a:cs typeface="Arial"/>
              </a:rPr>
            </a:br>
            <a:r>
              <a:rPr lang="en-US" sz="2000" dirty="0">
                <a:solidFill>
                  <a:schemeClr val="tx1"/>
                </a:solidFill>
                <a:latin typeface="Arial"/>
                <a:cs typeface="Arial"/>
              </a:rPr>
              <a:t>It</a:t>
            </a:r>
            <a:r>
              <a:rPr lang="en-US" sz="2000" spc="-15" dirty="0">
                <a:solidFill>
                  <a:schemeClr val="tx1"/>
                </a:solidFill>
                <a:latin typeface="Arial"/>
                <a:cs typeface="Arial"/>
              </a:rPr>
              <a:t> </a:t>
            </a:r>
            <a:r>
              <a:rPr lang="en-US" sz="2000" dirty="0">
                <a:solidFill>
                  <a:schemeClr val="tx1"/>
                </a:solidFill>
                <a:latin typeface="Arial"/>
                <a:cs typeface="Arial"/>
              </a:rPr>
              <a:t>is pre</a:t>
            </a:r>
            <a:r>
              <a:rPr lang="en-US" sz="2000" spc="-10" dirty="0">
                <a:solidFill>
                  <a:schemeClr val="tx1"/>
                </a:solidFill>
                <a:latin typeface="Arial"/>
                <a:cs typeface="Arial"/>
              </a:rPr>
              <a:t>p</a:t>
            </a:r>
            <a:r>
              <a:rPr lang="en-US" sz="2000" dirty="0">
                <a:solidFill>
                  <a:schemeClr val="tx1"/>
                </a:solidFill>
                <a:latin typeface="Arial"/>
                <a:cs typeface="Arial"/>
              </a:rPr>
              <a:t>ared</a:t>
            </a:r>
            <a:r>
              <a:rPr lang="en-US" sz="2000" spc="5" dirty="0">
                <a:solidFill>
                  <a:schemeClr val="tx1"/>
                </a:solidFill>
                <a:latin typeface="Arial"/>
                <a:cs typeface="Arial"/>
              </a:rPr>
              <a:t> </a:t>
            </a:r>
            <a:r>
              <a:rPr lang="en-US" sz="2000" dirty="0">
                <a:solidFill>
                  <a:schemeClr val="tx1"/>
                </a:solidFill>
                <a:latin typeface="Arial"/>
                <a:cs typeface="Arial"/>
              </a:rPr>
              <a:t>by d</a:t>
            </a:r>
            <a:r>
              <a:rPr lang="en-US" sz="2000" spc="-10" dirty="0">
                <a:solidFill>
                  <a:schemeClr val="tx1"/>
                </a:solidFill>
                <a:latin typeface="Arial"/>
                <a:cs typeface="Arial"/>
              </a:rPr>
              <a:t>i</a:t>
            </a:r>
            <a:r>
              <a:rPr lang="en-US" sz="2000" dirty="0">
                <a:solidFill>
                  <a:schemeClr val="tx1"/>
                </a:solidFill>
                <a:latin typeface="Arial"/>
                <a:cs typeface="Arial"/>
              </a:rPr>
              <a:t>sso</a:t>
            </a:r>
            <a:r>
              <a:rPr lang="en-US" sz="2000" spc="-15" dirty="0">
                <a:solidFill>
                  <a:schemeClr val="tx1"/>
                </a:solidFill>
                <a:latin typeface="Arial"/>
                <a:cs typeface="Arial"/>
              </a:rPr>
              <a:t>l</a:t>
            </a:r>
            <a:r>
              <a:rPr lang="en-US" sz="2000" dirty="0">
                <a:solidFill>
                  <a:schemeClr val="tx1"/>
                </a:solidFill>
                <a:latin typeface="Arial"/>
                <a:cs typeface="Arial"/>
              </a:rPr>
              <a:t>vi</a:t>
            </a:r>
            <a:r>
              <a:rPr lang="en-US" sz="2000" spc="-10" dirty="0">
                <a:solidFill>
                  <a:schemeClr val="tx1"/>
                </a:solidFill>
                <a:latin typeface="Arial"/>
                <a:cs typeface="Arial"/>
              </a:rPr>
              <a:t>n</a:t>
            </a:r>
            <a:r>
              <a:rPr lang="en-US" sz="2000" dirty="0">
                <a:solidFill>
                  <a:schemeClr val="tx1"/>
                </a:solidFill>
                <a:latin typeface="Arial"/>
                <a:cs typeface="Arial"/>
              </a:rPr>
              <a:t>g</a:t>
            </a:r>
            <a:r>
              <a:rPr lang="en-US" sz="2000" spc="30" dirty="0">
                <a:solidFill>
                  <a:schemeClr val="tx1"/>
                </a:solidFill>
                <a:latin typeface="Arial"/>
                <a:cs typeface="Arial"/>
              </a:rPr>
              <a:t> </a:t>
            </a:r>
            <a:r>
              <a:rPr lang="en-US" sz="2000" dirty="0">
                <a:solidFill>
                  <a:srgbClr val="FF0000"/>
                </a:solidFill>
                <a:latin typeface="Arial"/>
                <a:cs typeface="Arial"/>
              </a:rPr>
              <a:t>20</a:t>
            </a:r>
            <a:r>
              <a:rPr lang="en-US" sz="2000" spc="-10" dirty="0">
                <a:solidFill>
                  <a:srgbClr val="FF0000"/>
                </a:solidFill>
                <a:latin typeface="Arial"/>
                <a:cs typeface="Arial"/>
              </a:rPr>
              <a:t> </a:t>
            </a:r>
            <a:r>
              <a:rPr lang="en-US" sz="2000" dirty="0" err="1">
                <a:solidFill>
                  <a:srgbClr val="FF0000"/>
                </a:solidFill>
                <a:latin typeface="Arial"/>
                <a:cs typeface="Arial"/>
              </a:rPr>
              <a:t>gms</a:t>
            </a:r>
            <a:r>
              <a:rPr lang="en-US" sz="2000" dirty="0">
                <a:solidFill>
                  <a:srgbClr val="FF0000"/>
                </a:solidFill>
                <a:latin typeface="Arial"/>
                <a:cs typeface="Arial"/>
              </a:rPr>
              <a:t> </a:t>
            </a:r>
            <a:r>
              <a:rPr lang="en-US" sz="2000" spc="-10" dirty="0">
                <a:solidFill>
                  <a:srgbClr val="FF0000"/>
                </a:solidFill>
                <a:latin typeface="Arial"/>
                <a:cs typeface="Arial"/>
              </a:rPr>
              <a:t>o</a:t>
            </a:r>
            <a:r>
              <a:rPr lang="en-US" sz="2000" dirty="0">
                <a:solidFill>
                  <a:srgbClr val="FF0000"/>
                </a:solidFill>
                <a:latin typeface="Arial"/>
                <a:cs typeface="Arial"/>
              </a:rPr>
              <a:t>f </a:t>
            </a:r>
            <a:r>
              <a:rPr lang="en-US" sz="2000" spc="-10" dirty="0" err="1">
                <a:solidFill>
                  <a:srgbClr val="FF0000"/>
                </a:solidFill>
                <a:latin typeface="Arial"/>
                <a:cs typeface="Arial"/>
              </a:rPr>
              <a:t>N</a:t>
            </a:r>
            <a:r>
              <a:rPr lang="en-US" sz="2000" dirty="0" err="1">
                <a:solidFill>
                  <a:srgbClr val="FF0000"/>
                </a:solidFill>
                <a:latin typeface="Arial"/>
                <a:cs typeface="Arial"/>
              </a:rPr>
              <a:t>aF</a:t>
            </a:r>
            <a:r>
              <a:rPr lang="en-US" sz="2000" spc="5" dirty="0">
                <a:solidFill>
                  <a:srgbClr val="FF0000"/>
                </a:solidFill>
                <a:latin typeface="Arial"/>
                <a:cs typeface="Arial"/>
              </a:rPr>
              <a:t> </a:t>
            </a:r>
            <a:r>
              <a:rPr lang="en-US" sz="2000" dirty="0">
                <a:solidFill>
                  <a:srgbClr val="FF0000"/>
                </a:solidFill>
                <a:latin typeface="Arial"/>
                <a:cs typeface="Arial"/>
              </a:rPr>
              <a:t>p</a:t>
            </a:r>
            <a:r>
              <a:rPr lang="en-US" sz="2000" spc="-10" dirty="0">
                <a:solidFill>
                  <a:srgbClr val="FF0000"/>
                </a:solidFill>
                <a:latin typeface="Arial"/>
                <a:cs typeface="Arial"/>
              </a:rPr>
              <a:t>o</a:t>
            </a:r>
            <a:r>
              <a:rPr lang="en-US" sz="2000" dirty="0">
                <a:solidFill>
                  <a:srgbClr val="FF0000"/>
                </a:solidFill>
                <a:latin typeface="Arial"/>
                <a:cs typeface="Arial"/>
              </a:rPr>
              <a:t>w</a:t>
            </a:r>
            <a:r>
              <a:rPr lang="en-US" sz="2000" spc="-10" dirty="0">
                <a:solidFill>
                  <a:srgbClr val="FF0000"/>
                </a:solidFill>
                <a:latin typeface="Arial"/>
                <a:cs typeface="Arial"/>
              </a:rPr>
              <a:t>d</a:t>
            </a:r>
            <a:r>
              <a:rPr lang="en-US" sz="2000" dirty="0">
                <a:solidFill>
                  <a:srgbClr val="FF0000"/>
                </a:solidFill>
                <a:latin typeface="Arial"/>
                <a:cs typeface="Arial"/>
              </a:rPr>
              <a:t>er</a:t>
            </a:r>
            <a:r>
              <a:rPr lang="en-US" sz="2000" spc="15" dirty="0">
                <a:solidFill>
                  <a:srgbClr val="FF0000"/>
                </a:solidFill>
                <a:latin typeface="Arial"/>
                <a:cs typeface="Arial"/>
              </a:rPr>
              <a:t> </a:t>
            </a:r>
            <a:r>
              <a:rPr lang="en-US" sz="2000" dirty="0">
                <a:latin typeface="Arial"/>
                <a:cs typeface="Arial"/>
              </a:rPr>
              <a:t>in</a:t>
            </a:r>
            <a:br>
              <a:rPr lang="en-US" sz="2000" dirty="0">
                <a:latin typeface="Arial"/>
                <a:cs typeface="Arial"/>
              </a:rPr>
            </a:br>
            <a:r>
              <a:rPr lang="en-US" sz="2000" dirty="0">
                <a:solidFill>
                  <a:srgbClr val="FF0000"/>
                </a:solidFill>
                <a:latin typeface="Arial"/>
                <a:cs typeface="Arial"/>
              </a:rPr>
              <a:t>1L</a:t>
            </a:r>
            <a:r>
              <a:rPr lang="en-US" sz="2000" spc="-90" dirty="0">
                <a:solidFill>
                  <a:srgbClr val="FF0000"/>
                </a:solidFill>
                <a:latin typeface="Arial"/>
                <a:cs typeface="Arial"/>
              </a:rPr>
              <a:t> </a:t>
            </a:r>
            <a:r>
              <a:rPr lang="en-US" sz="2000" dirty="0">
                <a:solidFill>
                  <a:srgbClr val="FF0000"/>
                </a:solidFill>
                <a:latin typeface="Arial"/>
                <a:cs typeface="Arial"/>
              </a:rPr>
              <a:t>of </a:t>
            </a:r>
            <a:r>
              <a:rPr lang="en-US" sz="2000" spc="-10" dirty="0">
                <a:solidFill>
                  <a:srgbClr val="FF0000"/>
                </a:solidFill>
                <a:latin typeface="Arial"/>
                <a:cs typeface="Arial"/>
              </a:rPr>
              <a:t>d</a:t>
            </a:r>
            <a:r>
              <a:rPr lang="en-US" sz="2000" dirty="0">
                <a:solidFill>
                  <a:srgbClr val="FF0000"/>
                </a:solidFill>
                <a:latin typeface="Arial"/>
                <a:cs typeface="Arial"/>
              </a:rPr>
              <a:t>isti</a:t>
            </a:r>
            <a:r>
              <a:rPr lang="en-US" sz="2000" spc="-10" dirty="0">
                <a:solidFill>
                  <a:srgbClr val="FF0000"/>
                </a:solidFill>
                <a:latin typeface="Arial"/>
                <a:cs typeface="Arial"/>
              </a:rPr>
              <a:t>l</a:t>
            </a:r>
            <a:r>
              <a:rPr lang="en-US" sz="2000" dirty="0">
                <a:solidFill>
                  <a:srgbClr val="FF0000"/>
                </a:solidFill>
                <a:latin typeface="Arial"/>
                <a:cs typeface="Arial"/>
              </a:rPr>
              <a:t>l</a:t>
            </a:r>
            <a:r>
              <a:rPr lang="en-US" sz="2000" spc="-10" dirty="0">
                <a:solidFill>
                  <a:srgbClr val="FF0000"/>
                </a:solidFill>
                <a:latin typeface="Arial"/>
                <a:cs typeface="Arial"/>
              </a:rPr>
              <a:t>e</a:t>
            </a:r>
            <a:r>
              <a:rPr lang="en-US" sz="2000" dirty="0">
                <a:solidFill>
                  <a:srgbClr val="FF0000"/>
                </a:solidFill>
                <a:latin typeface="Arial"/>
                <a:cs typeface="Arial"/>
              </a:rPr>
              <a:t>d</a:t>
            </a:r>
            <a:r>
              <a:rPr lang="en-US" sz="2000" spc="35" dirty="0">
                <a:solidFill>
                  <a:srgbClr val="FF0000"/>
                </a:solidFill>
                <a:latin typeface="Arial"/>
                <a:cs typeface="Arial"/>
              </a:rPr>
              <a:t> </a:t>
            </a:r>
            <a:r>
              <a:rPr lang="en-US" sz="2000" dirty="0">
                <a:solidFill>
                  <a:srgbClr val="FF0000"/>
                </a:solidFill>
                <a:latin typeface="Arial"/>
                <a:cs typeface="Arial"/>
              </a:rPr>
              <a:t>w</a:t>
            </a:r>
            <a:r>
              <a:rPr lang="en-US" sz="2000" spc="-10" dirty="0">
                <a:solidFill>
                  <a:srgbClr val="FF0000"/>
                </a:solidFill>
                <a:latin typeface="Arial"/>
                <a:cs typeface="Arial"/>
              </a:rPr>
              <a:t>a</a:t>
            </a:r>
            <a:r>
              <a:rPr lang="en-US" sz="2000" dirty="0">
                <a:solidFill>
                  <a:srgbClr val="FF0000"/>
                </a:solidFill>
                <a:latin typeface="Arial"/>
                <a:cs typeface="Arial"/>
              </a:rPr>
              <a:t>ter </a:t>
            </a:r>
            <a:r>
              <a:rPr lang="en-US" sz="2000" spc="-15" dirty="0">
                <a:solidFill>
                  <a:schemeClr val="tx1"/>
                </a:solidFill>
                <a:latin typeface="Arial"/>
                <a:cs typeface="Arial"/>
              </a:rPr>
              <a:t>i</a:t>
            </a:r>
            <a:r>
              <a:rPr lang="en-US" sz="2000" dirty="0">
                <a:solidFill>
                  <a:schemeClr val="tx1"/>
                </a:solidFill>
                <a:latin typeface="Arial"/>
                <a:cs typeface="Arial"/>
              </a:rPr>
              <a:t>n</a:t>
            </a:r>
            <a:r>
              <a:rPr lang="en-US" sz="2000" spc="10" dirty="0">
                <a:solidFill>
                  <a:schemeClr val="tx1"/>
                </a:solidFill>
                <a:latin typeface="Arial"/>
                <a:cs typeface="Arial"/>
              </a:rPr>
              <a:t> </a:t>
            </a:r>
            <a:r>
              <a:rPr lang="en-US" sz="2000" dirty="0">
                <a:solidFill>
                  <a:schemeClr val="tx1"/>
                </a:solidFill>
                <a:latin typeface="Arial"/>
                <a:cs typeface="Arial"/>
              </a:rPr>
              <a:t>a</a:t>
            </a:r>
            <a:r>
              <a:rPr lang="en-US" sz="2000" spc="-10" dirty="0">
                <a:solidFill>
                  <a:schemeClr val="tx1"/>
                </a:solidFill>
                <a:latin typeface="Arial"/>
                <a:cs typeface="Arial"/>
              </a:rPr>
              <a:t> </a:t>
            </a:r>
            <a:r>
              <a:rPr lang="en-US" sz="2000" dirty="0">
                <a:solidFill>
                  <a:schemeClr val="tx1"/>
                </a:solidFill>
                <a:latin typeface="Arial"/>
                <a:cs typeface="Arial"/>
              </a:rPr>
              <a:t>p</a:t>
            </a:r>
            <a:r>
              <a:rPr lang="en-US" sz="2000" spc="-10" dirty="0">
                <a:solidFill>
                  <a:schemeClr val="tx1"/>
                </a:solidFill>
                <a:latin typeface="Arial"/>
                <a:cs typeface="Arial"/>
              </a:rPr>
              <a:t>l</a:t>
            </a:r>
            <a:r>
              <a:rPr lang="en-US" sz="2000" dirty="0">
                <a:solidFill>
                  <a:schemeClr val="tx1"/>
                </a:solidFill>
                <a:latin typeface="Arial"/>
                <a:cs typeface="Arial"/>
              </a:rPr>
              <a:t>astic</a:t>
            </a:r>
            <a:r>
              <a:rPr lang="en-US" sz="2000" spc="10" dirty="0">
                <a:solidFill>
                  <a:schemeClr val="tx1"/>
                </a:solidFill>
                <a:latin typeface="Arial"/>
                <a:cs typeface="Arial"/>
              </a:rPr>
              <a:t> </a:t>
            </a:r>
            <a:r>
              <a:rPr lang="en-US" sz="2000" dirty="0">
                <a:solidFill>
                  <a:schemeClr val="tx1"/>
                </a:solidFill>
                <a:latin typeface="Arial"/>
                <a:cs typeface="Arial"/>
              </a:rPr>
              <a:t>bottle</a:t>
            </a:r>
            <a:r>
              <a:rPr lang="en-US" sz="2000" dirty="0">
                <a:latin typeface="Arial"/>
                <a:cs typeface="Arial"/>
              </a:rPr>
              <a:t/>
            </a:r>
            <a:br>
              <a:rPr lang="en-US" sz="2000" dirty="0">
                <a:latin typeface="Arial"/>
                <a:cs typeface="Arial"/>
              </a:rPr>
            </a:br>
            <a:r>
              <a:rPr lang="en-US" sz="2000" dirty="0">
                <a:latin typeface="Arial"/>
                <a:cs typeface="Arial"/>
              </a:rPr>
              <a:t/>
            </a:r>
            <a:br>
              <a:rPr lang="en-US" sz="2000" dirty="0">
                <a:latin typeface="Arial"/>
                <a:cs typeface="Arial"/>
              </a:rPr>
            </a:br>
            <a:r>
              <a:rPr lang="en-US" sz="2000" dirty="0"/>
              <a:t> (if stored in glass containers, the fluoride ion of solution can react with silica of glass forming SiF2 ,thus reducing the availability of free active F for </a:t>
            </a:r>
            <a:r>
              <a:rPr lang="en-US" sz="2000" dirty="0" err="1"/>
              <a:t>anticaries</a:t>
            </a:r>
            <a:r>
              <a:rPr lang="en-US" sz="2000" dirty="0"/>
              <a:t> action)</a:t>
            </a:r>
            <a:r>
              <a:rPr lang="en-US" sz="2000" dirty="0">
                <a:latin typeface="Arial"/>
                <a:cs typeface="Arial"/>
              </a:rPr>
              <a:t/>
            </a:r>
            <a:br>
              <a:rPr lang="en-US" sz="2000" dirty="0">
                <a:latin typeface="Arial"/>
                <a:cs typeface="Arial"/>
              </a:rPr>
            </a:br>
            <a:endParaRPr lang="en-IN" sz="2000" dirty="0"/>
          </a:p>
        </p:txBody>
      </p:sp>
    </p:spTree>
    <p:extLst>
      <p:ext uri="{BB962C8B-B14F-4D97-AF65-F5344CB8AC3E}">
        <p14:creationId xmlns:p14="http://schemas.microsoft.com/office/powerpoint/2010/main" val="41458376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61389" y="260642"/>
            <a:ext cx="6009640" cy="330835"/>
          </a:xfrm>
          <a:prstGeom prst="rect">
            <a:avLst/>
          </a:prstGeom>
        </p:spPr>
        <p:txBody>
          <a:bodyPr vert="horz" wrap="square" lIns="0" tIns="0" rIns="0" bIns="0" rtlCol="0">
            <a:spAutoFit/>
          </a:bodyPr>
          <a:lstStyle/>
          <a:p>
            <a:pPr marL="295910" indent="-283210">
              <a:lnSpc>
                <a:spcPct val="100000"/>
              </a:lnSpc>
              <a:buClr>
                <a:srgbClr val="2CA1BE"/>
              </a:buClr>
              <a:buSzPct val="79166"/>
              <a:buFont typeface="Wingdings"/>
              <a:buChar char=""/>
              <a:tabLst>
                <a:tab pos="296545" algn="l"/>
              </a:tabLst>
            </a:pPr>
            <a:r>
              <a:rPr sz="2400" dirty="0">
                <a:solidFill>
                  <a:srgbClr val="052229"/>
                </a:solidFill>
              </a:rPr>
              <a:t>T</a:t>
            </a:r>
            <a:r>
              <a:rPr sz="2400" spc="-10" dirty="0">
                <a:solidFill>
                  <a:srgbClr val="052229"/>
                </a:solidFill>
              </a:rPr>
              <a:t>E</a:t>
            </a:r>
            <a:r>
              <a:rPr sz="2400" dirty="0">
                <a:solidFill>
                  <a:srgbClr val="052229"/>
                </a:solidFill>
              </a:rPr>
              <a:t>C</a:t>
            </a:r>
            <a:r>
              <a:rPr sz="2400" spc="-15" dirty="0">
                <a:solidFill>
                  <a:srgbClr val="052229"/>
                </a:solidFill>
              </a:rPr>
              <a:t>H</a:t>
            </a:r>
            <a:r>
              <a:rPr sz="2400" dirty="0">
                <a:solidFill>
                  <a:srgbClr val="052229"/>
                </a:solidFill>
              </a:rPr>
              <a:t>NIQUE -</a:t>
            </a:r>
            <a:r>
              <a:rPr sz="2400" spc="-5" dirty="0">
                <a:solidFill>
                  <a:srgbClr val="052229"/>
                </a:solidFill>
              </a:rPr>
              <a:t> </a:t>
            </a:r>
            <a:r>
              <a:rPr sz="2400" dirty="0">
                <a:solidFill>
                  <a:srgbClr val="FF0000"/>
                </a:solidFill>
                <a:latin typeface="Arial"/>
                <a:cs typeface="Arial"/>
              </a:rPr>
              <a:t>K</a:t>
            </a:r>
            <a:r>
              <a:rPr sz="2400" spc="-15" dirty="0">
                <a:solidFill>
                  <a:srgbClr val="FF0000"/>
                </a:solidFill>
                <a:latin typeface="Arial"/>
                <a:cs typeface="Arial"/>
              </a:rPr>
              <a:t>N</a:t>
            </a:r>
            <a:r>
              <a:rPr sz="2400" dirty="0">
                <a:solidFill>
                  <a:srgbClr val="FF0000"/>
                </a:solidFill>
                <a:latin typeface="Arial"/>
                <a:cs typeface="Arial"/>
              </a:rPr>
              <a:t>U</a:t>
            </a:r>
            <a:r>
              <a:rPr sz="2400" spc="-10" dirty="0">
                <a:solidFill>
                  <a:srgbClr val="FF0000"/>
                </a:solidFill>
                <a:latin typeface="Arial"/>
                <a:cs typeface="Arial"/>
              </a:rPr>
              <a:t>T</a:t>
            </a:r>
            <a:r>
              <a:rPr sz="2400" dirty="0">
                <a:solidFill>
                  <a:srgbClr val="FF0000"/>
                </a:solidFill>
                <a:latin typeface="Arial"/>
                <a:cs typeface="Arial"/>
              </a:rPr>
              <a:t>SO</a:t>
            </a:r>
            <a:r>
              <a:rPr sz="2400" spc="-10" dirty="0">
                <a:solidFill>
                  <a:srgbClr val="FF0000"/>
                </a:solidFill>
                <a:latin typeface="Arial"/>
                <a:cs typeface="Arial"/>
              </a:rPr>
              <a:t>N</a:t>
            </a:r>
            <a:r>
              <a:rPr sz="2400" dirty="0">
                <a:solidFill>
                  <a:srgbClr val="FF0000"/>
                </a:solidFill>
                <a:latin typeface="Arial"/>
                <a:cs typeface="Arial"/>
              </a:rPr>
              <a:t>’S</a:t>
            </a:r>
            <a:r>
              <a:rPr sz="2400" spc="-20" dirty="0">
                <a:solidFill>
                  <a:srgbClr val="FF0000"/>
                </a:solidFill>
                <a:latin typeface="Arial"/>
                <a:cs typeface="Arial"/>
              </a:rPr>
              <a:t> </a:t>
            </a:r>
            <a:r>
              <a:rPr sz="2400" dirty="0">
                <a:solidFill>
                  <a:srgbClr val="FF0000"/>
                </a:solidFill>
                <a:latin typeface="Arial"/>
                <a:cs typeface="Arial"/>
              </a:rPr>
              <a:t>T</a:t>
            </a:r>
            <a:r>
              <a:rPr sz="2400" spc="-10" dirty="0">
                <a:solidFill>
                  <a:srgbClr val="FF0000"/>
                </a:solidFill>
                <a:latin typeface="Arial"/>
                <a:cs typeface="Arial"/>
              </a:rPr>
              <a:t>E</a:t>
            </a:r>
            <a:r>
              <a:rPr sz="2400" dirty="0">
                <a:solidFill>
                  <a:srgbClr val="FF0000"/>
                </a:solidFill>
                <a:latin typeface="Arial"/>
                <a:cs typeface="Arial"/>
              </a:rPr>
              <a:t>C</a:t>
            </a:r>
            <a:r>
              <a:rPr sz="2400" spc="-15" dirty="0">
                <a:solidFill>
                  <a:srgbClr val="FF0000"/>
                </a:solidFill>
                <a:latin typeface="Arial"/>
                <a:cs typeface="Arial"/>
              </a:rPr>
              <a:t>H</a:t>
            </a:r>
            <a:r>
              <a:rPr sz="2400" dirty="0">
                <a:solidFill>
                  <a:srgbClr val="FF0000"/>
                </a:solidFill>
                <a:latin typeface="Arial"/>
                <a:cs typeface="Arial"/>
              </a:rPr>
              <a:t>NIQUE</a:t>
            </a:r>
            <a:endParaRPr sz="2400">
              <a:latin typeface="Arial"/>
              <a:cs typeface="Arial"/>
            </a:endParaRPr>
          </a:p>
        </p:txBody>
      </p:sp>
      <p:sp>
        <p:nvSpPr>
          <p:cNvPr id="3" name="object 3"/>
          <p:cNvSpPr txBox="1"/>
          <p:nvPr/>
        </p:nvSpPr>
        <p:spPr>
          <a:xfrm>
            <a:off x="1161389" y="1070171"/>
            <a:ext cx="7592695" cy="5601533"/>
          </a:xfrm>
          <a:prstGeom prst="rect">
            <a:avLst/>
          </a:prstGeom>
        </p:spPr>
        <p:txBody>
          <a:bodyPr vert="horz" wrap="square" lIns="0" tIns="0" rIns="0" bIns="0" rtlCol="0">
            <a:spAutoFit/>
          </a:bodyPr>
          <a:lstStyle/>
          <a:p>
            <a:pPr marL="295910" marR="438784" indent="-283210">
              <a:lnSpc>
                <a:spcPts val="2380"/>
              </a:lnSpc>
              <a:buClr>
                <a:srgbClr val="2CA1BE"/>
              </a:buClr>
              <a:buSzPct val="79545"/>
              <a:buFont typeface="Wingdings"/>
              <a:buChar char=""/>
              <a:tabLst>
                <a:tab pos="296545" algn="l"/>
              </a:tabLst>
            </a:pPr>
            <a:r>
              <a:rPr sz="2200" spc="-5" dirty="0">
                <a:latin typeface="Arial"/>
                <a:cs typeface="Arial"/>
              </a:rPr>
              <a:t>At the </a:t>
            </a:r>
            <a:r>
              <a:rPr sz="2200" dirty="0">
                <a:latin typeface="Arial"/>
                <a:cs typeface="Arial"/>
              </a:rPr>
              <a:t>i</a:t>
            </a:r>
            <a:r>
              <a:rPr sz="2200" spc="-5" dirty="0">
                <a:latin typeface="Arial"/>
                <a:cs typeface="Arial"/>
              </a:rPr>
              <a:t>niti</a:t>
            </a:r>
            <a:r>
              <a:rPr sz="2200" dirty="0">
                <a:latin typeface="Arial"/>
                <a:cs typeface="Arial"/>
              </a:rPr>
              <a:t>a</a:t>
            </a:r>
            <a:r>
              <a:rPr sz="2200" spc="-5" dirty="0">
                <a:latin typeface="Arial"/>
                <a:cs typeface="Arial"/>
              </a:rPr>
              <a:t>l appo</a:t>
            </a:r>
            <a:r>
              <a:rPr sz="2200" dirty="0">
                <a:latin typeface="Arial"/>
                <a:cs typeface="Arial"/>
              </a:rPr>
              <a:t>i</a:t>
            </a:r>
            <a:r>
              <a:rPr sz="2200" spc="-5" dirty="0">
                <a:latin typeface="Arial"/>
                <a:cs typeface="Arial"/>
              </a:rPr>
              <a:t>ntment</a:t>
            </a:r>
            <a:r>
              <a:rPr sz="2200" spc="10" dirty="0">
                <a:latin typeface="Arial"/>
                <a:cs typeface="Arial"/>
              </a:rPr>
              <a:t> </a:t>
            </a:r>
            <a:r>
              <a:rPr sz="2200" spc="-5" dirty="0">
                <a:latin typeface="Arial"/>
                <a:cs typeface="Arial"/>
              </a:rPr>
              <a:t>teeth</a:t>
            </a:r>
            <a:r>
              <a:rPr sz="2200" spc="10" dirty="0">
                <a:latin typeface="Arial"/>
                <a:cs typeface="Arial"/>
              </a:rPr>
              <a:t> </a:t>
            </a:r>
            <a:r>
              <a:rPr sz="2200" spc="-5" dirty="0">
                <a:latin typeface="Arial"/>
                <a:cs typeface="Arial"/>
              </a:rPr>
              <a:t>are</a:t>
            </a:r>
            <a:r>
              <a:rPr sz="2200" dirty="0">
                <a:latin typeface="Arial"/>
                <a:cs typeface="Arial"/>
              </a:rPr>
              <a:t> </a:t>
            </a:r>
            <a:r>
              <a:rPr sz="2200" spc="-5" dirty="0">
                <a:latin typeface="Arial"/>
                <a:cs typeface="Arial"/>
              </a:rPr>
              <a:t>clean</a:t>
            </a:r>
            <a:r>
              <a:rPr sz="2200" dirty="0">
                <a:latin typeface="Arial"/>
                <a:cs typeface="Arial"/>
              </a:rPr>
              <a:t>e</a:t>
            </a:r>
            <a:r>
              <a:rPr sz="2200" spc="-5" dirty="0">
                <a:latin typeface="Arial"/>
                <a:cs typeface="Arial"/>
              </a:rPr>
              <a:t>d with </a:t>
            </a:r>
            <a:r>
              <a:rPr sz="2200" dirty="0">
                <a:latin typeface="Arial"/>
                <a:cs typeface="Arial"/>
              </a:rPr>
              <a:t>p</a:t>
            </a:r>
            <a:r>
              <a:rPr sz="2200" spc="-5" dirty="0">
                <a:latin typeface="Arial"/>
                <a:cs typeface="Arial"/>
              </a:rPr>
              <a:t>umi</a:t>
            </a:r>
            <a:r>
              <a:rPr sz="2200" dirty="0">
                <a:latin typeface="Arial"/>
                <a:cs typeface="Arial"/>
              </a:rPr>
              <a:t>c</a:t>
            </a:r>
            <a:r>
              <a:rPr sz="2200" spc="-5" dirty="0">
                <a:latin typeface="Arial"/>
                <a:cs typeface="Arial"/>
              </a:rPr>
              <a:t>e s</a:t>
            </a:r>
            <a:r>
              <a:rPr sz="2200" dirty="0">
                <a:latin typeface="Arial"/>
                <a:cs typeface="Arial"/>
              </a:rPr>
              <a:t>l</a:t>
            </a:r>
            <a:r>
              <a:rPr sz="2200" spc="-5" dirty="0">
                <a:latin typeface="Arial"/>
                <a:cs typeface="Arial"/>
              </a:rPr>
              <a:t>urry</a:t>
            </a:r>
            <a:r>
              <a:rPr sz="2200" spc="5" dirty="0">
                <a:latin typeface="Arial"/>
                <a:cs typeface="Arial"/>
              </a:rPr>
              <a:t> </a:t>
            </a:r>
            <a:r>
              <a:rPr sz="2200" spc="-5" dirty="0">
                <a:latin typeface="Arial"/>
                <a:cs typeface="Arial"/>
              </a:rPr>
              <a:t>&amp; th</a:t>
            </a:r>
            <a:r>
              <a:rPr sz="2200" dirty="0">
                <a:latin typeface="Arial"/>
                <a:cs typeface="Arial"/>
              </a:rPr>
              <a:t>e</a:t>
            </a:r>
            <a:r>
              <a:rPr sz="2200" spc="-5" dirty="0">
                <a:latin typeface="Arial"/>
                <a:cs typeface="Arial"/>
              </a:rPr>
              <a:t>n </a:t>
            </a:r>
            <a:r>
              <a:rPr sz="2200" dirty="0">
                <a:latin typeface="Arial"/>
                <a:cs typeface="Arial"/>
              </a:rPr>
              <a:t>i</a:t>
            </a:r>
            <a:r>
              <a:rPr sz="2200" spc="-5" dirty="0">
                <a:latin typeface="Arial"/>
                <a:cs typeface="Arial"/>
              </a:rPr>
              <a:t>s</a:t>
            </a:r>
            <a:r>
              <a:rPr sz="2200" dirty="0">
                <a:latin typeface="Arial"/>
                <a:cs typeface="Arial"/>
              </a:rPr>
              <a:t>o</a:t>
            </a:r>
            <a:r>
              <a:rPr sz="2200" spc="-5" dirty="0">
                <a:latin typeface="Arial"/>
                <a:cs typeface="Arial"/>
              </a:rPr>
              <a:t>lated</a:t>
            </a:r>
            <a:r>
              <a:rPr sz="2200" dirty="0">
                <a:latin typeface="Arial"/>
                <a:cs typeface="Arial"/>
              </a:rPr>
              <a:t> </a:t>
            </a:r>
            <a:r>
              <a:rPr sz="2200" spc="-5" dirty="0">
                <a:latin typeface="Arial"/>
                <a:cs typeface="Arial"/>
              </a:rPr>
              <a:t>with</a:t>
            </a:r>
            <a:r>
              <a:rPr sz="2200" spc="5" dirty="0">
                <a:latin typeface="Arial"/>
                <a:cs typeface="Arial"/>
              </a:rPr>
              <a:t> </a:t>
            </a:r>
            <a:r>
              <a:rPr sz="2200" spc="-5" dirty="0">
                <a:latin typeface="Arial"/>
                <a:cs typeface="Arial"/>
              </a:rPr>
              <a:t>cott</a:t>
            </a:r>
            <a:r>
              <a:rPr sz="2200" dirty="0">
                <a:latin typeface="Arial"/>
                <a:cs typeface="Arial"/>
              </a:rPr>
              <a:t>o</a:t>
            </a:r>
            <a:r>
              <a:rPr sz="2200" spc="-5" dirty="0">
                <a:latin typeface="Arial"/>
                <a:cs typeface="Arial"/>
              </a:rPr>
              <a:t>n r</a:t>
            </a:r>
            <a:r>
              <a:rPr sz="2200" dirty="0">
                <a:latin typeface="Arial"/>
                <a:cs typeface="Arial"/>
              </a:rPr>
              <a:t>o</a:t>
            </a:r>
            <a:r>
              <a:rPr sz="2200" spc="-5" dirty="0">
                <a:latin typeface="Arial"/>
                <a:cs typeface="Arial"/>
              </a:rPr>
              <a:t>l</a:t>
            </a:r>
            <a:r>
              <a:rPr sz="2200" dirty="0">
                <a:latin typeface="Arial"/>
                <a:cs typeface="Arial"/>
              </a:rPr>
              <a:t>l</a:t>
            </a:r>
            <a:r>
              <a:rPr sz="2200" spc="-5" dirty="0">
                <a:latin typeface="Arial"/>
                <a:cs typeface="Arial"/>
              </a:rPr>
              <a:t>s &amp; dried</a:t>
            </a:r>
            <a:r>
              <a:rPr sz="2200" spc="10" dirty="0">
                <a:latin typeface="Arial"/>
                <a:cs typeface="Arial"/>
              </a:rPr>
              <a:t> </a:t>
            </a:r>
            <a:r>
              <a:rPr sz="2200" spc="-5" dirty="0">
                <a:latin typeface="Arial"/>
                <a:cs typeface="Arial"/>
              </a:rPr>
              <a:t>with compressed</a:t>
            </a:r>
            <a:r>
              <a:rPr sz="2200" spc="15" dirty="0">
                <a:latin typeface="Arial"/>
                <a:cs typeface="Arial"/>
              </a:rPr>
              <a:t> </a:t>
            </a:r>
            <a:r>
              <a:rPr sz="2200" spc="-5" dirty="0">
                <a:latin typeface="Arial"/>
                <a:cs typeface="Arial"/>
              </a:rPr>
              <a:t>ai</a:t>
            </a:r>
            <a:r>
              <a:rPr sz="2200" spc="-120" dirty="0">
                <a:latin typeface="Arial"/>
                <a:cs typeface="Arial"/>
              </a:rPr>
              <a:t>r</a:t>
            </a:r>
            <a:r>
              <a:rPr sz="2200" spc="-5" dirty="0">
                <a:latin typeface="Arial"/>
                <a:cs typeface="Arial"/>
              </a:rPr>
              <a:t>.</a:t>
            </a:r>
            <a:endParaRPr sz="2200" dirty="0">
              <a:latin typeface="Arial"/>
              <a:cs typeface="Arial"/>
            </a:endParaRPr>
          </a:p>
          <a:p>
            <a:pPr>
              <a:lnSpc>
                <a:spcPct val="100000"/>
              </a:lnSpc>
              <a:spcBef>
                <a:spcPts val="9"/>
              </a:spcBef>
              <a:buClr>
                <a:srgbClr val="2CA1BE"/>
              </a:buClr>
              <a:buFont typeface="Wingdings"/>
              <a:buChar char=""/>
            </a:pPr>
            <a:endParaRPr sz="3100" dirty="0">
              <a:latin typeface="Times New Roman"/>
              <a:cs typeface="Times New Roman"/>
            </a:endParaRPr>
          </a:p>
          <a:p>
            <a:pPr marL="295910" marR="607060" indent="-283210" algn="just">
              <a:lnSpc>
                <a:spcPts val="2380"/>
              </a:lnSpc>
              <a:buClr>
                <a:srgbClr val="2CA1BE"/>
              </a:buClr>
              <a:buSzPct val="79545"/>
              <a:buFont typeface="Wingdings"/>
              <a:buChar char=""/>
              <a:tabLst>
                <a:tab pos="296545" algn="l"/>
              </a:tabLst>
            </a:pPr>
            <a:r>
              <a:rPr sz="2200" spc="-5" dirty="0">
                <a:latin typeface="Arial"/>
                <a:cs typeface="Arial"/>
              </a:rPr>
              <a:t>Us</a:t>
            </a:r>
            <a:r>
              <a:rPr sz="2200" dirty="0">
                <a:latin typeface="Arial"/>
                <a:cs typeface="Arial"/>
              </a:rPr>
              <a:t>i</a:t>
            </a:r>
            <a:r>
              <a:rPr sz="2200" spc="-5" dirty="0">
                <a:latin typeface="Arial"/>
                <a:cs typeface="Arial"/>
              </a:rPr>
              <a:t>ng</a:t>
            </a:r>
            <a:r>
              <a:rPr sz="2200" dirty="0">
                <a:latin typeface="Arial"/>
                <a:cs typeface="Arial"/>
              </a:rPr>
              <a:t> </a:t>
            </a:r>
            <a:r>
              <a:rPr sz="2200" spc="-5" dirty="0">
                <a:latin typeface="Arial"/>
                <a:cs typeface="Arial"/>
              </a:rPr>
              <a:t>c</a:t>
            </a:r>
            <a:r>
              <a:rPr sz="2200" dirty="0">
                <a:latin typeface="Arial"/>
                <a:cs typeface="Arial"/>
              </a:rPr>
              <a:t>o</a:t>
            </a:r>
            <a:r>
              <a:rPr sz="2200" spc="-5" dirty="0">
                <a:latin typeface="Arial"/>
                <a:cs typeface="Arial"/>
              </a:rPr>
              <a:t>tto</a:t>
            </a:r>
            <a:r>
              <a:rPr sz="2200" spc="5" dirty="0">
                <a:latin typeface="Arial"/>
                <a:cs typeface="Arial"/>
              </a:rPr>
              <a:t>n</a:t>
            </a:r>
            <a:r>
              <a:rPr sz="2200" spc="-5" dirty="0">
                <a:latin typeface="Arial"/>
                <a:cs typeface="Arial"/>
              </a:rPr>
              <a:t>-ti</a:t>
            </a:r>
            <a:r>
              <a:rPr sz="2200" dirty="0">
                <a:latin typeface="Arial"/>
                <a:cs typeface="Arial"/>
              </a:rPr>
              <a:t>p</a:t>
            </a:r>
            <a:r>
              <a:rPr sz="2200" spc="-5" dirty="0">
                <a:latin typeface="Arial"/>
                <a:cs typeface="Arial"/>
              </a:rPr>
              <a:t>ped</a:t>
            </a:r>
            <a:r>
              <a:rPr sz="2200" spc="5" dirty="0">
                <a:latin typeface="Arial"/>
                <a:cs typeface="Arial"/>
              </a:rPr>
              <a:t> </a:t>
            </a:r>
            <a:r>
              <a:rPr sz="2200" spc="-5" dirty="0">
                <a:latin typeface="Arial"/>
                <a:cs typeface="Arial"/>
              </a:rPr>
              <a:t>appli</a:t>
            </a:r>
            <a:r>
              <a:rPr sz="2200" dirty="0">
                <a:latin typeface="Arial"/>
                <a:cs typeface="Arial"/>
              </a:rPr>
              <a:t>c</a:t>
            </a:r>
            <a:r>
              <a:rPr sz="2200" spc="-5" dirty="0">
                <a:latin typeface="Arial"/>
                <a:cs typeface="Arial"/>
              </a:rPr>
              <a:t>ator </a:t>
            </a:r>
            <a:r>
              <a:rPr sz="2200" dirty="0">
                <a:latin typeface="Arial"/>
                <a:cs typeface="Arial"/>
              </a:rPr>
              <a:t>s</a:t>
            </a:r>
            <a:r>
              <a:rPr sz="2200" spc="-5" dirty="0">
                <a:latin typeface="Arial"/>
                <a:cs typeface="Arial"/>
              </a:rPr>
              <a:t>ti</a:t>
            </a:r>
            <a:r>
              <a:rPr sz="2200" dirty="0">
                <a:latin typeface="Arial"/>
                <a:cs typeface="Arial"/>
              </a:rPr>
              <a:t>c</a:t>
            </a:r>
            <a:r>
              <a:rPr sz="2200" spc="-5" dirty="0">
                <a:latin typeface="Arial"/>
                <a:cs typeface="Arial"/>
              </a:rPr>
              <a:t>ks ,the</a:t>
            </a:r>
            <a:r>
              <a:rPr sz="2200" dirty="0">
                <a:latin typeface="Arial"/>
                <a:cs typeface="Arial"/>
              </a:rPr>
              <a:t>  </a:t>
            </a:r>
            <a:r>
              <a:rPr sz="2200" spc="-5" dirty="0">
                <a:latin typeface="Arial"/>
                <a:cs typeface="Arial"/>
              </a:rPr>
              <a:t>2%</a:t>
            </a:r>
            <a:r>
              <a:rPr sz="2200" dirty="0">
                <a:latin typeface="Arial"/>
                <a:cs typeface="Arial"/>
              </a:rPr>
              <a:t>  </a:t>
            </a:r>
            <a:r>
              <a:rPr sz="2200" spc="-5" dirty="0">
                <a:latin typeface="Arial"/>
                <a:cs typeface="Arial"/>
              </a:rPr>
              <a:t>NaF</a:t>
            </a:r>
            <a:r>
              <a:rPr sz="2200" dirty="0">
                <a:latin typeface="Arial"/>
                <a:cs typeface="Arial"/>
              </a:rPr>
              <a:t> </a:t>
            </a:r>
            <a:r>
              <a:rPr sz="2200" spc="15" dirty="0">
                <a:latin typeface="Arial"/>
                <a:cs typeface="Arial"/>
              </a:rPr>
              <a:t> </a:t>
            </a:r>
            <a:r>
              <a:rPr sz="2200" spc="-5" dirty="0">
                <a:latin typeface="Arial"/>
                <a:cs typeface="Arial"/>
              </a:rPr>
              <a:t>is pa</a:t>
            </a:r>
            <a:r>
              <a:rPr sz="2200" dirty="0">
                <a:latin typeface="Arial"/>
                <a:cs typeface="Arial"/>
              </a:rPr>
              <a:t>i</a:t>
            </a:r>
            <a:r>
              <a:rPr sz="2200" spc="-5" dirty="0">
                <a:latin typeface="Arial"/>
                <a:cs typeface="Arial"/>
              </a:rPr>
              <a:t>nted on air</a:t>
            </a:r>
            <a:r>
              <a:rPr sz="2200" spc="15" dirty="0">
                <a:latin typeface="Arial"/>
                <a:cs typeface="Arial"/>
              </a:rPr>
              <a:t> </a:t>
            </a:r>
            <a:r>
              <a:rPr sz="2200" spc="-5" dirty="0">
                <a:latin typeface="Arial"/>
                <a:cs typeface="Arial"/>
              </a:rPr>
              <a:t>dr</a:t>
            </a:r>
            <a:r>
              <a:rPr sz="2200" dirty="0">
                <a:latin typeface="Arial"/>
                <a:cs typeface="Arial"/>
              </a:rPr>
              <a:t>i</a:t>
            </a:r>
            <a:r>
              <a:rPr sz="2200" spc="-5" dirty="0">
                <a:latin typeface="Arial"/>
                <a:cs typeface="Arial"/>
              </a:rPr>
              <a:t>ed</a:t>
            </a:r>
            <a:r>
              <a:rPr sz="2200" dirty="0">
                <a:latin typeface="Arial"/>
                <a:cs typeface="Arial"/>
              </a:rPr>
              <a:t> </a:t>
            </a:r>
            <a:r>
              <a:rPr sz="2200" spc="-5" dirty="0">
                <a:latin typeface="Arial"/>
                <a:cs typeface="Arial"/>
              </a:rPr>
              <a:t>teeth </a:t>
            </a:r>
            <a:r>
              <a:rPr sz="2200" dirty="0">
                <a:latin typeface="Arial"/>
                <a:cs typeface="Arial"/>
              </a:rPr>
              <a:t>s</a:t>
            </a:r>
            <a:r>
              <a:rPr sz="2200" spc="-5" dirty="0">
                <a:latin typeface="Arial"/>
                <a:cs typeface="Arial"/>
              </a:rPr>
              <a:t>o t</a:t>
            </a:r>
            <a:r>
              <a:rPr sz="2200" dirty="0">
                <a:latin typeface="Arial"/>
                <a:cs typeface="Arial"/>
              </a:rPr>
              <a:t>h</a:t>
            </a:r>
            <a:r>
              <a:rPr sz="2200" spc="-5" dirty="0">
                <a:latin typeface="Arial"/>
                <a:cs typeface="Arial"/>
              </a:rPr>
              <a:t>at </a:t>
            </a:r>
            <a:r>
              <a:rPr sz="2200" dirty="0">
                <a:latin typeface="Arial"/>
                <a:cs typeface="Arial"/>
              </a:rPr>
              <a:t>a</a:t>
            </a:r>
            <a:r>
              <a:rPr sz="2200" spc="-5" dirty="0">
                <a:latin typeface="Arial"/>
                <a:cs typeface="Arial"/>
              </a:rPr>
              <a:t>ll</a:t>
            </a:r>
            <a:r>
              <a:rPr sz="2200" spc="5" dirty="0">
                <a:latin typeface="Arial"/>
                <a:cs typeface="Arial"/>
              </a:rPr>
              <a:t> </a:t>
            </a:r>
            <a:r>
              <a:rPr sz="2200" spc="-5" dirty="0">
                <a:latin typeface="Arial"/>
                <a:cs typeface="Arial"/>
              </a:rPr>
              <a:t>to</a:t>
            </a:r>
            <a:r>
              <a:rPr sz="2200" dirty="0">
                <a:latin typeface="Arial"/>
                <a:cs typeface="Arial"/>
              </a:rPr>
              <a:t>o</a:t>
            </a:r>
            <a:r>
              <a:rPr sz="2200" spc="-5" dirty="0">
                <a:latin typeface="Arial"/>
                <a:cs typeface="Arial"/>
              </a:rPr>
              <a:t>th </a:t>
            </a:r>
            <a:r>
              <a:rPr sz="2200" dirty="0">
                <a:latin typeface="Arial"/>
                <a:cs typeface="Arial"/>
              </a:rPr>
              <a:t>s</a:t>
            </a:r>
            <a:r>
              <a:rPr sz="2200" spc="-5" dirty="0">
                <a:latin typeface="Arial"/>
                <a:cs typeface="Arial"/>
              </a:rPr>
              <a:t>urf</a:t>
            </a:r>
            <a:r>
              <a:rPr sz="2200" dirty="0">
                <a:latin typeface="Arial"/>
                <a:cs typeface="Arial"/>
              </a:rPr>
              <a:t>a</a:t>
            </a:r>
            <a:r>
              <a:rPr sz="2200" spc="-5" dirty="0">
                <a:latin typeface="Arial"/>
                <a:cs typeface="Arial"/>
              </a:rPr>
              <a:t>c</a:t>
            </a:r>
            <a:r>
              <a:rPr sz="2200" dirty="0">
                <a:latin typeface="Arial"/>
                <a:cs typeface="Arial"/>
              </a:rPr>
              <a:t>e</a:t>
            </a:r>
            <a:r>
              <a:rPr sz="2200" spc="-5" dirty="0">
                <a:latin typeface="Arial"/>
                <a:cs typeface="Arial"/>
              </a:rPr>
              <a:t>s</a:t>
            </a:r>
            <a:r>
              <a:rPr sz="2200" dirty="0">
                <a:latin typeface="Arial"/>
                <a:cs typeface="Arial"/>
              </a:rPr>
              <a:t> </a:t>
            </a:r>
            <a:r>
              <a:rPr sz="2200" spc="-5" dirty="0">
                <a:latin typeface="Arial"/>
                <a:cs typeface="Arial"/>
              </a:rPr>
              <a:t>are </a:t>
            </a:r>
            <a:r>
              <a:rPr sz="2200" spc="-15" dirty="0">
                <a:latin typeface="Arial"/>
                <a:cs typeface="Arial"/>
              </a:rPr>
              <a:t>v</a:t>
            </a:r>
            <a:r>
              <a:rPr sz="2200" spc="-5" dirty="0">
                <a:latin typeface="Arial"/>
                <a:cs typeface="Arial"/>
              </a:rPr>
              <a:t>i</a:t>
            </a:r>
            <a:r>
              <a:rPr sz="2200" dirty="0">
                <a:latin typeface="Arial"/>
                <a:cs typeface="Arial"/>
              </a:rPr>
              <a:t>s</a:t>
            </a:r>
            <a:r>
              <a:rPr sz="2200" spc="-5" dirty="0">
                <a:latin typeface="Arial"/>
                <a:cs typeface="Arial"/>
              </a:rPr>
              <a:t>ib</a:t>
            </a:r>
            <a:r>
              <a:rPr sz="2200" dirty="0">
                <a:latin typeface="Arial"/>
                <a:cs typeface="Arial"/>
              </a:rPr>
              <a:t>l</a:t>
            </a:r>
            <a:r>
              <a:rPr sz="2200" spc="-5" dirty="0">
                <a:latin typeface="Arial"/>
                <a:cs typeface="Arial"/>
              </a:rPr>
              <a:t>y</a:t>
            </a:r>
            <a:r>
              <a:rPr sz="2200" spc="-10" dirty="0">
                <a:latin typeface="Arial"/>
                <a:cs typeface="Arial"/>
              </a:rPr>
              <a:t> </a:t>
            </a:r>
            <a:r>
              <a:rPr sz="2200" spc="-5" dirty="0">
                <a:latin typeface="Arial"/>
                <a:cs typeface="Arial"/>
              </a:rPr>
              <a:t>wet.</a:t>
            </a:r>
            <a:r>
              <a:rPr sz="2200" spc="-40" dirty="0">
                <a:latin typeface="Arial"/>
                <a:cs typeface="Arial"/>
              </a:rPr>
              <a:t> </a:t>
            </a:r>
            <a:r>
              <a:rPr sz="2200" b="1" u="sng" spc="-5" dirty="0">
                <a:latin typeface="Arial"/>
                <a:cs typeface="Arial"/>
              </a:rPr>
              <a:t>The</a:t>
            </a:r>
            <a:r>
              <a:rPr sz="2200" b="1" u="sng" spc="15" dirty="0">
                <a:latin typeface="Arial"/>
                <a:cs typeface="Arial"/>
              </a:rPr>
              <a:t> </a:t>
            </a:r>
            <a:r>
              <a:rPr sz="2200" b="1" u="sng" spc="-5" dirty="0">
                <a:latin typeface="Arial"/>
                <a:cs typeface="Arial"/>
              </a:rPr>
              <a:t>so</a:t>
            </a:r>
            <a:r>
              <a:rPr sz="2200" b="1" u="sng" dirty="0">
                <a:latin typeface="Arial"/>
                <a:cs typeface="Arial"/>
              </a:rPr>
              <a:t>l</a:t>
            </a:r>
            <a:r>
              <a:rPr sz="2200" b="1" u="sng" spc="-5" dirty="0">
                <a:latin typeface="Arial"/>
                <a:cs typeface="Arial"/>
              </a:rPr>
              <a:t>uti</a:t>
            </a:r>
            <a:r>
              <a:rPr sz="2200" b="1" u="sng" dirty="0">
                <a:latin typeface="Arial"/>
                <a:cs typeface="Arial"/>
              </a:rPr>
              <a:t>o</a:t>
            </a:r>
            <a:r>
              <a:rPr sz="2200" b="1" u="sng" spc="-5" dirty="0">
                <a:latin typeface="Arial"/>
                <a:cs typeface="Arial"/>
              </a:rPr>
              <a:t>n</a:t>
            </a:r>
            <a:r>
              <a:rPr sz="2200" b="1" u="sng" spc="-10" dirty="0">
                <a:latin typeface="Arial"/>
                <a:cs typeface="Arial"/>
              </a:rPr>
              <a:t> </a:t>
            </a:r>
            <a:r>
              <a:rPr sz="2200" b="1" u="sng" spc="-5" dirty="0">
                <a:latin typeface="Arial"/>
                <a:cs typeface="Arial"/>
              </a:rPr>
              <a:t>is</a:t>
            </a:r>
            <a:r>
              <a:rPr sz="2200" b="1" u="sng" spc="5" dirty="0">
                <a:latin typeface="Arial"/>
                <a:cs typeface="Arial"/>
              </a:rPr>
              <a:t> </a:t>
            </a:r>
            <a:r>
              <a:rPr sz="2200" b="1" u="sng" spc="-5" dirty="0">
                <a:latin typeface="Arial"/>
                <a:cs typeface="Arial"/>
              </a:rPr>
              <a:t>al</a:t>
            </a:r>
            <a:r>
              <a:rPr sz="2200" b="1" u="sng" dirty="0">
                <a:latin typeface="Arial"/>
                <a:cs typeface="Arial"/>
              </a:rPr>
              <a:t>l</a:t>
            </a:r>
            <a:r>
              <a:rPr sz="2200" b="1" u="sng" spc="-5" dirty="0">
                <a:latin typeface="Arial"/>
                <a:cs typeface="Arial"/>
              </a:rPr>
              <a:t>owed to </a:t>
            </a:r>
            <a:r>
              <a:rPr sz="2200" b="1" u="sng" dirty="0">
                <a:latin typeface="Arial"/>
                <a:cs typeface="Arial"/>
              </a:rPr>
              <a:t>d</a:t>
            </a:r>
            <a:r>
              <a:rPr sz="2200" b="1" u="sng" spc="-5" dirty="0">
                <a:latin typeface="Arial"/>
                <a:cs typeface="Arial"/>
              </a:rPr>
              <a:t>ry</a:t>
            </a:r>
            <a:r>
              <a:rPr sz="2200" b="1" u="sng" dirty="0">
                <a:latin typeface="Arial"/>
                <a:cs typeface="Arial"/>
              </a:rPr>
              <a:t> </a:t>
            </a:r>
            <a:r>
              <a:rPr sz="2200" b="1" u="sng" spc="-5" dirty="0">
                <a:latin typeface="Arial"/>
                <a:cs typeface="Arial"/>
              </a:rPr>
              <a:t>for</a:t>
            </a:r>
            <a:r>
              <a:rPr sz="2200" b="1" u="sng" spc="10" dirty="0">
                <a:latin typeface="Arial"/>
                <a:cs typeface="Arial"/>
              </a:rPr>
              <a:t> </a:t>
            </a:r>
            <a:r>
              <a:rPr sz="2200" b="1" u="sng" spc="20" dirty="0">
                <a:latin typeface="Arial"/>
                <a:cs typeface="Arial"/>
              </a:rPr>
              <a:t>3</a:t>
            </a:r>
            <a:r>
              <a:rPr sz="2200" b="1" u="sng" spc="-5" dirty="0">
                <a:latin typeface="Arial"/>
                <a:cs typeface="Arial"/>
              </a:rPr>
              <a:t>-4 min.</a:t>
            </a:r>
            <a:endParaRPr sz="2200" b="1" u="sng" dirty="0">
              <a:latin typeface="Arial"/>
              <a:cs typeface="Arial"/>
            </a:endParaRPr>
          </a:p>
          <a:p>
            <a:pPr>
              <a:lnSpc>
                <a:spcPct val="100000"/>
              </a:lnSpc>
              <a:spcBef>
                <a:spcPts val="9"/>
              </a:spcBef>
              <a:buClr>
                <a:srgbClr val="2CA1BE"/>
              </a:buClr>
              <a:buFont typeface="Wingdings"/>
              <a:buChar char=""/>
            </a:pPr>
            <a:endParaRPr sz="3100" dirty="0">
              <a:latin typeface="Times New Roman"/>
              <a:cs typeface="Times New Roman"/>
            </a:endParaRPr>
          </a:p>
          <a:p>
            <a:pPr marL="295910" marR="1056640" indent="-283210">
              <a:lnSpc>
                <a:spcPts val="2380"/>
              </a:lnSpc>
              <a:buClr>
                <a:srgbClr val="2CA1BE"/>
              </a:buClr>
              <a:buSzPct val="79545"/>
              <a:buFont typeface="Wingdings"/>
              <a:buChar char=""/>
              <a:tabLst>
                <a:tab pos="296545" algn="l"/>
              </a:tabLst>
            </a:pPr>
            <a:r>
              <a:rPr sz="2200" spc="-5" dirty="0">
                <a:latin typeface="Arial"/>
                <a:cs typeface="Arial"/>
              </a:rPr>
              <a:t>Th</a:t>
            </a:r>
            <a:r>
              <a:rPr sz="2200" dirty="0">
                <a:latin typeface="Arial"/>
                <a:cs typeface="Arial"/>
              </a:rPr>
              <a:t>i</a:t>
            </a:r>
            <a:r>
              <a:rPr sz="2200" spc="-5" dirty="0">
                <a:latin typeface="Arial"/>
                <a:cs typeface="Arial"/>
              </a:rPr>
              <a:t>s</a:t>
            </a:r>
            <a:r>
              <a:rPr sz="2200" dirty="0">
                <a:latin typeface="Arial"/>
                <a:cs typeface="Arial"/>
              </a:rPr>
              <a:t> </a:t>
            </a:r>
            <a:r>
              <a:rPr sz="2200" spc="-5" dirty="0">
                <a:latin typeface="Arial"/>
                <a:cs typeface="Arial"/>
              </a:rPr>
              <a:t>proc</a:t>
            </a:r>
            <a:r>
              <a:rPr sz="2200" dirty="0">
                <a:latin typeface="Arial"/>
                <a:cs typeface="Arial"/>
              </a:rPr>
              <a:t>e</a:t>
            </a:r>
            <a:r>
              <a:rPr sz="2200" spc="-5" dirty="0">
                <a:latin typeface="Arial"/>
                <a:cs typeface="Arial"/>
              </a:rPr>
              <a:t>dure</a:t>
            </a:r>
            <a:r>
              <a:rPr sz="2200" spc="10" dirty="0">
                <a:latin typeface="Arial"/>
                <a:cs typeface="Arial"/>
              </a:rPr>
              <a:t> </a:t>
            </a:r>
            <a:r>
              <a:rPr sz="2200" spc="-5" dirty="0">
                <a:latin typeface="Arial"/>
                <a:cs typeface="Arial"/>
              </a:rPr>
              <a:t>is repeated</a:t>
            </a:r>
            <a:r>
              <a:rPr sz="2200" spc="15" dirty="0">
                <a:latin typeface="Arial"/>
                <a:cs typeface="Arial"/>
              </a:rPr>
              <a:t> </a:t>
            </a:r>
            <a:r>
              <a:rPr sz="2200" spc="-5" dirty="0">
                <a:latin typeface="Arial"/>
                <a:cs typeface="Arial"/>
              </a:rPr>
              <a:t>for</a:t>
            </a:r>
            <a:r>
              <a:rPr sz="2200" spc="15" dirty="0">
                <a:latin typeface="Arial"/>
                <a:cs typeface="Arial"/>
              </a:rPr>
              <a:t> </a:t>
            </a:r>
            <a:r>
              <a:rPr sz="2200" spc="-5" dirty="0">
                <a:latin typeface="Arial"/>
                <a:cs typeface="Arial"/>
              </a:rPr>
              <a:t>ea</a:t>
            </a:r>
            <a:r>
              <a:rPr sz="2200" dirty="0">
                <a:latin typeface="Arial"/>
                <a:cs typeface="Arial"/>
              </a:rPr>
              <a:t>c</a:t>
            </a:r>
            <a:r>
              <a:rPr sz="2200" spc="-5" dirty="0">
                <a:latin typeface="Arial"/>
                <a:cs typeface="Arial"/>
              </a:rPr>
              <a:t>h of the </a:t>
            </a:r>
            <a:r>
              <a:rPr sz="2200" dirty="0">
                <a:latin typeface="Arial"/>
                <a:cs typeface="Arial"/>
              </a:rPr>
              <a:t>i</a:t>
            </a:r>
            <a:r>
              <a:rPr sz="2200" spc="-5" dirty="0">
                <a:latin typeface="Arial"/>
                <a:cs typeface="Arial"/>
              </a:rPr>
              <a:t>s</a:t>
            </a:r>
            <a:r>
              <a:rPr sz="2200" dirty="0">
                <a:latin typeface="Arial"/>
                <a:cs typeface="Arial"/>
              </a:rPr>
              <a:t>o</a:t>
            </a:r>
            <a:r>
              <a:rPr sz="2200" spc="-5" dirty="0">
                <a:latin typeface="Arial"/>
                <a:cs typeface="Arial"/>
              </a:rPr>
              <a:t>lated s</a:t>
            </a:r>
            <a:r>
              <a:rPr sz="2200" dirty="0">
                <a:latin typeface="Arial"/>
                <a:cs typeface="Arial"/>
              </a:rPr>
              <a:t>e</a:t>
            </a:r>
            <a:r>
              <a:rPr sz="2200" spc="-5" dirty="0">
                <a:latin typeface="Arial"/>
                <a:cs typeface="Arial"/>
              </a:rPr>
              <a:t>gments</a:t>
            </a:r>
            <a:r>
              <a:rPr sz="2200" spc="15" dirty="0">
                <a:latin typeface="Arial"/>
                <a:cs typeface="Arial"/>
              </a:rPr>
              <a:t> </a:t>
            </a:r>
            <a:r>
              <a:rPr sz="2200" spc="-5" dirty="0">
                <a:latin typeface="Arial"/>
                <a:cs typeface="Arial"/>
              </a:rPr>
              <a:t>until</a:t>
            </a:r>
            <a:r>
              <a:rPr sz="2200" spc="-10" dirty="0">
                <a:latin typeface="Arial"/>
                <a:cs typeface="Arial"/>
              </a:rPr>
              <a:t> </a:t>
            </a:r>
            <a:r>
              <a:rPr sz="2200" spc="-5" dirty="0">
                <a:latin typeface="Arial"/>
                <a:cs typeface="Arial"/>
              </a:rPr>
              <a:t>all the</a:t>
            </a:r>
            <a:r>
              <a:rPr sz="2200" dirty="0">
                <a:latin typeface="Arial"/>
                <a:cs typeface="Arial"/>
              </a:rPr>
              <a:t> </a:t>
            </a:r>
            <a:r>
              <a:rPr sz="2200" spc="-5" dirty="0">
                <a:latin typeface="Arial"/>
                <a:cs typeface="Arial"/>
              </a:rPr>
              <a:t>teeth </a:t>
            </a:r>
            <a:r>
              <a:rPr sz="2200" dirty="0">
                <a:latin typeface="Arial"/>
                <a:cs typeface="Arial"/>
              </a:rPr>
              <a:t>a</a:t>
            </a:r>
            <a:r>
              <a:rPr sz="2200" spc="-5" dirty="0">
                <a:latin typeface="Arial"/>
                <a:cs typeface="Arial"/>
              </a:rPr>
              <a:t>re</a:t>
            </a:r>
            <a:r>
              <a:rPr sz="2200" spc="10" dirty="0">
                <a:latin typeface="Arial"/>
                <a:cs typeface="Arial"/>
              </a:rPr>
              <a:t> </a:t>
            </a:r>
            <a:r>
              <a:rPr sz="2200" spc="-5" dirty="0">
                <a:latin typeface="Arial"/>
                <a:cs typeface="Arial"/>
              </a:rPr>
              <a:t>tre</a:t>
            </a:r>
            <a:r>
              <a:rPr sz="2200" dirty="0">
                <a:latin typeface="Arial"/>
                <a:cs typeface="Arial"/>
              </a:rPr>
              <a:t>a</a:t>
            </a:r>
            <a:r>
              <a:rPr sz="2200" spc="-5" dirty="0">
                <a:latin typeface="Arial"/>
                <a:cs typeface="Arial"/>
              </a:rPr>
              <a:t>ted.</a:t>
            </a:r>
            <a:endParaRPr sz="2200" dirty="0">
              <a:latin typeface="Arial"/>
              <a:cs typeface="Arial"/>
            </a:endParaRPr>
          </a:p>
          <a:p>
            <a:pPr>
              <a:lnSpc>
                <a:spcPct val="100000"/>
              </a:lnSpc>
              <a:spcBef>
                <a:spcPts val="10"/>
              </a:spcBef>
              <a:buClr>
                <a:srgbClr val="2CA1BE"/>
              </a:buClr>
              <a:buFont typeface="Wingdings"/>
              <a:buChar char=""/>
            </a:pPr>
            <a:endParaRPr sz="3100" dirty="0">
              <a:latin typeface="Times New Roman"/>
              <a:cs typeface="Times New Roman"/>
            </a:endParaRPr>
          </a:p>
          <a:p>
            <a:pPr marL="295910" marR="5080" indent="-283210">
              <a:lnSpc>
                <a:spcPts val="2380"/>
              </a:lnSpc>
              <a:buClr>
                <a:srgbClr val="2CA1BE"/>
              </a:buClr>
              <a:buSzPct val="79545"/>
              <a:buFont typeface="Wingdings"/>
              <a:buChar char=""/>
              <a:tabLst>
                <a:tab pos="296545" algn="l"/>
                <a:tab pos="621665" algn="l"/>
                <a:tab pos="1217295" algn="l"/>
              </a:tabLst>
            </a:pPr>
            <a:r>
              <a:rPr sz="2200" spc="-5" dirty="0">
                <a:latin typeface="Arial"/>
                <a:cs typeface="Arial"/>
              </a:rPr>
              <a:t>A</a:t>
            </a:r>
            <a:r>
              <a:rPr sz="2200" dirty="0">
                <a:latin typeface="Arial"/>
                <a:cs typeface="Arial"/>
              </a:rPr>
              <a:t>	2</a:t>
            </a:r>
            <a:r>
              <a:rPr sz="2175" spc="7" baseline="24904" dirty="0">
                <a:latin typeface="Arial"/>
                <a:cs typeface="Arial"/>
              </a:rPr>
              <a:t>nd</a:t>
            </a:r>
            <a:r>
              <a:rPr sz="2200" spc="-5" dirty="0">
                <a:latin typeface="Arial"/>
                <a:cs typeface="Arial"/>
              </a:rPr>
              <a:t>,</a:t>
            </a:r>
            <a:r>
              <a:rPr sz="2200" dirty="0">
                <a:latin typeface="Arial"/>
                <a:cs typeface="Arial"/>
              </a:rPr>
              <a:t>	</a:t>
            </a:r>
            <a:r>
              <a:rPr sz="2200" spc="-10" dirty="0">
                <a:latin typeface="Arial"/>
                <a:cs typeface="Arial"/>
              </a:rPr>
              <a:t>3</a:t>
            </a:r>
            <a:r>
              <a:rPr sz="2175" spc="7" baseline="24904" dirty="0">
                <a:latin typeface="Arial"/>
                <a:cs typeface="Arial"/>
              </a:rPr>
              <a:t>rd</a:t>
            </a:r>
            <a:r>
              <a:rPr sz="2175" baseline="24904" dirty="0">
                <a:latin typeface="Arial"/>
                <a:cs typeface="Arial"/>
              </a:rPr>
              <a:t> </a:t>
            </a:r>
            <a:r>
              <a:rPr sz="2175" spc="-292" baseline="24904" dirty="0">
                <a:latin typeface="Arial"/>
                <a:cs typeface="Arial"/>
              </a:rPr>
              <a:t> </a:t>
            </a:r>
            <a:r>
              <a:rPr sz="2200" spc="-5" dirty="0">
                <a:latin typeface="Arial"/>
                <a:cs typeface="Arial"/>
              </a:rPr>
              <a:t>and</a:t>
            </a:r>
            <a:r>
              <a:rPr sz="2200" spc="5" dirty="0">
                <a:latin typeface="Arial"/>
                <a:cs typeface="Arial"/>
              </a:rPr>
              <a:t> </a:t>
            </a:r>
            <a:r>
              <a:rPr sz="2200" dirty="0">
                <a:latin typeface="Arial"/>
                <a:cs typeface="Arial"/>
              </a:rPr>
              <a:t>4</a:t>
            </a:r>
            <a:r>
              <a:rPr sz="2175" spc="7" baseline="24904" dirty="0">
                <a:latin typeface="Arial"/>
                <a:cs typeface="Arial"/>
              </a:rPr>
              <a:t>th</a:t>
            </a:r>
            <a:r>
              <a:rPr sz="2175" baseline="24904" dirty="0">
                <a:latin typeface="Arial"/>
                <a:cs typeface="Arial"/>
              </a:rPr>
              <a:t> </a:t>
            </a:r>
            <a:r>
              <a:rPr sz="2175" spc="-292" baseline="24904" dirty="0">
                <a:latin typeface="Arial"/>
                <a:cs typeface="Arial"/>
              </a:rPr>
              <a:t> </a:t>
            </a:r>
            <a:r>
              <a:rPr sz="2200" spc="-5" dirty="0">
                <a:latin typeface="Arial"/>
                <a:cs typeface="Arial"/>
              </a:rPr>
              <a:t>fl</a:t>
            </a:r>
            <a:r>
              <a:rPr sz="2200" dirty="0">
                <a:latin typeface="Arial"/>
                <a:cs typeface="Arial"/>
              </a:rPr>
              <a:t>u</a:t>
            </a:r>
            <a:r>
              <a:rPr sz="2200" spc="-5" dirty="0">
                <a:latin typeface="Arial"/>
                <a:cs typeface="Arial"/>
              </a:rPr>
              <a:t>or</a:t>
            </a:r>
            <a:r>
              <a:rPr sz="2200" dirty="0">
                <a:latin typeface="Arial"/>
                <a:cs typeface="Arial"/>
              </a:rPr>
              <a:t>i</a:t>
            </a:r>
            <a:r>
              <a:rPr sz="2200" spc="-5" dirty="0">
                <a:latin typeface="Arial"/>
                <a:cs typeface="Arial"/>
              </a:rPr>
              <a:t>de</a:t>
            </a:r>
            <a:r>
              <a:rPr sz="2200" spc="15" dirty="0">
                <a:latin typeface="Arial"/>
                <a:cs typeface="Arial"/>
              </a:rPr>
              <a:t> </a:t>
            </a:r>
            <a:r>
              <a:rPr sz="2200" spc="-5" dirty="0">
                <a:latin typeface="Arial"/>
                <a:cs typeface="Arial"/>
              </a:rPr>
              <a:t>ap</a:t>
            </a:r>
            <a:r>
              <a:rPr sz="2200" dirty="0">
                <a:latin typeface="Arial"/>
                <a:cs typeface="Arial"/>
              </a:rPr>
              <a:t>p</a:t>
            </a:r>
            <a:r>
              <a:rPr sz="2200" spc="-5" dirty="0">
                <a:latin typeface="Arial"/>
                <a:cs typeface="Arial"/>
              </a:rPr>
              <a:t>l</a:t>
            </a:r>
            <a:r>
              <a:rPr sz="2200" dirty="0">
                <a:latin typeface="Arial"/>
                <a:cs typeface="Arial"/>
              </a:rPr>
              <a:t>i</a:t>
            </a:r>
            <a:r>
              <a:rPr sz="2200" spc="-5" dirty="0">
                <a:latin typeface="Arial"/>
                <a:cs typeface="Arial"/>
              </a:rPr>
              <a:t>c</a:t>
            </a:r>
            <a:r>
              <a:rPr sz="2200" dirty="0">
                <a:latin typeface="Arial"/>
                <a:cs typeface="Arial"/>
              </a:rPr>
              <a:t>a</a:t>
            </a:r>
            <a:r>
              <a:rPr sz="2200" spc="-5" dirty="0">
                <a:latin typeface="Arial"/>
                <a:cs typeface="Arial"/>
              </a:rPr>
              <a:t>ti</a:t>
            </a:r>
            <a:r>
              <a:rPr sz="2200" dirty="0">
                <a:latin typeface="Arial"/>
                <a:cs typeface="Arial"/>
              </a:rPr>
              <a:t>o</a:t>
            </a:r>
            <a:r>
              <a:rPr sz="2200" spc="-5" dirty="0">
                <a:latin typeface="Arial"/>
                <a:cs typeface="Arial"/>
              </a:rPr>
              <a:t>n, each</a:t>
            </a:r>
            <a:r>
              <a:rPr sz="2200" spc="5" dirty="0">
                <a:latin typeface="Arial"/>
                <a:cs typeface="Arial"/>
              </a:rPr>
              <a:t> </a:t>
            </a:r>
            <a:r>
              <a:rPr sz="2200" spc="-5" dirty="0">
                <a:latin typeface="Arial"/>
                <a:cs typeface="Arial"/>
              </a:rPr>
              <a:t>not pre</a:t>
            </a:r>
            <a:r>
              <a:rPr sz="2200" dirty="0">
                <a:latin typeface="Arial"/>
                <a:cs typeface="Arial"/>
              </a:rPr>
              <a:t>c</a:t>
            </a:r>
            <a:r>
              <a:rPr sz="2200" spc="-5" dirty="0">
                <a:latin typeface="Arial"/>
                <a:cs typeface="Arial"/>
              </a:rPr>
              <a:t>ed</a:t>
            </a:r>
            <a:r>
              <a:rPr sz="2200" dirty="0">
                <a:latin typeface="Arial"/>
                <a:cs typeface="Arial"/>
              </a:rPr>
              <a:t>e</a:t>
            </a:r>
            <a:r>
              <a:rPr sz="2200" spc="-5" dirty="0">
                <a:latin typeface="Arial"/>
                <a:cs typeface="Arial"/>
              </a:rPr>
              <a:t>d by</a:t>
            </a:r>
            <a:r>
              <a:rPr sz="2200" spc="5" dirty="0">
                <a:latin typeface="Arial"/>
                <a:cs typeface="Arial"/>
              </a:rPr>
              <a:t> </a:t>
            </a:r>
            <a:r>
              <a:rPr sz="2200" spc="-5" dirty="0">
                <a:latin typeface="Arial"/>
                <a:cs typeface="Arial"/>
              </a:rPr>
              <a:t>a prophylaxi</a:t>
            </a:r>
            <a:r>
              <a:rPr sz="2200" dirty="0">
                <a:latin typeface="Arial"/>
                <a:cs typeface="Arial"/>
              </a:rPr>
              <a:t>s</a:t>
            </a:r>
            <a:r>
              <a:rPr sz="2200" spc="-5" dirty="0">
                <a:latin typeface="Arial"/>
                <a:cs typeface="Arial"/>
              </a:rPr>
              <a:t>,</a:t>
            </a:r>
            <a:r>
              <a:rPr sz="2200" spc="10" dirty="0">
                <a:latin typeface="Arial"/>
                <a:cs typeface="Arial"/>
              </a:rPr>
              <a:t> </a:t>
            </a:r>
            <a:r>
              <a:rPr sz="2200" spc="-5" dirty="0">
                <a:latin typeface="Arial"/>
                <a:cs typeface="Arial"/>
              </a:rPr>
              <a:t>is s</a:t>
            </a:r>
            <a:r>
              <a:rPr sz="2200" dirty="0">
                <a:latin typeface="Arial"/>
                <a:cs typeface="Arial"/>
              </a:rPr>
              <a:t>c</a:t>
            </a:r>
            <a:r>
              <a:rPr sz="2200" spc="-5" dirty="0">
                <a:latin typeface="Arial"/>
                <a:cs typeface="Arial"/>
              </a:rPr>
              <a:t>he</a:t>
            </a:r>
            <a:r>
              <a:rPr sz="2200" dirty="0">
                <a:latin typeface="Arial"/>
                <a:cs typeface="Arial"/>
              </a:rPr>
              <a:t>d</a:t>
            </a:r>
            <a:r>
              <a:rPr sz="2200" spc="-5" dirty="0">
                <a:latin typeface="Arial"/>
                <a:cs typeface="Arial"/>
              </a:rPr>
              <a:t>uled</a:t>
            </a:r>
            <a:r>
              <a:rPr sz="2200" dirty="0">
                <a:latin typeface="Arial"/>
                <a:cs typeface="Arial"/>
              </a:rPr>
              <a:t> </a:t>
            </a:r>
            <a:r>
              <a:rPr sz="2200" spc="-5" dirty="0">
                <a:latin typeface="Arial"/>
                <a:cs typeface="Arial"/>
              </a:rPr>
              <a:t>at </a:t>
            </a:r>
            <a:r>
              <a:rPr sz="2200" dirty="0">
                <a:latin typeface="Arial"/>
                <a:cs typeface="Arial"/>
              </a:rPr>
              <a:t>i</a:t>
            </a:r>
            <a:r>
              <a:rPr sz="2200" spc="-5" dirty="0">
                <a:latin typeface="Arial"/>
                <a:cs typeface="Arial"/>
              </a:rPr>
              <a:t>ntervals</a:t>
            </a:r>
            <a:r>
              <a:rPr sz="2200" spc="15" dirty="0">
                <a:latin typeface="Arial"/>
                <a:cs typeface="Arial"/>
              </a:rPr>
              <a:t> </a:t>
            </a:r>
            <a:r>
              <a:rPr sz="2200" spc="-5" dirty="0">
                <a:latin typeface="Arial"/>
                <a:cs typeface="Arial"/>
              </a:rPr>
              <a:t>of </a:t>
            </a:r>
            <a:r>
              <a:rPr sz="2200" dirty="0">
                <a:latin typeface="Arial"/>
                <a:cs typeface="Arial"/>
              </a:rPr>
              <a:t>a</a:t>
            </a:r>
            <a:r>
              <a:rPr sz="2200" spc="-5" dirty="0">
                <a:latin typeface="Arial"/>
                <a:cs typeface="Arial"/>
              </a:rPr>
              <a:t>pproximate</a:t>
            </a:r>
            <a:r>
              <a:rPr sz="2200" dirty="0">
                <a:latin typeface="Arial"/>
                <a:cs typeface="Arial"/>
              </a:rPr>
              <a:t>l</a:t>
            </a:r>
            <a:r>
              <a:rPr sz="2200" spc="-5" dirty="0">
                <a:latin typeface="Arial"/>
                <a:cs typeface="Arial"/>
              </a:rPr>
              <a:t>y one</a:t>
            </a:r>
            <a:r>
              <a:rPr sz="2200" spc="5" dirty="0">
                <a:latin typeface="Arial"/>
                <a:cs typeface="Arial"/>
              </a:rPr>
              <a:t> </a:t>
            </a:r>
            <a:r>
              <a:rPr sz="2200" spc="-5" dirty="0">
                <a:latin typeface="Arial"/>
                <a:cs typeface="Arial"/>
              </a:rPr>
              <a:t>wee</a:t>
            </a:r>
            <a:r>
              <a:rPr sz="2200" dirty="0">
                <a:latin typeface="Arial"/>
                <a:cs typeface="Arial"/>
              </a:rPr>
              <a:t>k</a:t>
            </a:r>
            <a:r>
              <a:rPr sz="2200" spc="-5" dirty="0">
                <a:latin typeface="Arial"/>
                <a:cs typeface="Arial"/>
              </a:rPr>
              <a:t>;</a:t>
            </a:r>
            <a:endParaRPr sz="2200" dirty="0">
              <a:latin typeface="Arial"/>
              <a:cs typeface="Arial"/>
            </a:endParaRPr>
          </a:p>
          <a:p>
            <a:pPr>
              <a:lnSpc>
                <a:spcPct val="100000"/>
              </a:lnSpc>
              <a:spcBef>
                <a:spcPts val="9"/>
              </a:spcBef>
              <a:buClr>
                <a:srgbClr val="2CA1BE"/>
              </a:buClr>
              <a:buFont typeface="Wingdings"/>
              <a:buChar char=""/>
            </a:pPr>
            <a:endParaRPr sz="3100" dirty="0">
              <a:latin typeface="Times New Roman"/>
              <a:cs typeface="Times New Roman"/>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61389" y="440220"/>
            <a:ext cx="4150360" cy="330835"/>
          </a:xfrm>
          <a:prstGeom prst="rect">
            <a:avLst/>
          </a:prstGeom>
        </p:spPr>
        <p:txBody>
          <a:bodyPr vert="horz" wrap="square" lIns="0" tIns="0" rIns="0" bIns="0" rtlCol="0">
            <a:spAutoFit/>
          </a:bodyPr>
          <a:lstStyle/>
          <a:p>
            <a:pPr marL="379730" indent="-367030">
              <a:lnSpc>
                <a:spcPct val="100000"/>
              </a:lnSpc>
              <a:buClr>
                <a:srgbClr val="2CA1BE"/>
              </a:buClr>
              <a:buSzPct val="79166"/>
              <a:buFont typeface="Wingdings"/>
              <a:buChar char=""/>
              <a:tabLst>
                <a:tab pos="380365" algn="l"/>
              </a:tabLst>
            </a:pPr>
            <a:r>
              <a:rPr sz="2400" dirty="0">
                <a:solidFill>
                  <a:srgbClr val="000000"/>
                </a:solidFill>
              </a:rPr>
              <a:t>ME</a:t>
            </a:r>
            <a:r>
              <a:rPr sz="2400" spc="-10" dirty="0">
                <a:solidFill>
                  <a:srgbClr val="000000"/>
                </a:solidFill>
              </a:rPr>
              <a:t>C</a:t>
            </a:r>
            <a:r>
              <a:rPr sz="2400" dirty="0">
                <a:solidFill>
                  <a:srgbClr val="000000"/>
                </a:solidFill>
              </a:rPr>
              <a:t>H</a:t>
            </a:r>
            <a:r>
              <a:rPr sz="2400" spc="-15" dirty="0">
                <a:solidFill>
                  <a:srgbClr val="000000"/>
                </a:solidFill>
              </a:rPr>
              <a:t>A</a:t>
            </a:r>
            <a:r>
              <a:rPr sz="2400" dirty="0">
                <a:solidFill>
                  <a:srgbClr val="000000"/>
                </a:solidFill>
              </a:rPr>
              <a:t>NI</a:t>
            </a:r>
            <a:r>
              <a:rPr sz="2400" spc="-10" dirty="0">
                <a:solidFill>
                  <a:srgbClr val="000000"/>
                </a:solidFill>
              </a:rPr>
              <a:t>S</a:t>
            </a:r>
            <a:r>
              <a:rPr sz="2400" dirty="0">
                <a:solidFill>
                  <a:srgbClr val="000000"/>
                </a:solidFill>
              </a:rPr>
              <a:t>M</a:t>
            </a:r>
            <a:r>
              <a:rPr sz="2400" spc="15" dirty="0">
                <a:solidFill>
                  <a:srgbClr val="000000"/>
                </a:solidFill>
              </a:rPr>
              <a:t> </a:t>
            </a:r>
            <a:r>
              <a:rPr sz="2400" dirty="0">
                <a:solidFill>
                  <a:srgbClr val="000000"/>
                </a:solidFill>
              </a:rPr>
              <a:t>OF</a:t>
            </a:r>
            <a:r>
              <a:rPr sz="2400" spc="-145" dirty="0">
                <a:solidFill>
                  <a:srgbClr val="000000"/>
                </a:solidFill>
              </a:rPr>
              <a:t> </a:t>
            </a:r>
            <a:r>
              <a:rPr sz="2400" dirty="0">
                <a:solidFill>
                  <a:srgbClr val="000000"/>
                </a:solidFill>
              </a:rPr>
              <a:t>A</a:t>
            </a:r>
            <a:r>
              <a:rPr sz="2400" spc="-15" dirty="0">
                <a:solidFill>
                  <a:srgbClr val="000000"/>
                </a:solidFill>
              </a:rPr>
              <a:t>C</a:t>
            </a:r>
            <a:r>
              <a:rPr sz="2400" dirty="0">
                <a:solidFill>
                  <a:srgbClr val="000000"/>
                </a:solidFill>
              </a:rPr>
              <a:t>TION</a:t>
            </a:r>
            <a:r>
              <a:rPr sz="2400" spc="-15" dirty="0">
                <a:solidFill>
                  <a:srgbClr val="000000"/>
                </a:solidFill>
              </a:rPr>
              <a:t> </a:t>
            </a:r>
            <a:r>
              <a:rPr sz="2400" dirty="0">
                <a:solidFill>
                  <a:srgbClr val="000000"/>
                </a:solidFill>
              </a:rPr>
              <a:t>:</a:t>
            </a:r>
            <a:endParaRPr sz="2400"/>
          </a:p>
        </p:txBody>
      </p:sp>
      <p:sp>
        <p:nvSpPr>
          <p:cNvPr id="3" name="object 3"/>
          <p:cNvSpPr txBox="1"/>
          <p:nvPr/>
        </p:nvSpPr>
        <p:spPr>
          <a:xfrm>
            <a:off x="381000" y="990600"/>
            <a:ext cx="8610600" cy="5401479"/>
          </a:xfrm>
          <a:prstGeom prst="rect">
            <a:avLst/>
          </a:prstGeom>
          <a:noFill/>
        </p:spPr>
        <p:txBody>
          <a:bodyPr vert="horz" wrap="square" lIns="0" tIns="0" rIns="0" bIns="0" rtlCol="0">
            <a:spAutoFit/>
          </a:bodyPr>
          <a:lstStyle/>
          <a:p>
            <a:pPr marL="295910" marR="465455" indent="-283210">
              <a:lnSpc>
                <a:spcPct val="100000"/>
              </a:lnSpc>
              <a:buClr>
                <a:srgbClr val="2CA1BE"/>
              </a:buClr>
              <a:buSzPct val="79545"/>
              <a:buFont typeface="Wingdings"/>
              <a:buChar char=""/>
              <a:tabLst>
                <a:tab pos="296545" algn="l"/>
              </a:tabLst>
            </a:pPr>
            <a:r>
              <a:rPr sz="2200" spc="-5" dirty="0" smtClean="0">
                <a:latin typeface="Arial"/>
                <a:cs typeface="Arial"/>
              </a:rPr>
              <a:t>Wh</a:t>
            </a:r>
            <a:r>
              <a:rPr sz="2200" dirty="0" smtClean="0">
                <a:latin typeface="Arial"/>
                <a:cs typeface="Arial"/>
              </a:rPr>
              <a:t>e</a:t>
            </a:r>
            <a:r>
              <a:rPr sz="2200" spc="-5" dirty="0" smtClean="0">
                <a:latin typeface="Arial"/>
                <a:cs typeface="Arial"/>
              </a:rPr>
              <a:t>n </a:t>
            </a:r>
            <a:r>
              <a:rPr sz="2200" spc="-5" dirty="0">
                <a:latin typeface="Arial"/>
                <a:cs typeface="Arial"/>
              </a:rPr>
              <a:t>NaF</a:t>
            </a:r>
            <a:r>
              <a:rPr sz="2200" spc="15" dirty="0">
                <a:latin typeface="Arial"/>
                <a:cs typeface="Arial"/>
              </a:rPr>
              <a:t> </a:t>
            </a:r>
            <a:r>
              <a:rPr sz="2200" spc="-5" dirty="0">
                <a:latin typeface="Arial"/>
                <a:cs typeface="Arial"/>
              </a:rPr>
              <a:t>is ap</a:t>
            </a:r>
            <a:r>
              <a:rPr sz="2200" dirty="0">
                <a:latin typeface="Arial"/>
                <a:cs typeface="Arial"/>
              </a:rPr>
              <a:t>p</a:t>
            </a:r>
            <a:r>
              <a:rPr sz="2200" spc="-5" dirty="0">
                <a:latin typeface="Arial"/>
                <a:cs typeface="Arial"/>
              </a:rPr>
              <a:t>l</a:t>
            </a:r>
            <a:r>
              <a:rPr sz="2200" dirty="0">
                <a:latin typeface="Arial"/>
                <a:cs typeface="Arial"/>
              </a:rPr>
              <a:t>i</a:t>
            </a:r>
            <a:r>
              <a:rPr sz="2200" spc="-5" dirty="0">
                <a:latin typeface="Arial"/>
                <a:cs typeface="Arial"/>
              </a:rPr>
              <a:t>ed</a:t>
            </a:r>
            <a:r>
              <a:rPr sz="2200" dirty="0">
                <a:latin typeface="Arial"/>
                <a:cs typeface="Arial"/>
              </a:rPr>
              <a:t> </a:t>
            </a:r>
            <a:r>
              <a:rPr sz="2200" spc="-5" dirty="0">
                <a:latin typeface="Arial"/>
                <a:cs typeface="Arial"/>
              </a:rPr>
              <a:t>on</a:t>
            </a:r>
            <a:r>
              <a:rPr sz="2200" dirty="0">
                <a:latin typeface="Arial"/>
                <a:cs typeface="Arial"/>
              </a:rPr>
              <a:t> </a:t>
            </a:r>
            <a:r>
              <a:rPr sz="2200" spc="-5" dirty="0">
                <a:latin typeface="Arial"/>
                <a:cs typeface="Arial"/>
              </a:rPr>
              <a:t>tooth</a:t>
            </a:r>
            <a:r>
              <a:rPr sz="2200" spc="10" dirty="0">
                <a:latin typeface="Arial"/>
                <a:cs typeface="Arial"/>
              </a:rPr>
              <a:t> </a:t>
            </a:r>
            <a:r>
              <a:rPr sz="2200" spc="-5" dirty="0">
                <a:latin typeface="Arial"/>
                <a:cs typeface="Arial"/>
              </a:rPr>
              <a:t>s</a:t>
            </a:r>
            <a:r>
              <a:rPr sz="2200" dirty="0">
                <a:latin typeface="Arial"/>
                <a:cs typeface="Arial"/>
              </a:rPr>
              <a:t>u</a:t>
            </a:r>
            <a:r>
              <a:rPr sz="2200" spc="-5" dirty="0">
                <a:latin typeface="Arial"/>
                <a:cs typeface="Arial"/>
              </a:rPr>
              <a:t>rfa</a:t>
            </a:r>
            <a:r>
              <a:rPr sz="2200" dirty="0">
                <a:latin typeface="Arial"/>
                <a:cs typeface="Arial"/>
              </a:rPr>
              <a:t>c</a:t>
            </a:r>
            <a:r>
              <a:rPr sz="2200" spc="-5" dirty="0">
                <a:latin typeface="Arial"/>
                <a:cs typeface="Arial"/>
              </a:rPr>
              <a:t>e </a:t>
            </a:r>
            <a:r>
              <a:rPr sz="2200" dirty="0">
                <a:latin typeface="Arial"/>
                <a:cs typeface="Arial"/>
              </a:rPr>
              <a:t>i</a:t>
            </a:r>
            <a:r>
              <a:rPr sz="2200" spc="-5" dirty="0">
                <a:latin typeface="Arial"/>
                <a:cs typeface="Arial"/>
              </a:rPr>
              <a:t>t rea</a:t>
            </a:r>
            <a:r>
              <a:rPr sz="2200" dirty="0">
                <a:latin typeface="Arial"/>
                <a:cs typeface="Arial"/>
              </a:rPr>
              <a:t>c</a:t>
            </a:r>
            <a:r>
              <a:rPr sz="2200" spc="-5" dirty="0">
                <a:latin typeface="Arial"/>
                <a:cs typeface="Arial"/>
              </a:rPr>
              <a:t>ts</a:t>
            </a:r>
            <a:r>
              <a:rPr sz="2200" dirty="0">
                <a:latin typeface="Arial"/>
                <a:cs typeface="Arial"/>
              </a:rPr>
              <a:t> </a:t>
            </a:r>
            <a:r>
              <a:rPr sz="2200" spc="-5" dirty="0" smtClean="0">
                <a:latin typeface="Arial"/>
                <a:cs typeface="Arial"/>
              </a:rPr>
              <a:t>with </a:t>
            </a:r>
            <a:r>
              <a:rPr sz="2200" spc="-5" dirty="0" err="1" smtClean="0">
                <a:latin typeface="Arial"/>
                <a:cs typeface="Arial"/>
              </a:rPr>
              <a:t>hydrox</a:t>
            </a:r>
            <a:r>
              <a:rPr sz="2200" spc="-15" dirty="0" err="1" smtClean="0">
                <a:latin typeface="Arial"/>
                <a:cs typeface="Arial"/>
              </a:rPr>
              <a:t>y</a:t>
            </a:r>
            <a:r>
              <a:rPr lang="en-US" sz="2200" spc="-15" dirty="0" smtClean="0">
                <a:latin typeface="Arial"/>
                <a:cs typeface="Arial"/>
              </a:rPr>
              <a:t> -</a:t>
            </a:r>
            <a:r>
              <a:rPr sz="2200" spc="-5" dirty="0" smtClean="0">
                <a:latin typeface="Arial"/>
                <a:cs typeface="Arial"/>
              </a:rPr>
              <a:t>ap</a:t>
            </a:r>
            <a:r>
              <a:rPr sz="2200" dirty="0" smtClean="0">
                <a:latin typeface="Arial"/>
                <a:cs typeface="Arial"/>
              </a:rPr>
              <a:t>a</a:t>
            </a:r>
            <a:r>
              <a:rPr sz="2200" spc="-5" dirty="0" smtClean="0">
                <a:latin typeface="Arial"/>
                <a:cs typeface="Arial"/>
              </a:rPr>
              <a:t>tite</a:t>
            </a:r>
            <a:r>
              <a:rPr sz="2200" spc="35" dirty="0" smtClean="0">
                <a:latin typeface="Arial"/>
                <a:cs typeface="Arial"/>
              </a:rPr>
              <a:t> </a:t>
            </a:r>
            <a:r>
              <a:rPr sz="2200" spc="-5" dirty="0">
                <a:latin typeface="Arial"/>
                <a:cs typeface="Arial"/>
              </a:rPr>
              <a:t>crysta</a:t>
            </a:r>
            <a:r>
              <a:rPr sz="2200" dirty="0">
                <a:latin typeface="Arial"/>
                <a:cs typeface="Arial"/>
              </a:rPr>
              <a:t>l</a:t>
            </a:r>
            <a:r>
              <a:rPr sz="2200" spc="-5" dirty="0">
                <a:latin typeface="Arial"/>
                <a:cs typeface="Arial"/>
              </a:rPr>
              <a:t>s</a:t>
            </a:r>
            <a:r>
              <a:rPr sz="2200" dirty="0">
                <a:latin typeface="Arial"/>
                <a:cs typeface="Arial"/>
              </a:rPr>
              <a:t> </a:t>
            </a:r>
            <a:r>
              <a:rPr sz="2200" spc="-5" dirty="0">
                <a:latin typeface="Arial"/>
                <a:cs typeface="Arial"/>
              </a:rPr>
              <a:t>in</a:t>
            </a:r>
            <a:r>
              <a:rPr sz="2200" spc="-10" dirty="0">
                <a:latin typeface="Arial"/>
                <a:cs typeface="Arial"/>
              </a:rPr>
              <a:t> </a:t>
            </a:r>
            <a:r>
              <a:rPr sz="2200" spc="-5" dirty="0">
                <a:latin typeface="Arial"/>
                <a:cs typeface="Arial"/>
              </a:rPr>
              <a:t>en</a:t>
            </a:r>
            <a:r>
              <a:rPr sz="2200" dirty="0">
                <a:latin typeface="Arial"/>
                <a:cs typeface="Arial"/>
              </a:rPr>
              <a:t>a</a:t>
            </a:r>
            <a:r>
              <a:rPr sz="2200" spc="-5" dirty="0">
                <a:latin typeface="Arial"/>
                <a:cs typeface="Arial"/>
              </a:rPr>
              <a:t>mel</a:t>
            </a:r>
            <a:r>
              <a:rPr sz="2200" spc="25" dirty="0">
                <a:latin typeface="Arial"/>
                <a:cs typeface="Arial"/>
              </a:rPr>
              <a:t> </a:t>
            </a:r>
            <a:r>
              <a:rPr sz="2200" spc="-5" dirty="0">
                <a:latin typeface="Arial"/>
                <a:cs typeface="Arial"/>
              </a:rPr>
              <a:t>to </a:t>
            </a:r>
            <a:r>
              <a:rPr sz="2200" spc="-5" dirty="0" smtClean="0">
                <a:latin typeface="Arial"/>
                <a:cs typeface="Arial"/>
              </a:rPr>
              <a:t>for</a:t>
            </a:r>
            <a:r>
              <a:rPr lang="en-US" sz="2200" spc="-5" dirty="0" smtClean="0">
                <a:latin typeface="Arial"/>
                <a:cs typeface="Arial"/>
              </a:rPr>
              <a:t> </a:t>
            </a:r>
            <a:r>
              <a:rPr sz="2200" spc="-5" dirty="0" smtClean="0">
                <a:latin typeface="Arial"/>
                <a:cs typeface="Arial"/>
              </a:rPr>
              <a:t>CaF</a:t>
            </a:r>
            <a:r>
              <a:rPr sz="2200" spc="-5" baseline="-25000" dirty="0" smtClean="0">
                <a:latin typeface="Arial"/>
                <a:cs typeface="Arial"/>
              </a:rPr>
              <a:t>2</a:t>
            </a:r>
            <a:r>
              <a:rPr lang="en-US" sz="2200" spc="-5" dirty="0" smtClean="0">
                <a:latin typeface="Arial"/>
                <a:cs typeface="Arial"/>
              </a:rPr>
              <a:t>(</a:t>
            </a:r>
            <a:r>
              <a:rPr sz="2200" spc="-5" dirty="0" smtClean="0">
                <a:solidFill>
                  <a:srgbClr val="FF0000"/>
                </a:solidFill>
                <a:latin typeface="Arial"/>
                <a:cs typeface="Arial"/>
              </a:rPr>
              <a:t>dominan</a:t>
            </a:r>
            <a:r>
              <a:rPr lang="en-US" sz="2200" spc="-5" dirty="0" smtClean="0">
                <a:solidFill>
                  <a:srgbClr val="FF0000"/>
                </a:solidFill>
                <a:latin typeface="Arial"/>
                <a:cs typeface="Arial"/>
              </a:rPr>
              <a:t>t </a:t>
            </a:r>
            <a:r>
              <a:rPr sz="2200" spc="-5" dirty="0" smtClean="0">
                <a:solidFill>
                  <a:srgbClr val="FF0000"/>
                </a:solidFill>
                <a:latin typeface="Arial"/>
                <a:cs typeface="Arial"/>
              </a:rPr>
              <a:t>product</a:t>
            </a:r>
            <a:r>
              <a:rPr lang="en-US" sz="2200" spc="-5" dirty="0" smtClean="0">
                <a:solidFill>
                  <a:srgbClr val="FF0000"/>
                </a:solidFill>
                <a:latin typeface="Arial"/>
                <a:cs typeface="Arial"/>
              </a:rPr>
              <a:t>)</a:t>
            </a:r>
            <a:r>
              <a:rPr lang="en-US" sz="2400" dirty="0" smtClean="0"/>
              <a:t> :Ca</a:t>
            </a:r>
            <a:r>
              <a:rPr lang="en-US" sz="2400" baseline="-25000" dirty="0" smtClean="0"/>
              <a:t>10</a:t>
            </a:r>
            <a:r>
              <a:rPr lang="en-US" sz="2400" dirty="0" smtClean="0"/>
              <a:t>(PO</a:t>
            </a:r>
            <a:r>
              <a:rPr lang="en-US" sz="2400" baseline="-25000" dirty="0" smtClean="0"/>
              <a:t>4</a:t>
            </a:r>
            <a:r>
              <a:rPr lang="en-US" sz="2400" dirty="0" smtClean="0"/>
              <a:t>)</a:t>
            </a:r>
            <a:r>
              <a:rPr lang="en-US" sz="2400" baseline="-25000" dirty="0" smtClean="0"/>
              <a:t>6</a:t>
            </a:r>
            <a:r>
              <a:rPr lang="en-US" sz="2400" dirty="0" smtClean="0"/>
              <a:t> (OH)</a:t>
            </a:r>
            <a:r>
              <a:rPr lang="en-US" sz="2400" baseline="-25000" dirty="0" smtClean="0"/>
              <a:t>2</a:t>
            </a:r>
            <a:r>
              <a:rPr lang="en-US" sz="2400" dirty="0" smtClean="0"/>
              <a:t> + 20F  </a:t>
            </a:r>
            <a:r>
              <a:rPr lang="en-IN" sz="2400" spc="-5" dirty="0" smtClean="0">
                <a:latin typeface="Arial"/>
                <a:cs typeface="Arial"/>
                <a:sym typeface="Wingdings 3" panose="05040102010807070707" pitchFamily="18" charset="2"/>
              </a:rPr>
              <a:t> </a:t>
            </a:r>
            <a:r>
              <a:rPr lang="en-IN" sz="2400" spc="-5" dirty="0" smtClean="0">
                <a:solidFill>
                  <a:srgbClr val="FF0000"/>
                </a:solidFill>
                <a:latin typeface="Arial"/>
                <a:cs typeface="Arial"/>
                <a:sym typeface="Wingdings 3" panose="05040102010807070707" pitchFamily="18" charset="2"/>
              </a:rPr>
              <a:t>1</a:t>
            </a:r>
            <a:r>
              <a:rPr lang="en-US" sz="2400" dirty="0" smtClean="0">
                <a:solidFill>
                  <a:srgbClr val="FF0000"/>
                </a:solidFill>
              </a:rPr>
              <a:t>0CaF</a:t>
            </a:r>
            <a:r>
              <a:rPr lang="en-US" sz="2400" baseline="-25000" dirty="0" smtClean="0">
                <a:solidFill>
                  <a:srgbClr val="FF0000"/>
                </a:solidFill>
              </a:rPr>
              <a:t>2</a:t>
            </a:r>
            <a:r>
              <a:rPr lang="en-US" sz="2400" dirty="0" smtClean="0">
                <a:solidFill>
                  <a:srgbClr val="FF0000"/>
                </a:solidFill>
              </a:rPr>
              <a:t> </a:t>
            </a:r>
            <a:r>
              <a:rPr lang="en-US" sz="2400" dirty="0" smtClean="0"/>
              <a:t>+ 6PO</a:t>
            </a:r>
            <a:r>
              <a:rPr lang="en-US" sz="2400" baseline="-25000" dirty="0" smtClean="0"/>
              <a:t>4 </a:t>
            </a:r>
            <a:r>
              <a:rPr lang="en-US" sz="2400" baseline="30000" dirty="0" smtClean="0"/>
              <a:t>-</a:t>
            </a:r>
            <a:r>
              <a:rPr lang="en-US" sz="2400" dirty="0" smtClean="0"/>
              <a:t> + 2OH</a:t>
            </a:r>
            <a:r>
              <a:rPr lang="en-US" sz="2400" baseline="30000" dirty="0" smtClean="0"/>
              <a:t>-</a:t>
            </a:r>
            <a:r>
              <a:rPr lang="en-US" sz="2400" dirty="0" smtClean="0"/>
              <a:t> </a:t>
            </a:r>
          </a:p>
          <a:p>
            <a:pPr marL="295910" marR="465455" indent="-283210">
              <a:lnSpc>
                <a:spcPct val="100000"/>
              </a:lnSpc>
              <a:buClr>
                <a:srgbClr val="2CA1BE"/>
              </a:buClr>
              <a:buSzPct val="79545"/>
              <a:buFont typeface="Wingdings"/>
              <a:buChar char=""/>
              <a:tabLst>
                <a:tab pos="296545" algn="l"/>
              </a:tabLst>
            </a:pPr>
            <a:endParaRPr sz="2200" dirty="0">
              <a:latin typeface="Arial"/>
              <a:cs typeface="Arial"/>
            </a:endParaRPr>
          </a:p>
          <a:p>
            <a:pPr marL="295910" marR="5080" indent="-283210">
              <a:lnSpc>
                <a:spcPct val="100000"/>
              </a:lnSpc>
              <a:spcBef>
                <a:spcPts val="600"/>
              </a:spcBef>
              <a:buClr>
                <a:srgbClr val="2CA1BE"/>
              </a:buClr>
              <a:buSzPct val="79545"/>
              <a:buFont typeface="Wingdings"/>
              <a:buChar char=""/>
              <a:tabLst>
                <a:tab pos="296545" algn="l"/>
              </a:tabLst>
            </a:pPr>
            <a:r>
              <a:rPr sz="2200" spc="-5" dirty="0">
                <a:latin typeface="Arial"/>
                <a:cs typeface="Arial"/>
              </a:rPr>
              <a:t>As</a:t>
            </a:r>
            <a:r>
              <a:rPr sz="2200" dirty="0">
                <a:latin typeface="Arial"/>
                <a:cs typeface="Arial"/>
              </a:rPr>
              <a:t> </a:t>
            </a:r>
            <a:r>
              <a:rPr sz="2200" spc="-5" dirty="0">
                <a:latin typeface="Arial"/>
                <a:cs typeface="Arial"/>
              </a:rPr>
              <a:t>th</a:t>
            </a:r>
            <a:r>
              <a:rPr sz="2200" dirty="0">
                <a:latin typeface="Arial"/>
                <a:cs typeface="Arial"/>
              </a:rPr>
              <a:t>i</a:t>
            </a:r>
            <a:r>
              <a:rPr sz="2200" spc="-5" dirty="0">
                <a:latin typeface="Arial"/>
                <a:cs typeface="Arial"/>
              </a:rPr>
              <a:t>ck layer</a:t>
            </a:r>
            <a:r>
              <a:rPr sz="2200" spc="5" dirty="0">
                <a:latin typeface="Arial"/>
                <a:cs typeface="Arial"/>
              </a:rPr>
              <a:t> </a:t>
            </a:r>
            <a:r>
              <a:rPr sz="2200" spc="-5" dirty="0">
                <a:latin typeface="Arial"/>
                <a:cs typeface="Arial"/>
              </a:rPr>
              <a:t>of Caf</a:t>
            </a:r>
            <a:r>
              <a:rPr sz="2200" spc="-5" baseline="-25000" dirty="0">
                <a:latin typeface="Arial"/>
                <a:cs typeface="Arial"/>
              </a:rPr>
              <a:t>2</a:t>
            </a:r>
            <a:r>
              <a:rPr sz="2200" spc="-5" dirty="0">
                <a:latin typeface="Arial"/>
                <a:cs typeface="Arial"/>
              </a:rPr>
              <a:t> forms,</a:t>
            </a:r>
            <a:r>
              <a:rPr sz="2200" spc="25" dirty="0">
                <a:latin typeface="Arial"/>
                <a:cs typeface="Arial"/>
              </a:rPr>
              <a:t> </a:t>
            </a:r>
            <a:r>
              <a:rPr sz="2200" spc="-5" dirty="0">
                <a:latin typeface="Arial"/>
                <a:cs typeface="Arial"/>
              </a:rPr>
              <a:t>it</a:t>
            </a:r>
            <a:r>
              <a:rPr sz="2200" dirty="0">
                <a:latin typeface="Arial"/>
                <a:cs typeface="Arial"/>
              </a:rPr>
              <a:t> </a:t>
            </a:r>
            <a:r>
              <a:rPr sz="2200" spc="-5" dirty="0">
                <a:latin typeface="Arial"/>
                <a:cs typeface="Arial"/>
              </a:rPr>
              <a:t>interferes</a:t>
            </a:r>
            <a:r>
              <a:rPr sz="2200" dirty="0">
                <a:latin typeface="Arial"/>
                <a:cs typeface="Arial"/>
              </a:rPr>
              <a:t> </a:t>
            </a:r>
            <a:r>
              <a:rPr sz="2200" spc="-5" dirty="0">
                <a:latin typeface="Arial"/>
                <a:cs typeface="Arial"/>
              </a:rPr>
              <a:t>with</a:t>
            </a:r>
            <a:r>
              <a:rPr sz="2200" dirty="0">
                <a:latin typeface="Arial"/>
                <a:cs typeface="Arial"/>
              </a:rPr>
              <a:t> </a:t>
            </a:r>
            <a:r>
              <a:rPr sz="2200" spc="-5" dirty="0">
                <a:latin typeface="Arial"/>
                <a:cs typeface="Arial"/>
              </a:rPr>
              <a:t>further di</a:t>
            </a:r>
            <a:r>
              <a:rPr sz="2200" spc="-45" dirty="0">
                <a:latin typeface="Arial"/>
                <a:cs typeface="Arial"/>
              </a:rPr>
              <a:t>f</a:t>
            </a:r>
            <a:r>
              <a:rPr sz="2200" spc="-5" dirty="0">
                <a:latin typeface="Arial"/>
                <a:cs typeface="Arial"/>
              </a:rPr>
              <a:t>fu</a:t>
            </a:r>
            <a:r>
              <a:rPr sz="2200" dirty="0">
                <a:latin typeface="Arial"/>
                <a:cs typeface="Arial"/>
              </a:rPr>
              <a:t>s</a:t>
            </a:r>
            <a:r>
              <a:rPr sz="2200" spc="-5" dirty="0">
                <a:latin typeface="Arial"/>
                <a:cs typeface="Arial"/>
              </a:rPr>
              <a:t>ion</a:t>
            </a:r>
            <a:r>
              <a:rPr sz="2200" spc="-10" dirty="0">
                <a:latin typeface="Arial"/>
                <a:cs typeface="Arial"/>
              </a:rPr>
              <a:t> </a:t>
            </a:r>
            <a:r>
              <a:rPr sz="2200" spc="-5" dirty="0">
                <a:latin typeface="Arial"/>
                <a:cs typeface="Arial"/>
              </a:rPr>
              <a:t>of fluor</a:t>
            </a:r>
            <a:r>
              <a:rPr sz="2200" dirty="0">
                <a:latin typeface="Arial"/>
                <a:cs typeface="Arial"/>
              </a:rPr>
              <a:t>i</a:t>
            </a:r>
            <a:r>
              <a:rPr sz="2200" spc="-5" dirty="0">
                <a:latin typeface="Arial"/>
                <a:cs typeface="Arial"/>
              </a:rPr>
              <a:t>de</a:t>
            </a:r>
            <a:r>
              <a:rPr sz="2200" dirty="0">
                <a:latin typeface="Arial"/>
                <a:cs typeface="Arial"/>
              </a:rPr>
              <a:t> </a:t>
            </a:r>
            <a:r>
              <a:rPr sz="2200" spc="-5" dirty="0">
                <a:latin typeface="Arial"/>
                <a:cs typeface="Arial"/>
              </a:rPr>
              <a:t>from</a:t>
            </a:r>
            <a:r>
              <a:rPr sz="2200" spc="20" dirty="0">
                <a:latin typeface="Arial"/>
                <a:cs typeface="Arial"/>
              </a:rPr>
              <a:t> </a:t>
            </a:r>
            <a:r>
              <a:rPr sz="2200" spc="-5" dirty="0">
                <a:latin typeface="Arial"/>
                <a:cs typeface="Arial"/>
              </a:rPr>
              <a:t>the</a:t>
            </a:r>
            <a:r>
              <a:rPr sz="2200" dirty="0">
                <a:latin typeface="Arial"/>
                <a:cs typeface="Arial"/>
              </a:rPr>
              <a:t> </a:t>
            </a:r>
            <a:r>
              <a:rPr sz="2200" spc="-5" dirty="0">
                <a:latin typeface="Arial"/>
                <a:cs typeface="Arial"/>
              </a:rPr>
              <a:t>to</a:t>
            </a:r>
            <a:r>
              <a:rPr sz="2200" dirty="0">
                <a:latin typeface="Arial"/>
                <a:cs typeface="Arial"/>
              </a:rPr>
              <a:t>p</a:t>
            </a:r>
            <a:r>
              <a:rPr sz="2200" spc="-5" dirty="0">
                <a:latin typeface="Arial"/>
                <a:cs typeface="Arial"/>
              </a:rPr>
              <a:t>i</a:t>
            </a:r>
            <a:r>
              <a:rPr sz="2200" dirty="0">
                <a:latin typeface="Arial"/>
                <a:cs typeface="Arial"/>
              </a:rPr>
              <a:t>c</a:t>
            </a:r>
            <a:r>
              <a:rPr sz="2200" spc="-5" dirty="0">
                <a:latin typeface="Arial"/>
                <a:cs typeface="Arial"/>
              </a:rPr>
              <a:t>al</a:t>
            </a:r>
            <a:r>
              <a:rPr sz="2200" dirty="0">
                <a:latin typeface="Arial"/>
                <a:cs typeface="Arial"/>
              </a:rPr>
              <a:t> </a:t>
            </a:r>
            <a:r>
              <a:rPr sz="2200" spc="-5" dirty="0">
                <a:latin typeface="Arial"/>
                <a:cs typeface="Arial"/>
              </a:rPr>
              <a:t>fluoride </a:t>
            </a:r>
            <a:r>
              <a:rPr sz="2200" dirty="0">
                <a:latin typeface="Arial"/>
                <a:cs typeface="Arial"/>
              </a:rPr>
              <a:t>s</a:t>
            </a:r>
            <a:r>
              <a:rPr sz="2200" spc="-5" dirty="0">
                <a:latin typeface="Arial"/>
                <a:cs typeface="Arial"/>
              </a:rPr>
              <a:t>olut</a:t>
            </a:r>
            <a:r>
              <a:rPr sz="2200" dirty="0">
                <a:latin typeface="Arial"/>
                <a:cs typeface="Arial"/>
              </a:rPr>
              <a:t>i</a:t>
            </a:r>
            <a:r>
              <a:rPr sz="2200" spc="-5" dirty="0">
                <a:latin typeface="Arial"/>
                <a:cs typeface="Arial"/>
              </a:rPr>
              <a:t>on to re</a:t>
            </a:r>
            <a:r>
              <a:rPr sz="2200" dirty="0">
                <a:latin typeface="Arial"/>
                <a:cs typeface="Arial"/>
              </a:rPr>
              <a:t>a</a:t>
            </a:r>
            <a:r>
              <a:rPr sz="2200" spc="-5" dirty="0">
                <a:latin typeface="Arial"/>
                <a:cs typeface="Arial"/>
              </a:rPr>
              <a:t>ct with</a:t>
            </a:r>
            <a:r>
              <a:rPr sz="2200" dirty="0">
                <a:latin typeface="Arial"/>
                <a:cs typeface="Arial"/>
              </a:rPr>
              <a:t> </a:t>
            </a:r>
            <a:r>
              <a:rPr sz="2200" spc="-5" dirty="0" err="1" smtClean="0">
                <a:latin typeface="Arial"/>
                <a:cs typeface="Arial"/>
              </a:rPr>
              <a:t>hydrox</a:t>
            </a:r>
            <a:r>
              <a:rPr sz="2200" spc="-15" dirty="0" err="1" smtClean="0">
                <a:latin typeface="Arial"/>
                <a:cs typeface="Arial"/>
              </a:rPr>
              <a:t>y</a:t>
            </a:r>
            <a:r>
              <a:rPr lang="en-US" sz="2200" spc="-15" dirty="0" smtClean="0">
                <a:latin typeface="Arial"/>
                <a:cs typeface="Arial"/>
              </a:rPr>
              <a:t>-</a:t>
            </a:r>
            <a:r>
              <a:rPr sz="2200" spc="-5" dirty="0" smtClean="0">
                <a:latin typeface="Arial"/>
                <a:cs typeface="Arial"/>
              </a:rPr>
              <a:t>ap</a:t>
            </a:r>
            <a:r>
              <a:rPr sz="2200" dirty="0" smtClean="0">
                <a:latin typeface="Arial"/>
                <a:cs typeface="Arial"/>
              </a:rPr>
              <a:t>a</a:t>
            </a:r>
            <a:r>
              <a:rPr sz="2200" spc="-5" dirty="0" smtClean="0">
                <a:latin typeface="Arial"/>
                <a:cs typeface="Arial"/>
              </a:rPr>
              <a:t>tite</a:t>
            </a:r>
            <a:r>
              <a:rPr sz="2200" spc="35" dirty="0" smtClean="0">
                <a:latin typeface="Arial"/>
                <a:cs typeface="Arial"/>
              </a:rPr>
              <a:t> </a:t>
            </a:r>
            <a:r>
              <a:rPr sz="2200" spc="-5" dirty="0">
                <a:latin typeface="Arial"/>
                <a:cs typeface="Arial"/>
              </a:rPr>
              <a:t>and</a:t>
            </a:r>
            <a:r>
              <a:rPr sz="2200" spc="5" dirty="0">
                <a:latin typeface="Arial"/>
                <a:cs typeface="Arial"/>
              </a:rPr>
              <a:t> </a:t>
            </a:r>
            <a:r>
              <a:rPr sz="2200" spc="-5" dirty="0">
                <a:latin typeface="Arial"/>
                <a:cs typeface="Arial"/>
              </a:rPr>
              <a:t>b</a:t>
            </a:r>
            <a:r>
              <a:rPr sz="2200" dirty="0">
                <a:latin typeface="Arial"/>
                <a:cs typeface="Arial"/>
              </a:rPr>
              <a:t>l</a:t>
            </a:r>
            <a:r>
              <a:rPr sz="2200" spc="-5" dirty="0">
                <a:latin typeface="Arial"/>
                <a:cs typeface="Arial"/>
              </a:rPr>
              <a:t>o</a:t>
            </a:r>
            <a:r>
              <a:rPr sz="2200" dirty="0">
                <a:latin typeface="Arial"/>
                <a:cs typeface="Arial"/>
              </a:rPr>
              <a:t>c</a:t>
            </a:r>
            <a:r>
              <a:rPr sz="2200" spc="-5" dirty="0">
                <a:latin typeface="Arial"/>
                <a:cs typeface="Arial"/>
              </a:rPr>
              <a:t>ks further</a:t>
            </a:r>
            <a:r>
              <a:rPr sz="2200" spc="10" dirty="0">
                <a:latin typeface="Arial"/>
                <a:cs typeface="Arial"/>
              </a:rPr>
              <a:t> </a:t>
            </a:r>
            <a:r>
              <a:rPr sz="2200" spc="-5" dirty="0">
                <a:latin typeface="Arial"/>
                <a:cs typeface="Arial"/>
              </a:rPr>
              <a:t>entry</a:t>
            </a:r>
            <a:r>
              <a:rPr sz="2200" spc="15" dirty="0">
                <a:latin typeface="Arial"/>
                <a:cs typeface="Arial"/>
              </a:rPr>
              <a:t> </a:t>
            </a:r>
            <a:r>
              <a:rPr sz="2200" spc="-5" dirty="0">
                <a:latin typeface="Arial"/>
                <a:cs typeface="Arial"/>
              </a:rPr>
              <a:t>of fluor</a:t>
            </a:r>
            <a:r>
              <a:rPr sz="2200" dirty="0">
                <a:latin typeface="Arial"/>
                <a:cs typeface="Arial"/>
              </a:rPr>
              <a:t>i</a:t>
            </a:r>
            <a:r>
              <a:rPr sz="2200" spc="-5" dirty="0">
                <a:latin typeface="Arial"/>
                <a:cs typeface="Arial"/>
              </a:rPr>
              <a:t>de</a:t>
            </a:r>
            <a:r>
              <a:rPr sz="2200" dirty="0">
                <a:latin typeface="Arial"/>
                <a:cs typeface="Arial"/>
              </a:rPr>
              <a:t> </a:t>
            </a:r>
            <a:r>
              <a:rPr sz="2200" spc="-5" dirty="0">
                <a:latin typeface="Arial"/>
                <a:cs typeface="Arial"/>
              </a:rPr>
              <a:t>ion</a:t>
            </a:r>
            <a:r>
              <a:rPr sz="2200" dirty="0">
                <a:latin typeface="Arial"/>
                <a:cs typeface="Arial"/>
              </a:rPr>
              <a:t>s</a:t>
            </a:r>
            <a:r>
              <a:rPr sz="2200" spc="-5" dirty="0">
                <a:latin typeface="Arial"/>
                <a:cs typeface="Arial"/>
              </a:rPr>
              <a:t>. This</a:t>
            </a:r>
            <a:r>
              <a:rPr sz="2200" spc="5" dirty="0">
                <a:latin typeface="Arial"/>
                <a:cs typeface="Arial"/>
              </a:rPr>
              <a:t> </a:t>
            </a:r>
            <a:r>
              <a:rPr sz="2200" spc="-5" dirty="0">
                <a:latin typeface="Arial"/>
                <a:cs typeface="Arial"/>
              </a:rPr>
              <a:t>sudden</a:t>
            </a:r>
            <a:r>
              <a:rPr sz="2200" dirty="0">
                <a:latin typeface="Arial"/>
                <a:cs typeface="Arial"/>
              </a:rPr>
              <a:t> </a:t>
            </a:r>
            <a:r>
              <a:rPr sz="2200" spc="-5" dirty="0">
                <a:latin typeface="Arial"/>
                <a:cs typeface="Arial"/>
              </a:rPr>
              <a:t>st</a:t>
            </a:r>
            <a:r>
              <a:rPr sz="2200" dirty="0">
                <a:latin typeface="Arial"/>
                <a:cs typeface="Arial"/>
              </a:rPr>
              <a:t>o</a:t>
            </a:r>
            <a:r>
              <a:rPr sz="2200" spc="-5" dirty="0">
                <a:latin typeface="Arial"/>
                <a:cs typeface="Arial"/>
              </a:rPr>
              <a:t>p of the entry</a:t>
            </a:r>
            <a:r>
              <a:rPr sz="2200" spc="15" dirty="0">
                <a:latin typeface="Arial"/>
                <a:cs typeface="Arial"/>
              </a:rPr>
              <a:t> </a:t>
            </a:r>
            <a:r>
              <a:rPr sz="2200" spc="-5" dirty="0">
                <a:latin typeface="Arial"/>
                <a:cs typeface="Arial"/>
              </a:rPr>
              <a:t>of f</a:t>
            </a:r>
            <a:r>
              <a:rPr sz="2200" dirty="0">
                <a:latin typeface="Arial"/>
                <a:cs typeface="Arial"/>
              </a:rPr>
              <a:t>l</a:t>
            </a:r>
            <a:r>
              <a:rPr sz="2200" spc="-5" dirty="0">
                <a:latin typeface="Arial"/>
                <a:cs typeface="Arial"/>
              </a:rPr>
              <a:t>uoride </a:t>
            </a:r>
            <a:r>
              <a:rPr sz="2200" dirty="0">
                <a:latin typeface="Arial"/>
                <a:cs typeface="Arial"/>
              </a:rPr>
              <a:t>i</a:t>
            </a:r>
            <a:r>
              <a:rPr sz="2200" spc="-5" dirty="0">
                <a:latin typeface="Arial"/>
                <a:cs typeface="Arial"/>
              </a:rPr>
              <a:t>s ter</a:t>
            </a:r>
            <a:r>
              <a:rPr sz="2200" spc="-20" dirty="0">
                <a:latin typeface="Arial"/>
                <a:cs typeface="Arial"/>
              </a:rPr>
              <a:t>m</a:t>
            </a:r>
            <a:r>
              <a:rPr sz="2200" spc="-5" dirty="0">
                <a:latin typeface="Arial"/>
                <a:cs typeface="Arial"/>
              </a:rPr>
              <a:t>ed</a:t>
            </a:r>
            <a:r>
              <a:rPr sz="2200" spc="25" dirty="0">
                <a:latin typeface="Arial"/>
                <a:cs typeface="Arial"/>
              </a:rPr>
              <a:t> </a:t>
            </a:r>
            <a:r>
              <a:rPr sz="2200" spc="-5" dirty="0">
                <a:latin typeface="Arial"/>
                <a:cs typeface="Arial"/>
              </a:rPr>
              <a:t>as </a:t>
            </a:r>
            <a:r>
              <a:rPr sz="2200" i="1" spc="-25" dirty="0">
                <a:solidFill>
                  <a:srgbClr val="FF0000"/>
                </a:solidFill>
                <a:latin typeface="Arial"/>
                <a:cs typeface="Arial"/>
              </a:rPr>
              <a:t>‘</a:t>
            </a:r>
            <a:r>
              <a:rPr sz="2200" i="1" spc="-5" dirty="0">
                <a:solidFill>
                  <a:srgbClr val="FF0000"/>
                </a:solidFill>
                <a:latin typeface="Arial"/>
                <a:cs typeface="Arial"/>
              </a:rPr>
              <a:t>c</a:t>
            </a:r>
            <a:r>
              <a:rPr sz="2200" i="1" dirty="0">
                <a:solidFill>
                  <a:srgbClr val="FF0000"/>
                </a:solidFill>
                <a:latin typeface="Arial"/>
                <a:cs typeface="Arial"/>
              </a:rPr>
              <a:t>h</a:t>
            </a:r>
            <a:r>
              <a:rPr sz="2200" i="1" spc="-5" dirty="0">
                <a:solidFill>
                  <a:srgbClr val="FF0000"/>
                </a:solidFill>
                <a:latin typeface="Arial"/>
                <a:cs typeface="Arial"/>
              </a:rPr>
              <a:t>o</a:t>
            </a:r>
            <a:r>
              <a:rPr sz="2200" i="1" dirty="0">
                <a:solidFill>
                  <a:srgbClr val="FF0000"/>
                </a:solidFill>
                <a:latin typeface="Arial"/>
                <a:cs typeface="Arial"/>
              </a:rPr>
              <a:t>c</a:t>
            </a:r>
            <a:r>
              <a:rPr sz="2200" i="1" spc="-5" dirty="0">
                <a:solidFill>
                  <a:srgbClr val="FF0000"/>
                </a:solidFill>
                <a:latin typeface="Arial"/>
                <a:cs typeface="Arial"/>
              </a:rPr>
              <a:t>k</a:t>
            </a:r>
            <a:r>
              <a:rPr sz="2200" i="1" dirty="0">
                <a:solidFill>
                  <a:srgbClr val="FF0000"/>
                </a:solidFill>
                <a:latin typeface="Arial"/>
                <a:cs typeface="Arial"/>
              </a:rPr>
              <a:t>i</a:t>
            </a:r>
            <a:r>
              <a:rPr sz="2200" i="1" spc="-5" dirty="0">
                <a:solidFill>
                  <a:srgbClr val="FF0000"/>
                </a:solidFill>
                <a:latin typeface="Arial"/>
                <a:cs typeface="Arial"/>
              </a:rPr>
              <a:t>ng</a:t>
            </a:r>
            <a:r>
              <a:rPr sz="2200" i="1" spc="15" dirty="0">
                <a:solidFill>
                  <a:srgbClr val="FF0000"/>
                </a:solidFill>
                <a:latin typeface="Arial"/>
                <a:cs typeface="Arial"/>
              </a:rPr>
              <a:t> </a:t>
            </a:r>
            <a:r>
              <a:rPr sz="2200" i="1" spc="-5" dirty="0">
                <a:solidFill>
                  <a:srgbClr val="FF0000"/>
                </a:solidFill>
                <a:latin typeface="Arial"/>
                <a:cs typeface="Arial"/>
              </a:rPr>
              <a:t>off</a:t>
            </a:r>
            <a:r>
              <a:rPr sz="2200" i="1" dirty="0">
                <a:solidFill>
                  <a:srgbClr val="FF0000"/>
                </a:solidFill>
                <a:latin typeface="Arial"/>
                <a:cs typeface="Arial"/>
              </a:rPr>
              <a:t> </a:t>
            </a:r>
            <a:r>
              <a:rPr sz="2200" i="1" spc="-5" dirty="0">
                <a:solidFill>
                  <a:srgbClr val="FF0000"/>
                </a:solidFill>
                <a:latin typeface="Arial"/>
                <a:cs typeface="Arial"/>
              </a:rPr>
              <a:t>eff</a:t>
            </a:r>
            <a:r>
              <a:rPr sz="2200" i="1" dirty="0">
                <a:solidFill>
                  <a:srgbClr val="FF0000"/>
                </a:solidFill>
                <a:latin typeface="Arial"/>
                <a:cs typeface="Arial"/>
              </a:rPr>
              <a:t>e</a:t>
            </a:r>
            <a:r>
              <a:rPr sz="2200" i="1" spc="-5" dirty="0">
                <a:solidFill>
                  <a:srgbClr val="FF0000"/>
                </a:solidFill>
                <a:latin typeface="Arial"/>
                <a:cs typeface="Arial"/>
              </a:rPr>
              <a:t>c</a:t>
            </a:r>
            <a:r>
              <a:rPr sz="2200" i="1" spc="10" dirty="0">
                <a:solidFill>
                  <a:srgbClr val="FF0000"/>
                </a:solidFill>
                <a:latin typeface="Arial"/>
                <a:cs typeface="Arial"/>
              </a:rPr>
              <a:t>t</a:t>
            </a:r>
            <a:r>
              <a:rPr sz="2200" i="1" spc="-5" dirty="0" smtClean="0">
                <a:solidFill>
                  <a:srgbClr val="FF0000"/>
                </a:solidFill>
                <a:latin typeface="Arial"/>
                <a:cs typeface="Arial"/>
              </a:rPr>
              <a:t>’</a:t>
            </a:r>
            <a:endParaRPr lang="en-US" sz="2200" i="1" spc="-5" dirty="0" smtClean="0">
              <a:solidFill>
                <a:srgbClr val="FF0000"/>
              </a:solidFill>
              <a:latin typeface="Arial"/>
              <a:cs typeface="Arial"/>
            </a:endParaRPr>
          </a:p>
          <a:p>
            <a:pPr marL="295910" marR="5080" indent="-283210">
              <a:lnSpc>
                <a:spcPct val="100000"/>
              </a:lnSpc>
              <a:spcBef>
                <a:spcPts val="600"/>
              </a:spcBef>
              <a:buClr>
                <a:srgbClr val="2CA1BE"/>
              </a:buClr>
              <a:buSzPct val="79545"/>
              <a:buFont typeface="Wingdings"/>
              <a:buChar char=""/>
              <a:tabLst>
                <a:tab pos="296545" algn="l"/>
              </a:tabLst>
            </a:pPr>
            <a:endParaRPr sz="2200" dirty="0">
              <a:solidFill>
                <a:srgbClr val="FF0000"/>
              </a:solidFill>
              <a:latin typeface="Arial"/>
              <a:cs typeface="Arial"/>
            </a:endParaRPr>
          </a:p>
          <a:p>
            <a:pPr marL="295910" marR="140335" indent="-283210">
              <a:lnSpc>
                <a:spcPct val="100000"/>
              </a:lnSpc>
              <a:spcBef>
                <a:spcPts val="600"/>
              </a:spcBef>
              <a:buClr>
                <a:srgbClr val="2CA1BE"/>
              </a:buClr>
              <a:buSzPct val="79545"/>
              <a:buFont typeface="Wingdings"/>
              <a:buChar char=""/>
              <a:tabLst>
                <a:tab pos="296545" algn="l"/>
              </a:tabLst>
            </a:pPr>
            <a:r>
              <a:rPr sz="2200" spc="-5" dirty="0">
                <a:latin typeface="Arial"/>
                <a:cs typeface="Arial"/>
              </a:rPr>
              <a:t>CaF</a:t>
            </a:r>
            <a:r>
              <a:rPr sz="2200" spc="-5" baseline="-25000" dirty="0">
                <a:latin typeface="Arial"/>
                <a:cs typeface="Arial"/>
              </a:rPr>
              <a:t>2</a:t>
            </a:r>
            <a:r>
              <a:rPr sz="2200" spc="10" dirty="0">
                <a:latin typeface="Arial"/>
                <a:cs typeface="Arial"/>
              </a:rPr>
              <a:t> </a:t>
            </a:r>
            <a:r>
              <a:rPr sz="2200" spc="-5" dirty="0">
                <a:latin typeface="Arial"/>
                <a:cs typeface="Arial"/>
              </a:rPr>
              <a:t>a</a:t>
            </a:r>
            <a:r>
              <a:rPr sz="2200" dirty="0">
                <a:latin typeface="Arial"/>
                <a:cs typeface="Arial"/>
              </a:rPr>
              <a:t>c</a:t>
            </a:r>
            <a:r>
              <a:rPr sz="2200" spc="-5" dirty="0">
                <a:latin typeface="Arial"/>
                <a:cs typeface="Arial"/>
              </a:rPr>
              <a:t>ts</a:t>
            </a:r>
            <a:r>
              <a:rPr sz="2200" spc="-10" dirty="0">
                <a:latin typeface="Arial"/>
                <a:cs typeface="Arial"/>
              </a:rPr>
              <a:t> </a:t>
            </a:r>
            <a:r>
              <a:rPr sz="2200" spc="-5" dirty="0">
                <a:latin typeface="Arial"/>
                <a:cs typeface="Arial"/>
              </a:rPr>
              <a:t>as</a:t>
            </a:r>
            <a:r>
              <a:rPr sz="2200" spc="5" dirty="0">
                <a:latin typeface="Arial"/>
                <a:cs typeface="Arial"/>
              </a:rPr>
              <a:t> </a:t>
            </a:r>
            <a:r>
              <a:rPr sz="2200" spc="-5" dirty="0">
                <a:latin typeface="Arial"/>
                <a:cs typeface="Arial"/>
              </a:rPr>
              <a:t>a re</a:t>
            </a:r>
            <a:r>
              <a:rPr sz="2200" dirty="0">
                <a:latin typeface="Arial"/>
                <a:cs typeface="Arial"/>
              </a:rPr>
              <a:t>s</a:t>
            </a:r>
            <a:r>
              <a:rPr sz="2200" spc="-5" dirty="0">
                <a:latin typeface="Arial"/>
                <a:cs typeface="Arial"/>
              </a:rPr>
              <a:t>ervoir</a:t>
            </a:r>
            <a:r>
              <a:rPr sz="2200" spc="25" dirty="0">
                <a:latin typeface="Arial"/>
                <a:cs typeface="Arial"/>
              </a:rPr>
              <a:t> </a:t>
            </a:r>
            <a:r>
              <a:rPr sz="2200" spc="-5" dirty="0">
                <a:latin typeface="Arial"/>
                <a:cs typeface="Arial"/>
              </a:rPr>
              <a:t>and</a:t>
            </a:r>
            <a:r>
              <a:rPr sz="2200" spc="5" dirty="0">
                <a:latin typeface="Arial"/>
                <a:cs typeface="Arial"/>
              </a:rPr>
              <a:t> </a:t>
            </a:r>
            <a:r>
              <a:rPr sz="2200" spc="-5" dirty="0">
                <a:latin typeface="Arial"/>
                <a:cs typeface="Arial"/>
              </a:rPr>
              <a:t>fluoride </a:t>
            </a:r>
            <a:r>
              <a:rPr sz="2200" dirty="0">
                <a:latin typeface="Arial"/>
                <a:cs typeface="Arial"/>
              </a:rPr>
              <a:t>s</a:t>
            </a:r>
            <a:r>
              <a:rPr sz="2200" spc="-5" dirty="0">
                <a:latin typeface="Arial"/>
                <a:cs typeface="Arial"/>
              </a:rPr>
              <a:t>lowly le</a:t>
            </a:r>
            <a:r>
              <a:rPr sz="2200" dirty="0">
                <a:latin typeface="Arial"/>
                <a:cs typeface="Arial"/>
              </a:rPr>
              <a:t>e</a:t>
            </a:r>
            <a:r>
              <a:rPr sz="2200" spc="-5" dirty="0">
                <a:latin typeface="Arial"/>
                <a:cs typeface="Arial"/>
              </a:rPr>
              <a:t>c</a:t>
            </a:r>
            <a:r>
              <a:rPr sz="2200" dirty="0">
                <a:latin typeface="Arial"/>
                <a:cs typeface="Arial"/>
              </a:rPr>
              <a:t>h</a:t>
            </a:r>
            <a:r>
              <a:rPr sz="2200" spc="-5" dirty="0">
                <a:latin typeface="Arial"/>
                <a:cs typeface="Arial"/>
              </a:rPr>
              <a:t>es</a:t>
            </a:r>
            <a:r>
              <a:rPr sz="2200" spc="5" dirty="0">
                <a:latin typeface="Arial"/>
                <a:cs typeface="Arial"/>
              </a:rPr>
              <a:t> </a:t>
            </a:r>
            <a:r>
              <a:rPr sz="2200" spc="-5" dirty="0">
                <a:latin typeface="Arial"/>
                <a:cs typeface="Arial"/>
              </a:rPr>
              <a:t>out of </a:t>
            </a:r>
            <a:r>
              <a:rPr sz="2200" spc="-5" dirty="0" smtClean="0">
                <a:latin typeface="Arial"/>
                <a:cs typeface="Arial"/>
              </a:rPr>
              <a:t>it</a:t>
            </a:r>
            <a:endParaRPr lang="en-US" sz="2200" spc="-5" dirty="0" smtClean="0">
              <a:latin typeface="Arial"/>
              <a:cs typeface="Arial"/>
            </a:endParaRPr>
          </a:p>
          <a:p>
            <a:pPr marL="295910" marR="140335" indent="-283210">
              <a:lnSpc>
                <a:spcPct val="100000"/>
              </a:lnSpc>
              <a:spcBef>
                <a:spcPts val="600"/>
              </a:spcBef>
              <a:buClr>
                <a:srgbClr val="2CA1BE"/>
              </a:buClr>
              <a:buSzPct val="79545"/>
              <a:buFont typeface="Wingdings"/>
              <a:buChar char=""/>
              <a:tabLst>
                <a:tab pos="296545" algn="l"/>
              </a:tabLst>
            </a:pPr>
            <a:endParaRPr sz="2200" dirty="0">
              <a:latin typeface="Arial"/>
              <a:cs typeface="Arial"/>
            </a:endParaRPr>
          </a:p>
          <a:p>
            <a:pPr marL="295910" indent="-283210">
              <a:lnSpc>
                <a:spcPct val="100000"/>
              </a:lnSpc>
              <a:spcBef>
                <a:spcPts val="600"/>
              </a:spcBef>
              <a:buClr>
                <a:srgbClr val="2CA1BE"/>
              </a:buClr>
              <a:buSzPct val="79545"/>
              <a:buFont typeface="Wingdings"/>
              <a:buChar char=""/>
              <a:tabLst>
                <a:tab pos="296545" algn="l"/>
              </a:tabLst>
            </a:pPr>
            <a:r>
              <a:rPr sz="2200" spc="-5" dirty="0">
                <a:latin typeface="Arial"/>
                <a:cs typeface="Arial"/>
              </a:rPr>
              <a:t>The</a:t>
            </a:r>
            <a:r>
              <a:rPr sz="2200" spc="15" dirty="0">
                <a:latin typeface="Arial"/>
                <a:cs typeface="Arial"/>
              </a:rPr>
              <a:t> </a:t>
            </a:r>
            <a:r>
              <a:rPr sz="2200" spc="-5" dirty="0">
                <a:latin typeface="Arial"/>
                <a:cs typeface="Arial"/>
              </a:rPr>
              <a:t>CaF</a:t>
            </a:r>
            <a:r>
              <a:rPr sz="2200" spc="-5" baseline="-25000" dirty="0">
                <a:latin typeface="Arial"/>
                <a:cs typeface="Arial"/>
              </a:rPr>
              <a:t>2</a:t>
            </a:r>
            <a:r>
              <a:rPr sz="2200" spc="10" dirty="0">
                <a:latin typeface="Arial"/>
                <a:cs typeface="Arial"/>
              </a:rPr>
              <a:t> </a:t>
            </a:r>
            <a:r>
              <a:rPr sz="2200" spc="-5" dirty="0" smtClean="0">
                <a:latin typeface="Arial"/>
                <a:cs typeface="Arial"/>
              </a:rPr>
              <a:t>rea</a:t>
            </a:r>
            <a:r>
              <a:rPr sz="2200" dirty="0" smtClean="0">
                <a:latin typeface="Arial"/>
                <a:cs typeface="Arial"/>
              </a:rPr>
              <a:t>c</a:t>
            </a:r>
            <a:r>
              <a:rPr sz="2200" spc="-5" dirty="0" smtClean="0">
                <a:latin typeface="Arial"/>
                <a:cs typeface="Arial"/>
              </a:rPr>
              <a:t>ts </a:t>
            </a:r>
            <a:r>
              <a:rPr sz="2200" spc="-5" dirty="0">
                <a:latin typeface="Arial"/>
                <a:cs typeface="Arial"/>
              </a:rPr>
              <a:t>with </a:t>
            </a:r>
            <a:r>
              <a:rPr sz="2200" spc="-5" dirty="0" smtClean="0">
                <a:latin typeface="Arial"/>
                <a:cs typeface="Arial"/>
              </a:rPr>
              <a:t>hydrox</a:t>
            </a:r>
            <a:r>
              <a:rPr sz="2200" spc="-20" dirty="0" smtClean="0">
                <a:latin typeface="Arial"/>
                <a:cs typeface="Arial"/>
              </a:rPr>
              <a:t>y</a:t>
            </a:r>
            <a:r>
              <a:rPr sz="2200" spc="-5" dirty="0" smtClean="0">
                <a:latin typeface="Arial"/>
                <a:cs typeface="Arial"/>
              </a:rPr>
              <a:t>apat</a:t>
            </a:r>
            <a:r>
              <a:rPr sz="2200" dirty="0" smtClean="0">
                <a:latin typeface="Arial"/>
                <a:cs typeface="Arial"/>
              </a:rPr>
              <a:t>i</a:t>
            </a:r>
            <a:r>
              <a:rPr sz="2200" spc="-5" dirty="0" smtClean="0">
                <a:latin typeface="Arial"/>
                <a:cs typeface="Arial"/>
              </a:rPr>
              <a:t>te</a:t>
            </a:r>
            <a:r>
              <a:rPr lang="pl-PL" sz="2400" dirty="0" smtClean="0"/>
              <a:t> </a:t>
            </a:r>
            <a:r>
              <a:rPr lang="en-US" sz="2400" dirty="0" smtClean="0"/>
              <a:t>:</a:t>
            </a:r>
          </a:p>
          <a:p>
            <a:pPr marL="12700">
              <a:lnSpc>
                <a:spcPct val="100000"/>
              </a:lnSpc>
              <a:spcBef>
                <a:spcPts val="600"/>
              </a:spcBef>
              <a:buClr>
                <a:srgbClr val="2CA1BE"/>
              </a:buClr>
              <a:buSzPct val="79545"/>
              <a:tabLst>
                <a:tab pos="296545" algn="l"/>
              </a:tabLst>
            </a:pPr>
            <a:r>
              <a:rPr lang="en-US" sz="2400" dirty="0" smtClean="0"/>
              <a:t>      </a:t>
            </a:r>
            <a:r>
              <a:rPr lang="pl-PL" sz="2400" dirty="0" smtClean="0"/>
              <a:t>CaF</a:t>
            </a:r>
            <a:r>
              <a:rPr lang="pl-PL" sz="2400" baseline="-25000" dirty="0" smtClean="0"/>
              <a:t>2</a:t>
            </a:r>
            <a:r>
              <a:rPr lang="pl-PL" sz="2400" dirty="0" smtClean="0"/>
              <a:t> + 2Ca</a:t>
            </a:r>
            <a:r>
              <a:rPr lang="pl-PL" sz="2400" baseline="-25000" dirty="0" smtClean="0"/>
              <a:t>5</a:t>
            </a:r>
            <a:r>
              <a:rPr lang="pl-PL" sz="2400" dirty="0" smtClean="0"/>
              <a:t> (PO</a:t>
            </a:r>
            <a:r>
              <a:rPr lang="pl-PL" sz="2400" baseline="-25000" dirty="0" smtClean="0"/>
              <a:t>4</a:t>
            </a:r>
            <a:r>
              <a:rPr lang="pl-PL" sz="2400" dirty="0" smtClean="0"/>
              <a:t>)</a:t>
            </a:r>
            <a:r>
              <a:rPr lang="pl-PL" sz="2400" baseline="-25000" dirty="0" smtClean="0"/>
              <a:t>3</a:t>
            </a:r>
            <a:r>
              <a:rPr lang="pl-PL" sz="2400" dirty="0" smtClean="0"/>
              <a:t> OH </a:t>
            </a:r>
            <a:r>
              <a:rPr lang="en-IN" sz="2400" spc="-5" dirty="0" smtClean="0">
                <a:latin typeface="Arial"/>
                <a:cs typeface="Arial"/>
                <a:sym typeface="Wingdings 3" panose="05040102010807070707" pitchFamily="18" charset="2"/>
              </a:rPr>
              <a:t> </a:t>
            </a:r>
            <a:r>
              <a:rPr lang="pl-PL" sz="2400" dirty="0" smtClean="0"/>
              <a:t>2Ca</a:t>
            </a:r>
            <a:r>
              <a:rPr lang="pl-PL" sz="2400" baseline="-25000" dirty="0" smtClean="0"/>
              <a:t>5</a:t>
            </a:r>
            <a:r>
              <a:rPr lang="pl-PL" sz="2400" dirty="0" smtClean="0"/>
              <a:t> (PO</a:t>
            </a:r>
            <a:r>
              <a:rPr lang="pl-PL" sz="2400" baseline="-25000" dirty="0" smtClean="0"/>
              <a:t>4</a:t>
            </a:r>
            <a:r>
              <a:rPr lang="pl-PL" sz="2400" dirty="0" smtClean="0"/>
              <a:t>)</a:t>
            </a:r>
            <a:r>
              <a:rPr lang="pl-PL" sz="2400" baseline="-25000" dirty="0" smtClean="0"/>
              <a:t>3</a:t>
            </a:r>
            <a:r>
              <a:rPr lang="pl-PL" sz="2400" dirty="0" smtClean="0"/>
              <a:t> F</a:t>
            </a:r>
            <a:r>
              <a:rPr lang="en-US" sz="2400" dirty="0" smtClean="0"/>
              <a:t> </a:t>
            </a:r>
            <a:r>
              <a:rPr lang="pl-PL" sz="2400" dirty="0" smtClean="0"/>
              <a:t>+ Ca(OH)</a:t>
            </a:r>
            <a:r>
              <a:rPr lang="pl-PL" sz="2400" baseline="-25000" dirty="0" smtClean="0"/>
              <a:t>2</a:t>
            </a:r>
            <a:r>
              <a:rPr lang="en-US" sz="2400" baseline="-25000" dirty="0" smtClean="0"/>
              <a:t> </a:t>
            </a:r>
          </a:p>
          <a:p>
            <a:pPr marL="12700">
              <a:lnSpc>
                <a:spcPct val="100000"/>
              </a:lnSpc>
              <a:spcBef>
                <a:spcPts val="600"/>
              </a:spcBef>
              <a:buClr>
                <a:srgbClr val="2CA1BE"/>
              </a:buClr>
              <a:buSzPct val="79545"/>
              <a:tabLst>
                <a:tab pos="296545" algn="l"/>
              </a:tabLst>
            </a:pPr>
            <a:r>
              <a:rPr lang="en-US" sz="2200" baseline="-25000" dirty="0" smtClean="0">
                <a:latin typeface="Arial"/>
                <a:cs typeface="Arial"/>
              </a:rPr>
              <a:t>   </a:t>
            </a:r>
            <a:r>
              <a:rPr lang="en-US" sz="2200" spc="-5" dirty="0" smtClean="0">
                <a:latin typeface="Arial"/>
                <a:cs typeface="Arial"/>
              </a:rPr>
              <a:t>leads to formation of                    </a:t>
            </a:r>
            <a:r>
              <a:rPr lang="en-US" sz="2200" spc="-5" dirty="0" err="1" smtClean="0">
                <a:latin typeface="Arial"/>
                <a:cs typeface="Arial"/>
              </a:rPr>
              <a:t>f</a:t>
            </a:r>
            <a:r>
              <a:rPr sz="2200" spc="-5" dirty="0" err="1" smtClean="0">
                <a:latin typeface="Arial"/>
                <a:cs typeface="Arial"/>
              </a:rPr>
              <a:t>l</a:t>
            </a:r>
            <a:r>
              <a:rPr lang="en-US" sz="2200" dirty="0" err="1" smtClean="0">
                <a:latin typeface="Arial"/>
                <a:cs typeface="Arial"/>
              </a:rPr>
              <a:t>uo</a:t>
            </a:r>
            <a:r>
              <a:rPr sz="2200" spc="-5" dirty="0" err="1" smtClean="0">
                <a:latin typeface="Arial"/>
                <a:cs typeface="Arial"/>
              </a:rPr>
              <a:t>rap</a:t>
            </a:r>
            <a:r>
              <a:rPr sz="2200" dirty="0" err="1" smtClean="0">
                <a:latin typeface="Arial"/>
                <a:cs typeface="Arial"/>
              </a:rPr>
              <a:t>a</a:t>
            </a:r>
            <a:r>
              <a:rPr sz="2200" spc="-5" dirty="0" err="1" smtClean="0">
                <a:latin typeface="Arial"/>
                <a:cs typeface="Arial"/>
              </a:rPr>
              <a:t>tite</a:t>
            </a:r>
            <a:r>
              <a:rPr lang="en-US" sz="2200" dirty="0">
                <a:latin typeface="Arial"/>
                <a:cs typeface="Arial"/>
              </a:rPr>
              <a:t>.</a:t>
            </a:r>
            <a:endParaRPr sz="2200" dirty="0">
              <a:latin typeface="Arial"/>
              <a:cs typeface="Arial"/>
            </a:endParaRPr>
          </a:p>
        </p:txBody>
      </p:sp>
      <p:sp>
        <p:nvSpPr>
          <p:cNvPr id="7" name="Rectangle 6"/>
          <p:cNvSpPr/>
          <p:nvPr/>
        </p:nvSpPr>
        <p:spPr>
          <a:xfrm>
            <a:off x="4343400" y="5486400"/>
            <a:ext cx="1828800" cy="1125224"/>
          </a:xfrm>
          <a:prstGeom prst="rect">
            <a:avLst/>
          </a:prstGeom>
          <a:noFill/>
          <a:ln w="38100"/>
        </p:spPr>
        <p:style>
          <a:lnRef idx="2">
            <a:schemeClr val="accent2"/>
          </a:lnRef>
          <a:fillRef idx="1">
            <a:schemeClr val="lt1"/>
          </a:fillRef>
          <a:effectRef idx="0">
            <a:schemeClr val="accent2"/>
          </a:effectRef>
          <a:fontRef idx="minor">
            <a:schemeClr val="dk1"/>
          </a:fontRef>
        </p:style>
        <p:txBody>
          <a:bodyPr rtlCol="0" anchor="ctr"/>
          <a:lstStyle/>
          <a:p>
            <a:pPr algn="ctr"/>
            <a:endParaRPr lang="en-IN">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304" y="3810"/>
            <a:ext cx="819785" cy="819150"/>
          </a:xfrm>
          <a:custGeom>
            <a:avLst/>
            <a:gdLst/>
            <a:ahLst/>
            <a:cxnLst/>
            <a:rect l="l" t="t" r="r" b="b"/>
            <a:pathLst>
              <a:path w="819785" h="819150">
                <a:moveTo>
                  <a:pt x="819655" y="0"/>
                </a:moveTo>
                <a:lnTo>
                  <a:pt x="505" y="0"/>
                </a:lnTo>
                <a:lnTo>
                  <a:pt x="0" y="819150"/>
                </a:lnTo>
                <a:lnTo>
                  <a:pt x="505" y="819150"/>
                </a:lnTo>
                <a:lnTo>
                  <a:pt x="67687" y="816434"/>
                </a:lnTo>
                <a:lnTo>
                  <a:pt x="133374" y="808427"/>
                </a:lnTo>
                <a:lnTo>
                  <a:pt x="197354" y="795341"/>
                </a:lnTo>
                <a:lnTo>
                  <a:pt x="259418" y="777386"/>
                </a:lnTo>
                <a:lnTo>
                  <a:pt x="319353" y="754772"/>
                </a:lnTo>
                <a:lnTo>
                  <a:pt x="376949" y="727712"/>
                </a:lnTo>
                <a:lnTo>
                  <a:pt x="431996" y="696415"/>
                </a:lnTo>
                <a:lnTo>
                  <a:pt x="484282" y="661092"/>
                </a:lnTo>
                <a:lnTo>
                  <a:pt x="533597" y="621955"/>
                </a:lnTo>
                <a:lnTo>
                  <a:pt x="579729" y="579215"/>
                </a:lnTo>
                <a:lnTo>
                  <a:pt x="622469" y="533081"/>
                </a:lnTo>
                <a:lnTo>
                  <a:pt x="661605" y="483766"/>
                </a:lnTo>
                <a:lnTo>
                  <a:pt x="696926" y="431479"/>
                </a:lnTo>
                <a:lnTo>
                  <a:pt x="728222" y="376433"/>
                </a:lnTo>
                <a:lnTo>
                  <a:pt x="755281" y="318837"/>
                </a:lnTo>
                <a:lnTo>
                  <a:pt x="777893" y="258903"/>
                </a:lnTo>
                <a:lnTo>
                  <a:pt x="795848" y="196841"/>
                </a:lnTo>
                <a:lnTo>
                  <a:pt x="808933" y="132863"/>
                </a:lnTo>
                <a:lnTo>
                  <a:pt x="816939" y="67178"/>
                </a:lnTo>
                <a:lnTo>
                  <a:pt x="819655" y="0"/>
                </a:lnTo>
                <a:close/>
              </a:path>
            </a:pathLst>
          </a:custGeom>
          <a:solidFill>
            <a:srgbClr val="F7FFFF"/>
          </a:solidFill>
        </p:spPr>
        <p:txBody>
          <a:bodyPr wrap="square" lIns="0" tIns="0" rIns="0" bIns="0" rtlCol="0"/>
          <a:lstStyle/>
          <a:p>
            <a:endParaRPr/>
          </a:p>
        </p:txBody>
      </p:sp>
      <p:sp>
        <p:nvSpPr>
          <p:cNvPr id="3" name="object 3"/>
          <p:cNvSpPr/>
          <p:nvPr/>
        </p:nvSpPr>
        <p:spPr>
          <a:xfrm>
            <a:off x="3304" y="3810"/>
            <a:ext cx="819785" cy="819150"/>
          </a:xfrm>
          <a:custGeom>
            <a:avLst/>
            <a:gdLst/>
            <a:ahLst/>
            <a:cxnLst/>
            <a:rect l="l" t="t" r="r" b="b"/>
            <a:pathLst>
              <a:path w="819785" h="819150">
                <a:moveTo>
                  <a:pt x="819655" y="0"/>
                </a:moveTo>
                <a:lnTo>
                  <a:pt x="816939" y="67178"/>
                </a:lnTo>
                <a:lnTo>
                  <a:pt x="808933" y="132863"/>
                </a:lnTo>
                <a:lnTo>
                  <a:pt x="795848" y="196841"/>
                </a:lnTo>
                <a:lnTo>
                  <a:pt x="777893" y="258903"/>
                </a:lnTo>
                <a:lnTo>
                  <a:pt x="755281" y="318837"/>
                </a:lnTo>
                <a:lnTo>
                  <a:pt x="728222" y="376433"/>
                </a:lnTo>
                <a:lnTo>
                  <a:pt x="696926" y="431479"/>
                </a:lnTo>
                <a:lnTo>
                  <a:pt x="661605" y="483766"/>
                </a:lnTo>
                <a:lnTo>
                  <a:pt x="622469" y="533081"/>
                </a:lnTo>
                <a:lnTo>
                  <a:pt x="579729" y="579215"/>
                </a:lnTo>
                <a:lnTo>
                  <a:pt x="533597" y="621955"/>
                </a:lnTo>
                <a:lnTo>
                  <a:pt x="484282" y="661092"/>
                </a:lnTo>
                <a:lnTo>
                  <a:pt x="431996" y="696415"/>
                </a:lnTo>
                <a:lnTo>
                  <a:pt x="376949" y="727712"/>
                </a:lnTo>
                <a:lnTo>
                  <a:pt x="319353" y="754772"/>
                </a:lnTo>
                <a:lnTo>
                  <a:pt x="259418" y="777386"/>
                </a:lnTo>
                <a:lnTo>
                  <a:pt x="197354" y="795341"/>
                </a:lnTo>
                <a:lnTo>
                  <a:pt x="133374" y="808427"/>
                </a:lnTo>
                <a:lnTo>
                  <a:pt x="67687" y="816434"/>
                </a:lnTo>
                <a:lnTo>
                  <a:pt x="505" y="819150"/>
                </a:lnTo>
                <a:lnTo>
                  <a:pt x="336" y="819150"/>
                </a:lnTo>
                <a:lnTo>
                  <a:pt x="168" y="819150"/>
                </a:lnTo>
                <a:lnTo>
                  <a:pt x="0" y="819150"/>
                </a:lnTo>
                <a:lnTo>
                  <a:pt x="505" y="0"/>
                </a:lnTo>
                <a:lnTo>
                  <a:pt x="819655" y="0"/>
                </a:lnTo>
                <a:close/>
              </a:path>
            </a:pathLst>
          </a:custGeom>
          <a:ln w="3175">
            <a:solidFill>
              <a:srgbClr val="B0D9E1"/>
            </a:solidFill>
          </a:ln>
        </p:spPr>
        <p:txBody>
          <a:bodyPr wrap="square" lIns="0" tIns="0" rIns="0" bIns="0" rtlCol="0"/>
          <a:lstStyle/>
          <a:p>
            <a:endParaRPr/>
          </a:p>
        </p:txBody>
      </p:sp>
      <p:sp>
        <p:nvSpPr>
          <p:cNvPr id="4" name="object 4"/>
          <p:cNvSpPr/>
          <p:nvPr/>
        </p:nvSpPr>
        <p:spPr>
          <a:xfrm>
            <a:off x="128015" y="6095"/>
            <a:ext cx="1784604" cy="1784603"/>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69163" y="21335"/>
            <a:ext cx="1702435" cy="1702435"/>
          </a:xfrm>
          <a:custGeom>
            <a:avLst/>
            <a:gdLst/>
            <a:ahLst/>
            <a:cxnLst/>
            <a:rect l="l" t="t" r="r" b="b"/>
            <a:pathLst>
              <a:path w="1702435" h="1702435">
                <a:moveTo>
                  <a:pt x="0" y="851154"/>
                </a:moveTo>
                <a:lnTo>
                  <a:pt x="2821" y="781353"/>
                </a:lnTo>
                <a:lnTo>
                  <a:pt x="11140" y="713105"/>
                </a:lnTo>
                <a:lnTo>
                  <a:pt x="24736" y="646628"/>
                </a:lnTo>
                <a:lnTo>
                  <a:pt x="43392" y="582143"/>
                </a:lnTo>
                <a:lnTo>
                  <a:pt x="66888" y="519868"/>
                </a:lnTo>
                <a:lnTo>
                  <a:pt x="95004" y="460022"/>
                </a:lnTo>
                <a:lnTo>
                  <a:pt x="127522" y="402825"/>
                </a:lnTo>
                <a:lnTo>
                  <a:pt x="164223" y="348496"/>
                </a:lnTo>
                <a:lnTo>
                  <a:pt x="204888" y="297253"/>
                </a:lnTo>
                <a:lnTo>
                  <a:pt x="249297" y="249316"/>
                </a:lnTo>
                <a:lnTo>
                  <a:pt x="297232" y="204905"/>
                </a:lnTo>
                <a:lnTo>
                  <a:pt x="348474" y="164238"/>
                </a:lnTo>
                <a:lnTo>
                  <a:pt x="402803" y="127534"/>
                </a:lnTo>
                <a:lnTo>
                  <a:pt x="460000" y="95014"/>
                </a:lnTo>
                <a:lnTo>
                  <a:pt x="519847" y="66895"/>
                </a:lnTo>
                <a:lnTo>
                  <a:pt x="582124" y="43397"/>
                </a:lnTo>
                <a:lnTo>
                  <a:pt x="646612" y="24739"/>
                </a:lnTo>
                <a:lnTo>
                  <a:pt x="713092" y="11141"/>
                </a:lnTo>
                <a:lnTo>
                  <a:pt x="781346" y="2821"/>
                </a:lnTo>
                <a:lnTo>
                  <a:pt x="851154" y="0"/>
                </a:lnTo>
                <a:lnTo>
                  <a:pt x="920954" y="2821"/>
                </a:lnTo>
                <a:lnTo>
                  <a:pt x="989202" y="11141"/>
                </a:lnTo>
                <a:lnTo>
                  <a:pt x="1055679" y="24739"/>
                </a:lnTo>
                <a:lnTo>
                  <a:pt x="1120164" y="43397"/>
                </a:lnTo>
                <a:lnTo>
                  <a:pt x="1182439" y="66895"/>
                </a:lnTo>
                <a:lnTo>
                  <a:pt x="1242285" y="95014"/>
                </a:lnTo>
                <a:lnTo>
                  <a:pt x="1299482" y="127534"/>
                </a:lnTo>
                <a:lnTo>
                  <a:pt x="1353811" y="164238"/>
                </a:lnTo>
                <a:lnTo>
                  <a:pt x="1405054" y="204905"/>
                </a:lnTo>
                <a:lnTo>
                  <a:pt x="1452991" y="249316"/>
                </a:lnTo>
                <a:lnTo>
                  <a:pt x="1497402" y="297253"/>
                </a:lnTo>
                <a:lnTo>
                  <a:pt x="1538069" y="348496"/>
                </a:lnTo>
                <a:lnTo>
                  <a:pt x="1574773" y="402825"/>
                </a:lnTo>
                <a:lnTo>
                  <a:pt x="1607293" y="460022"/>
                </a:lnTo>
                <a:lnTo>
                  <a:pt x="1635412" y="519868"/>
                </a:lnTo>
                <a:lnTo>
                  <a:pt x="1658910" y="582143"/>
                </a:lnTo>
                <a:lnTo>
                  <a:pt x="1677568" y="646628"/>
                </a:lnTo>
                <a:lnTo>
                  <a:pt x="1691166" y="713105"/>
                </a:lnTo>
                <a:lnTo>
                  <a:pt x="1699486" y="781353"/>
                </a:lnTo>
                <a:lnTo>
                  <a:pt x="1702308" y="851154"/>
                </a:lnTo>
                <a:lnTo>
                  <a:pt x="1699486" y="920954"/>
                </a:lnTo>
                <a:lnTo>
                  <a:pt x="1691166" y="989202"/>
                </a:lnTo>
                <a:lnTo>
                  <a:pt x="1677568" y="1055679"/>
                </a:lnTo>
                <a:lnTo>
                  <a:pt x="1658910" y="1120164"/>
                </a:lnTo>
                <a:lnTo>
                  <a:pt x="1635412" y="1182439"/>
                </a:lnTo>
                <a:lnTo>
                  <a:pt x="1607293" y="1242285"/>
                </a:lnTo>
                <a:lnTo>
                  <a:pt x="1574773" y="1299482"/>
                </a:lnTo>
                <a:lnTo>
                  <a:pt x="1538069" y="1353811"/>
                </a:lnTo>
                <a:lnTo>
                  <a:pt x="1497402" y="1405054"/>
                </a:lnTo>
                <a:lnTo>
                  <a:pt x="1452991" y="1452991"/>
                </a:lnTo>
                <a:lnTo>
                  <a:pt x="1405054" y="1497402"/>
                </a:lnTo>
                <a:lnTo>
                  <a:pt x="1353811" y="1538069"/>
                </a:lnTo>
                <a:lnTo>
                  <a:pt x="1299482" y="1574773"/>
                </a:lnTo>
                <a:lnTo>
                  <a:pt x="1242285" y="1607293"/>
                </a:lnTo>
                <a:lnTo>
                  <a:pt x="1182439" y="1635412"/>
                </a:lnTo>
                <a:lnTo>
                  <a:pt x="1120164" y="1658910"/>
                </a:lnTo>
                <a:lnTo>
                  <a:pt x="1055679" y="1677568"/>
                </a:lnTo>
                <a:lnTo>
                  <a:pt x="989202" y="1691166"/>
                </a:lnTo>
                <a:lnTo>
                  <a:pt x="920954" y="1699486"/>
                </a:lnTo>
                <a:lnTo>
                  <a:pt x="851154" y="1702308"/>
                </a:lnTo>
                <a:lnTo>
                  <a:pt x="781346" y="1699486"/>
                </a:lnTo>
                <a:lnTo>
                  <a:pt x="713092" y="1691166"/>
                </a:lnTo>
                <a:lnTo>
                  <a:pt x="646612" y="1677568"/>
                </a:lnTo>
                <a:lnTo>
                  <a:pt x="582124" y="1658910"/>
                </a:lnTo>
                <a:lnTo>
                  <a:pt x="519847" y="1635412"/>
                </a:lnTo>
                <a:lnTo>
                  <a:pt x="460000" y="1607293"/>
                </a:lnTo>
                <a:lnTo>
                  <a:pt x="402803" y="1574773"/>
                </a:lnTo>
                <a:lnTo>
                  <a:pt x="348474" y="1538069"/>
                </a:lnTo>
                <a:lnTo>
                  <a:pt x="297232" y="1497402"/>
                </a:lnTo>
                <a:lnTo>
                  <a:pt x="249297" y="1452991"/>
                </a:lnTo>
                <a:lnTo>
                  <a:pt x="204888" y="1405054"/>
                </a:lnTo>
                <a:lnTo>
                  <a:pt x="164223" y="1353811"/>
                </a:lnTo>
                <a:lnTo>
                  <a:pt x="127522" y="1299482"/>
                </a:lnTo>
                <a:lnTo>
                  <a:pt x="95004" y="1242285"/>
                </a:lnTo>
                <a:lnTo>
                  <a:pt x="66888" y="1182439"/>
                </a:lnTo>
                <a:lnTo>
                  <a:pt x="43392" y="1120164"/>
                </a:lnTo>
                <a:lnTo>
                  <a:pt x="24736" y="1055679"/>
                </a:lnTo>
                <a:lnTo>
                  <a:pt x="11140" y="989202"/>
                </a:lnTo>
                <a:lnTo>
                  <a:pt x="2821" y="920954"/>
                </a:lnTo>
                <a:lnTo>
                  <a:pt x="0" y="851154"/>
                </a:lnTo>
                <a:close/>
              </a:path>
            </a:pathLst>
          </a:custGeom>
          <a:ln w="27432">
            <a:solidFill>
              <a:srgbClr val="E3FFFF"/>
            </a:solidFill>
          </a:ln>
        </p:spPr>
        <p:txBody>
          <a:bodyPr wrap="square" lIns="0" tIns="0" rIns="0" bIns="0" rtlCol="0"/>
          <a:lstStyle/>
          <a:p>
            <a:endParaRPr/>
          </a:p>
        </p:txBody>
      </p:sp>
      <p:sp>
        <p:nvSpPr>
          <p:cNvPr id="6" name="object 6"/>
          <p:cNvSpPr/>
          <p:nvPr/>
        </p:nvSpPr>
        <p:spPr>
          <a:xfrm>
            <a:off x="172212" y="1045463"/>
            <a:ext cx="1155192" cy="1150619"/>
          </a:xfrm>
          <a:prstGeom prst="rect">
            <a:avLst/>
          </a:prstGeom>
          <a:blipFill>
            <a:blip r:embed="rId3" cstate="print"/>
            <a:stretch>
              <a:fillRect/>
            </a:stretch>
          </a:blipFill>
        </p:spPr>
        <p:txBody>
          <a:bodyPr wrap="square" lIns="0" tIns="0" rIns="0" bIns="0" rtlCol="0"/>
          <a:lstStyle/>
          <a:p>
            <a:endParaRPr/>
          </a:p>
        </p:txBody>
      </p:sp>
      <p:sp>
        <p:nvSpPr>
          <p:cNvPr id="7" name="object 7"/>
          <p:cNvSpPr/>
          <p:nvPr/>
        </p:nvSpPr>
        <p:spPr>
          <a:xfrm>
            <a:off x="187587" y="1050711"/>
            <a:ext cx="1116275" cy="1111317"/>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187587" y="1050711"/>
            <a:ext cx="1116330" cy="1111885"/>
          </a:xfrm>
          <a:custGeom>
            <a:avLst/>
            <a:gdLst/>
            <a:ahLst/>
            <a:cxnLst/>
            <a:rect l="l" t="t" r="r" b="b"/>
            <a:pathLst>
              <a:path w="1116330" h="1111885">
                <a:moveTo>
                  <a:pt x="118228" y="204556"/>
                </a:moveTo>
                <a:lnTo>
                  <a:pt x="147893" y="170377"/>
                </a:lnTo>
                <a:lnTo>
                  <a:pt x="179771" y="139253"/>
                </a:lnTo>
                <a:lnTo>
                  <a:pt x="213661" y="111205"/>
                </a:lnTo>
                <a:lnTo>
                  <a:pt x="249360" y="86253"/>
                </a:lnTo>
                <a:lnTo>
                  <a:pt x="286668" y="64418"/>
                </a:lnTo>
                <a:lnTo>
                  <a:pt x="325381" y="45719"/>
                </a:lnTo>
                <a:lnTo>
                  <a:pt x="365300" y="30178"/>
                </a:lnTo>
                <a:lnTo>
                  <a:pt x="406221" y="17815"/>
                </a:lnTo>
                <a:lnTo>
                  <a:pt x="447943" y="8651"/>
                </a:lnTo>
                <a:lnTo>
                  <a:pt x="490265" y="2705"/>
                </a:lnTo>
                <a:lnTo>
                  <a:pt x="532984" y="0"/>
                </a:lnTo>
                <a:lnTo>
                  <a:pt x="575898" y="553"/>
                </a:lnTo>
                <a:lnTo>
                  <a:pt x="618807" y="4388"/>
                </a:lnTo>
                <a:lnTo>
                  <a:pt x="661509" y="11523"/>
                </a:lnTo>
                <a:lnTo>
                  <a:pt x="703801" y="21980"/>
                </a:lnTo>
                <a:lnTo>
                  <a:pt x="745482" y="35778"/>
                </a:lnTo>
                <a:lnTo>
                  <a:pt x="786350" y="52939"/>
                </a:lnTo>
                <a:lnTo>
                  <a:pt x="826203" y="73483"/>
                </a:lnTo>
                <a:lnTo>
                  <a:pt x="864840" y="97429"/>
                </a:lnTo>
                <a:lnTo>
                  <a:pt x="902059" y="124800"/>
                </a:lnTo>
                <a:lnTo>
                  <a:pt x="936999" y="155027"/>
                </a:lnTo>
                <a:lnTo>
                  <a:pt x="968914" y="187397"/>
                </a:lnTo>
                <a:lnTo>
                  <a:pt x="997779" y="221706"/>
                </a:lnTo>
                <a:lnTo>
                  <a:pt x="1023570" y="257755"/>
                </a:lnTo>
                <a:lnTo>
                  <a:pt x="1046263" y="295341"/>
                </a:lnTo>
                <a:lnTo>
                  <a:pt x="1065831" y="334264"/>
                </a:lnTo>
                <a:lnTo>
                  <a:pt x="1082252" y="374322"/>
                </a:lnTo>
                <a:lnTo>
                  <a:pt x="1095500" y="415313"/>
                </a:lnTo>
                <a:lnTo>
                  <a:pt x="1105551" y="457037"/>
                </a:lnTo>
                <a:lnTo>
                  <a:pt x="1112380" y="499291"/>
                </a:lnTo>
                <a:lnTo>
                  <a:pt x="1115963" y="541875"/>
                </a:lnTo>
                <a:lnTo>
                  <a:pt x="1116275" y="584588"/>
                </a:lnTo>
                <a:lnTo>
                  <a:pt x="1113292" y="627227"/>
                </a:lnTo>
                <a:lnTo>
                  <a:pt x="1106988" y="669592"/>
                </a:lnTo>
                <a:lnTo>
                  <a:pt x="1097340" y="711481"/>
                </a:lnTo>
                <a:lnTo>
                  <a:pt x="1084323" y="752692"/>
                </a:lnTo>
                <a:lnTo>
                  <a:pt x="1067912" y="793025"/>
                </a:lnTo>
                <a:lnTo>
                  <a:pt x="1048083" y="832278"/>
                </a:lnTo>
                <a:lnTo>
                  <a:pt x="1024811" y="870250"/>
                </a:lnTo>
                <a:lnTo>
                  <a:pt x="998071" y="906739"/>
                </a:lnTo>
                <a:lnTo>
                  <a:pt x="968406" y="940918"/>
                </a:lnTo>
                <a:lnTo>
                  <a:pt x="936528" y="972042"/>
                </a:lnTo>
                <a:lnTo>
                  <a:pt x="902639" y="1000090"/>
                </a:lnTo>
                <a:lnTo>
                  <a:pt x="866940" y="1025043"/>
                </a:lnTo>
                <a:lnTo>
                  <a:pt x="829633" y="1046880"/>
                </a:lnTo>
                <a:lnTo>
                  <a:pt x="790919" y="1065580"/>
                </a:lnTo>
                <a:lnTo>
                  <a:pt x="751002" y="1081122"/>
                </a:lnTo>
                <a:lnTo>
                  <a:pt x="710081" y="1093488"/>
                </a:lnTo>
                <a:lnTo>
                  <a:pt x="668360" y="1102656"/>
                </a:lnTo>
                <a:lnTo>
                  <a:pt x="626039" y="1108606"/>
                </a:lnTo>
                <a:lnTo>
                  <a:pt x="583320" y="1111317"/>
                </a:lnTo>
                <a:lnTo>
                  <a:pt x="540405" y="1110769"/>
                </a:lnTo>
                <a:lnTo>
                  <a:pt x="497497" y="1106942"/>
                </a:lnTo>
                <a:lnTo>
                  <a:pt x="454795" y="1099816"/>
                </a:lnTo>
                <a:lnTo>
                  <a:pt x="412503" y="1089369"/>
                </a:lnTo>
                <a:lnTo>
                  <a:pt x="370822" y="1075582"/>
                </a:lnTo>
                <a:lnTo>
                  <a:pt x="329953" y="1058434"/>
                </a:lnTo>
                <a:lnTo>
                  <a:pt x="290099" y="1037905"/>
                </a:lnTo>
                <a:lnTo>
                  <a:pt x="251460" y="1013975"/>
                </a:lnTo>
                <a:lnTo>
                  <a:pt x="214240" y="986622"/>
                </a:lnTo>
                <a:lnTo>
                  <a:pt x="179299" y="956395"/>
                </a:lnTo>
                <a:lnTo>
                  <a:pt x="147383" y="924025"/>
                </a:lnTo>
                <a:lnTo>
                  <a:pt x="118516" y="889716"/>
                </a:lnTo>
                <a:lnTo>
                  <a:pt x="92723" y="853666"/>
                </a:lnTo>
                <a:lnTo>
                  <a:pt x="70028" y="816079"/>
                </a:lnTo>
                <a:lnTo>
                  <a:pt x="50457" y="777155"/>
                </a:lnTo>
                <a:lnTo>
                  <a:pt x="34033" y="737095"/>
                </a:lnTo>
                <a:lnTo>
                  <a:pt x="20783" y="696101"/>
                </a:lnTo>
                <a:lnTo>
                  <a:pt x="10729" y="654374"/>
                </a:lnTo>
                <a:lnTo>
                  <a:pt x="3898" y="612115"/>
                </a:lnTo>
                <a:lnTo>
                  <a:pt x="313" y="569526"/>
                </a:lnTo>
                <a:lnTo>
                  <a:pt x="0" y="526807"/>
                </a:lnTo>
                <a:lnTo>
                  <a:pt x="2982" y="484160"/>
                </a:lnTo>
                <a:lnTo>
                  <a:pt x="9286" y="441787"/>
                </a:lnTo>
                <a:lnTo>
                  <a:pt x="18935" y="399888"/>
                </a:lnTo>
                <a:lnTo>
                  <a:pt x="31954" y="358665"/>
                </a:lnTo>
                <a:lnTo>
                  <a:pt x="48369" y="318319"/>
                </a:lnTo>
                <a:lnTo>
                  <a:pt x="68202" y="279051"/>
                </a:lnTo>
                <a:lnTo>
                  <a:pt x="91480" y="241063"/>
                </a:lnTo>
                <a:lnTo>
                  <a:pt x="118228" y="204556"/>
                </a:lnTo>
                <a:close/>
              </a:path>
            </a:pathLst>
          </a:custGeom>
          <a:ln w="7349">
            <a:solidFill>
              <a:srgbClr val="A2CCD4"/>
            </a:solidFill>
          </a:ln>
        </p:spPr>
        <p:txBody>
          <a:bodyPr wrap="square" lIns="0" tIns="0" rIns="0" bIns="0" rtlCol="0"/>
          <a:lstStyle/>
          <a:p>
            <a:endParaRPr/>
          </a:p>
        </p:txBody>
      </p:sp>
      <p:sp>
        <p:nvSpPr>
          <p:cNvPr id="9" name="object 9"/>
          <p:cNvSpPr/>
          <p:nvPr/>
        </p:nvSpPr>
        <p:spPr>
          <a:xfrm>
            <a:off x="317958" y="1181143"/>
            <a:ext cx="855980" cy="850900"/>
          </a:xfrm>
          <a:custGeom>
            <a:avLst/>
            <a:gdLst/>
            <a:ahLst/>
            <a:cxnLst/>
            <a:rect l="l" t="t" r="r" b="b"/>
            <a:pathLst>
              <a:path w="855980" h="850900">
                <a:moveTo>
                  <a:pt x="89838" y="155531"/>
                </a:moveTo>
                <a:lnTo>
                  <a:pt x="51680" y="212403"/>
                </a:lnTo>
                <a:lnTo>
                  <a:pt x="24090" y="273230"/>
                </a:lnTo>
                <a:lnTo>
                  <a:pt x="6915" y="336780"/>
                </a:lnTo>
                <a:lnTo>
                  <a:pt x="0" y="401817"/>
                </a:lnTo>
                <a:lnTo>
                  <a:pt x="340" y="434509"/>
                </a:lnTo>
                <a:lnTo>
                  <a:pt x="8522" y="499465"/>
                </a:lnTo>
                <a:lnTo>
                  <a:pt x="26576" y="562826"/>
                </a:lnTo>
                <a:lnTo>
                  <a:pt x="54346" y="623357"/>
                </a:lnTo>
                <a:lnTo>
                  <a:pt x="91678" y="679825"/>
                </a:lnTo>
                <a:lnTo>
                  <a:pt x="138416" y="730995"/>
                </a:lnTo>
                <a:lnTo>
                  <a:pt x="193850" y="775241"/>
                </a:lnTo>
                <a:lnTo>
                  <a:pt x="254104" y="809468"/>
                </a:lnTo>
                <a:lnTo>
                  <a:pt x="317435" y="833348"/>
                </a:lnTo>
                <a:lnTo>
                  <a:pt x="382607" y="847004"/>
                </a:lnTo>
                <a:lnTo>
                  <a:pt x="448384" y="850558"/>
                </a:lnTo>
                <a:lnTo>
                  <a:pt x="481113" y="848586"/>
                </a:lnTo>
                <a:lnTo>
                  <a:pt x="545478" y="837218"/>
                </a:lnTo>
                <a:lnTo>
                  <a:pt x="607358" y="816056"/>
                </a:lnTo>
                <a:lnTo>
                  <a:pt x="665516" y="785221"/>
                </a:lnTo>
                <a:lnTo>
                  <a:pt x="718715" y="744837"/>
                </a:lnTo>
                <a:lnTo>
                  <a:pt x="765720" y="695027"/>
                </a:lnTo>
                <a:lnTo>
                  <a:pt x="803881" y="638124"/>
                </a:lnTo>
                <a:lnTo>
                  <a:pt x="831472" y="577279"/>
                </a:lnTo>
                <a:lnTo>
                  <a:pt x="848648" y="513722"/>
                </a:lnTo>
                <a:lnTo>
                  <a:pt x="855565" y="448685"/>
                </a:lnTo>
                <a:lnTo>
                  <a:pt x="855224" y="415997"/>
                </a:lnTo>
                <a:lnTo>
                  <a:pt x="847042" y="351050"/>
                </a:lnTo>
                <a:lnTo>
                  <a:pt x="828988" y="287701"/>
                </a:lnTo>
                <a:lnTo>
                  <a:pt x="801219" y="227183"/>
                </a:lnTo>
                <a:lnTo>
                  <a:pt x="763889" y="170726"/>
                </a:lnTo>
                <a:lnTo>
                  <a:pt x="717153" y="119561"/>
                </a:lnTo>
                <a:lnTo>
                  <a:pt x="661719" y="75317"/>
                </a:lnTo>
                <a:lnTo>
                  <a:pt x="601462" y="41090"/>
                </a:lnTo>
                <a:lnTo>
                  <a:pt x="538128" y="17210"/>
                </a:lnTo>
                <a:lnTo>
                  <a:pt x="472954" y="3554"/>
                </a:lnTo>
                <a:lnTo>
                  <a:pt x="407176" y="0"/>
                </a:lnTo>
                <a:lnTo>
                  <a:pt x="374447" y="1972"/>
                </a:lnTo>
                <a:lnTo>
                  <a:pt x="310080" y="13340"/>
                </a:lnTo>
                <a:lnTo>
                  <a:pt x="248200" y="34502"/>
                </a:lnTo>
                <a:lnTo>
                  <a:pt x="190042" y="65336"/>
                </a:lnTo>
                <a:lnTo>
                  <a:pt x="136843" y="105720"/>
                </a:lnTo>
                <a:lnTo>
                  <a:pt x="89838" y="155531"/>
                </a:lnTo>
                <a:close/>
              </a:path>
            </a:pathLst>
          </a:custGeom>
          <a:ln w="7349">
            <a:solidFill>
              <a:srgbClr val="A2CCD4"/>
            </a:solidFill>
          </a:ln>
        </p:spPr>
        <p:txBody>
          <a:bodyPr wrap="square" lIns="0" tIns="0" rIns="0" bIns="0" rtlCol="0"/>
          <a:lstStyle/>
          <a:p>
            <a:endParaRPr/>
          </a:p>
        </p:txBody>
      </p:sp>
      <p:sp>
        <p:nvSpPr>
          <p:cNvPr id="10" name="object 10"/>
          <p:cNvSpPr/>
          <p:nvPr/>
        </p:nvSpPr>
        <p:spPr>
          <a:xfrm>
            <a:off x="1088136" y="0"/>
            <a:ext cx="8056245" cy="6858000"/>
          </a:xfrm>
          <a:custGeom>
            <a:avLst/>
            <a:gdLst/>
            <a:ahLst/>
            <a:cxnLst/>
            <a:rect l="l" t="t" r="r" b="b"/>
            <a:pathLst>
              <a:path w="8056245" h="6858000">
                <a:moveTo>
                  <a:pt x="0" y="6858000"/>
                </a:moveTo>
                <a:lnTo>
                  <a:pt x="8055863" y="6858000"/>
                </a:lnTo>
                <a:lnTo>
                  <a:pt x="8055863" y="0"/>
                </a:lnTo>
                <a:lnTo>
                  <a:pt x="0" y="0"/>
                </a:lnTo>
                <a:lnTo>
                  <a:pt x="0" y="6858000"/>
                </a:lnTo>
              </a:path>
            </a:pathLst>
          </a:custGeom>
          <a:solidFill>
            <a:srgbClr val="FFFFFF"/>
          </a:solidFill>
        </p:spPr>
        <p:txBody>
          <a:bodyPr wrap="square" lIns="0" tIns="0" rIns="0" bIns="0" rtlCol="0"/>
          <a:lstStyle/>
          <a:p>
            <a:endParaRPr/>
          </a:p>
        </p:txBody>
      </p:sp>
      <p:sp>
        <p:nvSpPr>
          <p:cNvPr id="11" name="object 11"/>
          <p:cNvSpPr/>
          <p:nvPr/>
        </p:nvSpPr>
        <p:spPr>
          <a:xfrm>
            <a:off x="1013460" y="0"/>
            <a:ext cx="1905" cy="6858000"/>
          </a:xfrm>
          <a:custGeom>
            <a:avLst/>
            <a:gdLst/>
            <a:ahLst/>
            <a:cxnLst/>
            <a:rect l="l" t="t" r="r" b="b"/>
            <a:pathLst>
              <a:path w="1905" h="6858000">
                <a:moveTo>
                  <a:pt x="0" y="6858000"/>
                </a:moveTo>
                <a:lnTo>
                  <a:pt x="1524" y="6858000"/>
                </a:lnTo>
                <a:lnTo>
                  <a:pt x="1524" y="0"/>
                </a:lnTo>
                <a:lnTo>
                  <a:pt x="0" y="0"/>
                </a:lnTo>
                <a:lnTo>
                  <a:pt x="0" y="6858000"/>
                </a:lnTo>
              </a:path>
            </a:pathLst>
          </a:custGeom>
          <a:solidFill>
            <a:srgbClr val="FFFFFF"/>
          </a:solidFill>
        </p:spPr>
        <p:txBody>
          <a:bodyPr wrap="square" lIns="0" tIns="0" rIns="0" bIns="0" rtlCol="0"/>
          <a:lstStyle/>
          <a:p>
            <a:endParaRPr/>
          </a:p>
        </p:txBody>
      </p:sp>
      <p:sp>
        <p:nvSpPr>
          <p:cNvPr id="12" name="object 12"/>
          <p:cNvSpPr/>
          <p:nvPr/>
        </p:nvSpPr>
        <p:spPr>
          <a:xfrm>
            <a:off x="935736" y="0"/>
            <a:ext cx="155447" cy="6857999"/>
          </a:xfrm>
          <a:prstGeom prst="rect">
            <a:avLst/>
          </a:prstGeom>
          <a:blipFill>
            <a:blip r:embed="rId5" cstate="print"/>
            <a:stretch>
              <a:fillRect/>
            </a:stretch>
          </a:blipFill>
        </p:spPr>
        <p:txBody>
          <a:bodyPr wrap="square" lIns="0" tIns="0" rIns="0" bIns="0" rtlCol="0"/>
          <a:lstStyle/>
          <a:p>
            <a:endParaRPr/>
          </a:p>
        </p:txBody>
      </p:sp>
      <p:sp>
        <p:nvSpPr>
          <p:cNvPr id="13" name="object 13"/>
          <p:cNvSpPr/>
          <p:nvPr/>
        </p:nvSpPr>
        <p:spPr>
          <a:xfrm>
            <a:off x="1014983" y="0"/>
            <a:ext cx="73660" cy="6858000"/>
          </a:xfrm>
          <a:custGeom>
            <a:avLst/>
            <a:gdLst/>
            <a:ahLst/>
            <a:cxnLst/>
            <a:rect l="l" t="t" r="r" b="b"/>
            <a:pathLst>
              <a:path w="73659" h="6858000">
                <a:moveTo>
                  <a:pt x="0" y="6858000"/>
                </a:moveTo>
                <a:lnTo>
                  <a:pt x="73152" y="6858000"/>
                </a:lnTo>
                <a:lnTo>
                  <a:pt x="73152" y="0"/>
                </a:lnTo>
                <a:lnTo>
                  <a:pt x="0" y="0"/>
                </a:lnTo>
                <a:lnTo>
                  <a:pt x="0" y="6858000"/>
                </a:lnTo>
              </a:path>
            </a:pathLst>
          </a:custGeom>
          <a:solidFill>
            <a:srgbClr val="FFFFFF"/>
          </a:solidFill>
        </p:spPr>
        <p:txBody>
          <a:bodyPr wrap="square" lIns="0" tIns="0" rIns="0" bIns="0" rtlCol="0"/>
          <a:lstStyle/>
          <a:p>
            <a:endParaRPr/>
          </a:p>
        </p:txBody>
      </p:sp>
      <p:sp>
        <p:nvSpPr>
          <p:cNvPr id="14" name="object 14"/>
          <p:cNvSpPr txBox="1"/>
          <p:nvPr/>
        </p:nvSpPr>
        <p:spPr>
          <a:xfrm>
            <a:off x="1079093" y="332517"/>
            <a:ext cx="7552690" cy="5750292"/>
          </a:xfrm>
          <a:prstGeom prst="rect">
            <a:avLst/>
          </a:prstGeom>
        </p:spPr>
        <p:txBody>
          <a:bodyPr vert="horz" wrap="square" lIns="0" tIns="0" rIns="0" bIns="0" rtlCol="0">
            <a:spAutoFit/>
          </a:bodyPr>
          <a:lstStyle/>
          <a:p>
            <a:pPr marL="378460" indent="-283845">
              <a:lnSpc>
                <a:spcPct val="100000"/>
              </a:lnSpc>
              <a:buClr>
                <a:srgbClr val="2CA1BE"/>
              </a:buClr>
              <a:buSzPct val="79166"/>
              <a:buFont typeface="Wingdings"/>
              <a:buChar char=""/>
              <a:tabLst>
                <a:tab pos="379095" algn="l"/>
              </a:tabLst>
            </a:pPr>
            <a:r>
              <a:rPr sz="2400" dirty="0">
                <a:latin typeface="Arial"/>
                <a:cs typeface="Arial"/>
              </a:rPr>
              <a:t>A</a:t>
            </a:r>
            <a:r>
              <a:rPr sz="2400" spc="-10" dirty="0">
                <a:latin typeface="Arial"/>
                <a:cs typeface="Arial"/>
              </a:rPr>
              <a:t>D</a:t>
            </a:r>
            <a:r>
              <a:rPr sz="2400" spc="-185" dirty="0">
                <a:latin typeface="Arial"/>
                <a:cs typeface="Arial"/>
              </a:rPr>
              <a:t>V</a:t>
            </a:r>
            <a:r>
              <a:rPr sz="2400" dirty="0">
                <a:latin typeface="Arial"/>
                <a:cs typeface="Arial"/>
              </a:rPr>
              <a:t>A</a:t>
            </a:r>
            <a:r>
              <a:rPr sz="2400" spc="-10" dirty="0">
                <a:latin typeface="Arial"/>
                <a:cs typeface="Arial"/>
              </a:rPr>
              <a:t>N</a:t>
            </a:r>
            <a:r>
              <a:rPr sz="2400" spc="-185" dirty="0">
                <a:latin typeface="Arial"/>
                <a:cs typeface="Arial"/>
              </a:rPr>
              <a:t>T</a:t>
            </a:r>
            <a:r>
              <a:rPr sz="2400" dirty="0">
                <a:latin typeface="Arial"/>
                <a:cs typeface="Arial"/>
              </a:rPr>
              <a:t>AGES</a:t>
            </a:r>
            <a:r>
              <a:rPr sz="2400" spc="15" dirty="0">
                <a:latin typeface="Arial"/>
                <a:cs typeface="Arial"/>
              </a:rPr>
              <a:t> </a:t>
            </a:r>
            <a:r>
              <a:rPr sz="2400" dirty="0">
                <a:latin typeface="Arial"/>
                <a:cs typeface="Arial"/>
              </a:rPr>
              <a:t>:</a:t>
            </a:r>
          </a:p>
          <a:p>
            <a:pPr>
              <a:lnSpc>
                <a:spcPct val="100000"/>
              </a:lnSpc>
              <a:spcBef>
                <a:spcPts val="54"/>
              </a:spcBef>
            </a:pPr>
            <a:endParaRPr sz="3000" dirty="0">
              <a:latin typeface="Times New Roman"/>
              <a:cs typeface="Times New Roman"/>
            </a:endParaRPr>
          </a:p>
          <a:p>
            <a:pPr marL="355600" indent="-342900">
              <a:lnSpc>
                <a:spcPct val="100000"/>
              </a:lnSpc>
              <a:buClr>
                <a:srgbClr val="2CA1BE"/>
              </a:buClr>
              <a:buSzPct val="79166"/>
              <a:buFont typeface="Wingdings"/>
              <a:buChar char=""/>
              <a:tabLst>
                <a:tab pos="356235" algn="l"/>
              </a:tabLst>
            </a:pPr>
            <a:r>
              <a:rPr sz="2400" dirty="0">
                <a:latin typeface="Arial"/>
                <a:cs typeface="Arial"/>
              </a:rPr>
              <a:t>It</a:t>
            </a:r>
            <a:r>
              <a:rPr sz="2400" spc="-15" dirty="0">
                <a:latin typeface="Arial"/>
                <a:cs typeface="Arial"/>
              </a:rPr>
              <a:t> </a:t>
            </a:r>
            <a:r>
              <a:rPr sz="2400" dirty="0">
                <a:latin typeface="Arial"/>
                <a:cs typeface="Arial"/>
              </a:rPr>
              <a:t>is re</a:t>
            </a:r>
            <a:r>
              <a:rPr sz="2400" spc="-10" dirty="0">
                <a:latin typeface="Arial"/>
                <a:cs typeface="Arial"/>
              </a:rPr>
              <a:t>l</a:t>
            </a:r>
            <a:r>
              <a:rPr sz="2400" dirty="0">
                <a:latin typeface="Arial"/>
                <a:cs typeface="Arial"/>
              </a:rPr>
              <a:t>ativ</a:t>
            </a:r>
            <a:r>
              <a:rPr sz="2400" spc="-10" dirty="0">
                <a:latin typeface="Arial"/>
                <a:cs typeface="Arial"/>
              </a:rPr>
              <a:t>e</a:t>
            </a:r>
            <a:r>
              <a:rPr sz="2400" dirty="0">
                <a:latin typeface="Arial"/>
                <a:cs typeface="Arial"/>
              </a:rPr>
              <a:t>ly</a:t>
            </a:r>
            <a:r>
              <a:rPr sz="2400" spc="5" dirty="0">
                <a:latin typeface="Arial"/>
                <a:cs typeface="Arial"/>
              </a:rPr>
              <a:t> </a:t>
            </a:r>
            <a:r>
              <a:rPr sz="2400" dirty="0">
                <a:latin typeface="Arial"/>
                <a:cs typeface="Arial"/>
              </a:rPr>
              <a:t>stab</a:t>
            </a:r>
            <a:r>
              <a:rPr sz="2400" spc="-10" dirty="0">
                <a:latin typeface="Arial"/>
                <a:cs typeface="Arial"/>
              </a:rPr>
              <a:t>l</a:t>
            </a:r>
            <a:r>
              <a:rPr sz="2400" dirty="0">
                <a:latin typeface="Arial"/>
                <a:cs typeface="Arial"/>
              </a:rPr>
              <a:t>e</a:t>
            </a:r>
            <a:r>
              <a:rPr sz="2400" spc="10" dirty="0">
                <a:latin typeface="Arial"/>
                <a:cs typeface="Arial"/>
              </a:rPr>
              <a:t> </a:t>
            </a:r>
            <a:r>
              <a:rPr sz="2400" dirty="0">
                <a:latin typeface="Arial"/>
                <a:cs typeface="Arial"/>
              </a:rPr>
              <a:t>w</a:t>
            </a:r>
            <a:r>
              <a:rPr sz="2400" spc="-10" dirty="0">
                <a:latin typeface="Arial"/>
                <a:cs typeface="Arial"/>
              </a:rPr>
              <a:t>h</a:t>
            </a:r>
            <a:r>
              <a:rPr sz="2400" dirty="0">
                <a:latin typeface="Arial"/>
                <a:cs typeface="Arial"/>
              </a:rPr>
              <a:t>en</a:t>
            </a:r>
            <a:r>
              <a:rPr sz="2400" spc="5" dirty="0">
                <a:latin typeface="Arial"/>
                <a:cs typeface="Arial"/>
              </a:rPr>
              <a:t> </a:t>
            </a:r>
            <a:r>
              <a:rPr sz="2400" dirty="0">
                <a:latin typeface="Arial"/>
                <a:cs typeface="Arial"/>
              </a:rPr>
              <a:t>ke</a:t>
            </a:r>
            <a:r>
              <a:rPr sz="2400" spc="-10" dirty="0">
                <a:latin typeface="Arial"/>
                <a:cs typeface="Arial"/>
              </a:rPr>
              <a:t>p</a:t>
            </a:r>
            <a:r>
              <a:rPr sz="2400" dirty="0">
                <a:latin typeface="Arial"/>
                <a:cs typeface="Arial"/>
              </a:rPr>
              <a:t>t</a:t>
            </a:r>
            <a:r>
              <a:rPr sz="2400" spc="5" dirty="0">
                <a:latin typeface="Arial"/>
                <a:cs typeface="Arial"/>
              </a:rPr>
              <a:t> </a:t>
            </a:r>
            <a:r>
              <a:rPr sz="2400" dirty="0">
                <a:latin typeface="Arial"/>
                <a:cs typeface="Arial"/>
              </a:rPr>
              <a:t>in</a:t>
            </a:r>
            <a:r>
              <a:rPr sz="2400" spc="-10" dirty="0">
                <a:latin typeface="Arial"/>
                <a:cs typeface="Arial"/>
              </a:rPr>
              <a:t> </a:t>
            </a:r>
            <a:r>
              <a:rPr sz="2400" dirty="0">
                <a:latin typeface="Arial"/>
                <a:cs typeface="Arial"/>
              </a:rPr>
              <a:t>a pl</a:t>
            </a:r>
            <a:r>
              <a:rPr sz="2400" spc="-10" dirty="0">
                <a:latin typeface="Arial"/>
                <a:cs typeface="Arial"/>
              </a:rPr>
              <a:t>a</a:t>
            </a:r>
            <a:r>
              <a:rPr sz="2400" dirty="0">
                <a:latin typeface="Arial"/>
                <a:cs typeface="Arial"/>
              </a:rPr>
              <a:t>stic</a:t>
            </a:r>
            <a:r>
              <a:rPr sz="2400" spc="10" dirty="0">
                <a:latin typeface="Arial"/>
                <a:cs typeface="Arial"/>
              </a:rPr>
              <a:t> </a:t>
            </a:r>
            <a:r>
              <a:rPr sz="2400" dirty="0" smtClean="0">
                <a:latin typeface="Arial"/>
                <a:cs typeface="Arial"/>
              </a:rPr>
              <a:t>co</a:t>
            </a:r>
            <a:r>
              <a:rPr sz="2400" spc="-10" dirty="0" smtClean="0">
                <a:latin typeface="Arial"/>
                <a:cs typeface="Arial"/>
              </a:rPr>
              <a:t>n</a:t>
            </a:r>
            <a:r>
              <a:rPr sz="2400" dirty="0" smtClean="0">
                <a:latin typeface="Arial"/>
                <a:cs typeface="Arial"/>
              </a:rPr>
              <a:t>tai</a:t>
            </a:r>
            <a:r>
              <a:rPr sz="2400" spc="-10" dirty="0" smtClean="0">
                <a:latin typeface="Arial"/>
                <a:cs typeface="Arial"/>
              </a:rPr>
              <a:t>n</a:t>
            </a:r>
            <a:r>
              <a:rPr sz="2400" dirty="0" smtClean="0">
                <a:latin typeface="Arial"/>
                <a:cs typeface="Arial"/>
              </a:rPr>
              <a:t>er</a:t>
            </a:r>
            <a:r>
              <a:rPr lang="en-US" sz="2400" dirty="0" smtClean="0"/>
              <a:t> and there is </a:t>
            </a:r>
            <a:r>
              <a:rPr lang="en-US" sz="2400" u="sng" dirty="0" smtClean="0"/>
              <a:t>no need to prepare a fresh solution </a:t>
            </a:r>
            <a:r>
              <a:rPr lang="en-US" sz="2400" dirty="0" smtClean="0"/>
              <a:t>for each patient.</a:t>
            </a:r>
            <a:endParaRPr sz="2400" dirty="0">
              <a:latin typeface="Arial"/>
              <a:cs typeface="Arial"/>
            </a:endParaRPr>
          </a:p>
          <a:p>
            <a:pPr marL="355600" indent="-342900">
              <a:lnSpc>
                <a:spcPct val="100000"/>
              </a:lnSpc>
              <a:spcBef>
                <a:spcPts val="315"/>
              </a:spcBef>
              <a:buClr>
                <a:srgbClr val="2CA1BE"/>
              </a:buClr>
              <a:buSzPct val="79166"/>
              <a:buFont typeface="Wingdings"/>
              <a:buChar char=""/>
              <a:tabLst>
                <a:tab pos="356235" algn="l"/>
              </a:tabLst>
            </a:pPr>
            <a:r>
              <a:rPr sz="2400" dirty="0">
                <a:latin typeface="Arial"/>
                <a:cs typeface="Arial"/>
              </a:rPr>
              <a:t>The</a:t>
            </a:r>
            <a:r>
              <a:rPr sz="2400" spc="-10" dirty="0">
                <a:latin typeface="Arial"/>
                <a:cs typeface="Arial"/>
              </a:rPr>
              <a:t> </a:t>
            </a:r>
            <a:r>
              <a:rPr sz="2400" spc="5" dirty="0">
                <a:latin typeface="Arial"/>
                <a:cs typeface="Arial"/>
              </a:rPr>
              <a:t>t</a:t>
            </a:r>
            <a:r>
              <a:rPr sz="2400" dirty="0">
                <a:latin typeface="Arial"/>
                <a:cs typeface="Arial"/>
              </a:rPr>
              <a:t>aste </a:t>
            </a:r>
            <a:r>
              <a:rPr sz="2400" spc="-15" dirty="0">
                <a:latin typeface="Arial"/>
                <a:cs typeface="Arial"/>
              </a:rPr>
              <a:t>i</a:t>
            </a:r>
            <a:r>
              <a:rPr sz="2400" dirty="0">
                <a:latin typeface="Arial"/>
                <a:cs typeface="Arial"/>
              </a:rPr>
              <a:t>s well</a:t>
            </a:r>
            <a:r>
              <a:rPr sz="2400" spc="10" dirty="0">
                <a:latin typeface="Arial"/>
                <a:cs typeface="Arial"/>
              </a:rPr>
              <a:t> </a:t>
            </a:r>
            <a:r>
              <a:rPr sz="2400" dirty="0">
                <a:latin typeface="Arial"/>
                <a:cs typeface="Arial"/>
              </a:rPr>
              <a:t>accepted by </a:t>
            </a:r>
            <a:r>
              <a:rPr sz="2400" dirty="0" smtClean="0">
                <a:latin typeface="Arial"/>
                <a:cs typeface="Arial"/>
              </a:rPr>
              <a:t>patie</a:t>
            </a:r>
            <a:r>
              <a:rPr sz="2400" spc="-10" dirty="0" smtClean="0">
                <a:latin typeface="Arial"/>
                <a:cs typeface="Arial"/>
              </a:rPr>
              <a:t>n</a:t>
            </a:r>
            <a:r>
              <a:rPr sz="2400" dirty="0" smtClean="0">
                <a:latin typeface="Arial"/>
                <a:cs typeface="Arial"/>
              </a:rPr>
              <a:t>ts</a:t>
            </a:r>
            <a:r>
              <a:rPr lang="en-US" sz="2400" dirty="0" smtClean="0">
                <a:latin typeface="Arial"/>
                <a:cs typeface="Arial"/>
              </a:rPr>
              <a:t>.</a:t>
            </a:r>
            <a:endParaRPr sz="2400" dirty="0">
              <a:latin typeface="Arial"/>
              <a:cs typeface="Arial"/>
            </a:endParaRPr>
          </a:p>
          <a:p>
            <a:pPr marL="355600" indent="-342900">
              <a:lnSpc>
                <a:spcPct val="100000"/>
              </a:lnSpc>
              <a:spcBef>
                <a:spcPts val="310"/>
              </a:spcBef>
              <a:buClr>
                <a:srgbClr val="2CA1BE"/>
              </a:buClr>
              <a:buSzPct val="79166"/>
              <a:buFont typeface="Wingdings"/>
              <a:buChar char=""/>
              <a:tabLst>
                <a:tab pos="356235" algn="l"/>
              </a:tabLst>
            </a:pPr>
            <a:r>
              <a:rPr sz="2400" dirty="0">
                <a:latin typeface="Arial"/>
                <a:cs typeface="Arial"/>
              </a:rPr>
              <a:t>The</a:t>
            </a:r>
            <a:r>
              <a:rPr sz="2400" spc="-10" dirty="0">
                <a:latin typeface="Arial"/>
                <a:cs typeface="Arial"/>
              </a:rPr>
              <a:t> </a:t>
            </a:r>
            <a:r>
              <a:rPr sz="2400" dirty="0">
                <a:latin typeface="Arial"/>
                <a:cs typeface="Arial"/>
              </a:rPr>
              <a:t>solution</a:t>
            </a:r>
            <a:r>
              <a:rPr sz="2400" spc="15" dirty="0">
                <a:latin typeface="Arial"/>
                <a:cs typeface="Arial"/>
              </a:rPr>
              <a:t> </a:t>
            </a:r>
            <a:r>
              <a:rPr sz="2400" dirty="0">
                <a:latin typeface="Arial"/>
                <a:cs typeface="Arial"/>
              </a:rPr>
              <a:t>is non-irritating</a:t>
            </a:r>
            <a:r>
              <a:rPr sz="2400" spc="20" dirty="0">
                <a:latin typeface="Arial"/>
                <a:cs typeface="Arial"/>
              </a:rPr>
              <a:t> </a:t>
            </a:r>
            <a:r>
              <a:rPr sz="2400" dirty="0">
                <a:latin typeface="Arial"/>
                <a:cs typeface="Arial"/>
              </a:rPr>
              <a:t>to</a:t>
            </a:r>
            <a:r>
              <a:rPr sz="2400" spc="-20" dirty="0">
                <a:latin typeface="Arial"/>
                <a:cs typeface="Arial"/>
              </a:rPr>
              <a:t> </a:t>
            </a:r>
            <a:r>
              <a:rPr sz="2400" dirty="0">
                <a:latin typeface="Arial"/>
                <a:cs typeface="Arial"/>
              </a:rPr>
              <a:t>the ging</a:t>
            </a:r>
            <a:r>
              <a:rPr sz="2400" spc="-15" dirty="0">
                <a:latin typeface="Arial"/>
                <a:cs typeface="Arial"/>
              </a:rPr>
              <a:t>i</a:t>
            </a:r>
            <a:r>
              <a:rPr sz="2400" dirty="0">
                <a:latin typeface="Arial"/>
                <a:cs typeface="Arial"/>
              </a:rPr>
              <a:t>va;</a:t>
            </a:r>
          </a:p>
          <a:p>
            <a:pPr marL="355600" indent="-342900">
              <a:lnSpc>
                <a:spcPct val="100000"/>
              </a:lnSpc>
              <a:spcBef>
                <a:spcPts val="310"/>
              </a:spcBef>
              <a:buClr>
                <a:srgbClr val="2CA1BE"/>
              </a:buClr>
              <a:buSzPct val="79166"/>
              <a:buFont typeface="Wingdings"/>
              <a:buChar char=""/>
              <a:tabLst>
                <a:tab pos="356235" algn="l"/>
              </a:tabLst>
            </a:pPr>
            <a:r>
              <a:rPr sz="2400" dirty="0">
                <a:latin typeface="Arial"/>
                <a:cs typeface="Arial"/>
              </a:rPr>
              <a:t>It</a:t>
            </a:r>
            <a:r>
              <a:rPr sz="2400" spc="-15" dirty="0">
                <a:latin typeface="Arial"/>
                <a:cs typeface="Arial"/>
              </a:rPr>
              <a:t> </a:t>
            </a:r>
            <a:r>
              <a:rPr sz="2400" dirty="0">
                <a:latin typeface="Arial"/>
                <a:cs typeface="Arial"/>
              </a:rPr>
              <a:t>do</a:t>
            </a:r>
            <a:r>
              <a:rPr sz="2400" spc="-10" dirty="0">
                <a:latin typeface="Arial"/>
                <a:cs typeface="Arial"/>
              </a:rPr>
              <a:t>e</a:t>
            </a:r>
            <a:r>
              <a:rPr sz="2400" dirty="0">
                <a:latin typeface="Arial"/>
                <a:cs typeface="Arial"/>
              </a:rPr>
              <a:t>s not</a:t>
            </a:r>
            <a:r>
              <a:rPr sz="2400" spc="5" dirty="0">
                <a:latin typeface="Arial"/>
                <a:cs typeface="Arial"/>
              </a:rPr>
              <a:t> </a:t>
            </a:r>
            <a:r>
              <a:rPr sz="2400" dirty="0">
                <a:latin typeface="Arial"/>
                <a:cs typeface="Arial"/>
              </a:rPr>
              <a:t>cause d</a:t>
            </a:r>
            <a:r>
              <a:rPr sz="2400" spc="-10" dirty="0">
                <a:latin typeface="Arial"/>
                <a:cs typeface="Arial"/>
              </a:rPr>
              <a:t>i</a:t>
            </a:r>
            <a:r>
              <a:rPr sz="2400" dirty="0">
                <a:latin typeface="Arial"/>
                <a:cs typeface="Arial"/>
              </a:rPr>
              <a:t>scol</a:t>
            </a:r>
            <a:r>
              <a:rPr sz="2400" spc="-10" dirty="0">
                <a:latin typeface="Arial"/>
                <a:cs typeface="Arial"/>
              </a:rPr>
              <a:t>o</a:t>
            </a:r>
            <a:r>
              <a:rPr sz="2400" dirty="0">
                <a:latin typeface="Arial"/>
                <a:cs typeface="Arial"/>
              </a:rPr>
              <a:t>ration</a:t>
            </a:r>
            <a:r>
              <a:rPr sz="2400" spc="35" dirty="0">
                <a:latin typeface="Arial"/>
                <a:cs typeface="Arial"/>
              </a:rPr>
              <a:t> </a:t>
            </a:r>
            <a:r>
              <a:rPr sz="2400" dirty="0">
                <a:latin typeface="Arial"/>
                <a:cs typeface="Arial"/>
              </a:rPr>
              <a:t>of tooth</a:t>
            </a:r>
            <a:r>
              <a:rPr sz="2400" spc="-10" dirty="0">
                <a:latin typeface="Arial"/>
                <a:cs typeface="Arial"/>
              </a:rPr>
              <a:t> </a:t>
            </a:r>
            <a:r>
              <a:rPr sz="2400" dirty="0" smtClean="0">
                <a:latin typeface="Arial"/>
                <a:cs typeface="Arial"/>
              </a:rPr>
              <a:t>st</a:t>
            </a:r>
            <a:r>
              <a:rPr sz="2400" spc="5" dirty="0" smtClean="0">
                <a:latin typeface="Arial"/>
                <a:cs typeface="Arial"/>
              </a:rPr>
              <a:t>r</a:t>
            </a:r>
            <a:r>
              <a:rPr sz="2400" dirty="0" smtClean="0">
                <a:latin typeface="Arial"/>
                <a:cs typeface="Arial"/>
              </a:rPr>
              <a:t>ucture</a:t>
            </a:r>
            <a:r>
              <a:rPr lang="en-US" sz="2400" dirty="0">
                <a:latin typeface="Arial"/>
                <a:cs typeface="Arial"/>
              </a:rPr>
              <a:t>.</a:t>
            </a:r>
            <a:endParaRPr sz="2400" dirty="0">
              <a:latin typeface="Arial"/>
              <a:cs typeface="Arial"/>
            </a:endParaRPr>
          </a:p>
          <a:p>
            <a:pPr marL="355600" marR="73025" indent="-342900">
              <a:lnSpc>
                <a:spcPts val="2590"/>
              </a:lnSpc>
              <a:spcBef>
                <a:spcPts val="640"/>
              </a:spcBef>
              <a:buClr>
                <a:srgbClr val="2CA1BE"/>
              </a:buClr>
              <a:buSzPct val="79166"/>
              <a:buFont typeface="Wingdings"/>
              <a:buChar char=""/>
              <a:tabLst>
                <a:tab pos="356235" algn="l"/>
              </a:tabLst>
            </a:pPr>
            <a:r>
              <a:rPr sz="2400" dirty="0">
                <a:latin typeface="Arial"/>
                <a:cs typeface="Arial"/>
              </a:rPr>
              <a:t>The</a:t>
            </a:r>
            <a:r>
              <a:rPr sz="2400" spc="-10" dirty="0">
                <a:latin typeface="Arial"/>
                <a:cs typeface="Arial"/>
              </a:rPr>
              <a:t> </a:t>
            </a:r>
            <a:r>
              <a:rPr sz="2400" dirty="0">
                <a:latin typeface="Arial"/>
                <a:cs typeface="Arial"/>
              </a:rPr>
              <a:t>seri</a:t>
            </a:r>
            <a:r>
              <a:rPr sz="2400" spc="-10" dirty="0">
                <a:latin typeface="Arial"/>
                <a:cs typeface="Arial"/>
              </a:rPr>
              <a:t>e</a:t>
            </a:r>
            <a:r>
              <a:rPr sz="2400" dirty="0">
                <a:latin typeface="Arial"/>
                <a:cs typeface="Arial"/>
              </a:rPr>
              <a:t>s</a:t>
            </a:r>
            <a:r>
              <a:rPr sz="2400" spc="10" dirty="0">
                <a:latin typeface="Arial"/>
                <a:cs typeface="Arial"/>
              </a:rPr>
              <a:t> </a:t>
            </a:r>
            <a:r>
              <a:rPr sz="2400" dirty="0">
                <a:latin typeface="Arial"/>
                <a:cs typeface="Arial"/>
              </a:rPr>
              <a:t>of</a:t>
            </a:r>
            <a:r>
              <a:rPr sz="2400" spc="-20" dirty="0">
                <a:latin typeface="Arial"/>
                <a:cs typeface="Arial"/>
              </a:rPr>
              <a:t> </a:t>
            </a:r>
            <a:r>
              <a:rPr sz="2400" dirty="0">
                <a:latin typeface="Arial"/>
                <a:cs typeface="Arial"/>
              </a:rPr>
              <a:t>t</a:t>
            </a:r>
            <a:r>
              <a:rPr sz="2400" spc="5" dirty="0">
                <a:latin typeface="Arial"/>
                <a:cs typeface="Arial"/>
              </a:rPr>
              <a:t>r</a:t>
            </a:r>
            <a:r>
              <a:rPr sz="2400" dirty="0">
                <a:latin typeface="Arial"/>
                <a:cs typeface="Arial"/>
              </a:rPr>
              <a:t>eatments</a:t>
            </a:r>
            <a:r>
              <a:rPr sz="2400" spc="-15" dirty="0">
                <a:latin typeface="Arial"/>
                <a:cs typeface="Arial"/>
              </a:rPr>
              <a:t> </a:t>
            </a:r>
            <a:r>
              <a:rPr sz="2400" dirty="0">
                <a:latin typeface="Arial"/>
                <a:cs typeface="Arial"/>
              </a:rPr>
              <a:t>must </a:t>
            </a:r>
            <a:r>
              <a:rPr sz="2400" spc="-10" dirty="0">
                <a:latin typeface="Arial"/>
                <a:cs typeface="Arial"/>
              </a:rPr>
              <a:t>b</a:t>
            </a:r>
            <a:r>
              <a:rPr sz="2400" dirty="0">
                <a:latin typeface="Arial"/>
                <a:cs typeface="Arial"/>
              </a:rPr>
              <a:t>e rep</a:t>
            </a:r>
            <a:r>
              <a:rPr sz="2400" spc="-10" dirty="0">
                <a:latin typeface="Arial"/>
                <a:cs typeface="Arial"/>
              </a:rPr>
              <a:t>e</a:t>
            </a:r>
            <a:r>
              <a:rPr sz="2400" dirty="0">
                <a:latin typeface="Arial"/>
                <a:cs typeface="Arial"/>
              </a:rPr>
              <a:t>ated</a:t>
            </a:r>
            <a:r>
              <a:rPr sz="2400" spc="10" dirty="0">
                <a:latin typeface="Arial"/>
                <a:cs typeface="Arial"/>
              </a:rPr>
              <a:t> </a:t>
            </a:r>
            <a:r>
              <a:rPr sz="2400" dirty="0">
                <a:latin typeface="Arial"/>
                <a:cs typeface="Arial"/>
              </a:rPr>
              <a:t>on</a:t>
            </a:r>
            <a:r>
              <a:rPr sz="2400" spc="-10" dirty="0">
                <a:latin typeface="Arial"/>
                <a:cs typeface="Arial"/>
              </a:rPr>
              <a:t>l</a:t>
            </a:r>
            <a:r>
              <a:rPr sz="2400" dirty="0">
                <a:latin typeface="Arial"/>
                <a:cs typeface="Arial"/>
              </a:rPr>
              <a:t>y</a:t>
            </a:r>
            <a:r>
              <a:rPr sz="2400" spc="10" dirty="0">
                <a:latin typeface="Arial"/>
                <a:cs typeface="Arial"/>
              </a:rPr>
              <a:t> </a:t>
            </a:r>
            <a:r>
              <a:rPr sz="2400" dirty="0">
                <a:latin typeface="Arial"/>
                <a:cs typeface="Arial"/>
              </a:rPr>
              <a:t>4 times </a:t>
            </a:r>
            <a:r>
              <a:rPr lang="en-US" sz="2400" spc="-10" dirty="0" smtClean="0">
                <a:latin typeface="Arial"/>
                <a:cs typeface="Arial"/>
              </a:rPr>
              <a:t>at the</a:t>
            </a:r>
            <a:r>
              <a:rPr sz="2400" spc="20" dirty="0" smtClean="0">
                <a:latin typeface="Arial"/>
                <a:cs typeface="Arial"/>
              </a:rPr>
              <a:t> </a:t>
            </a:r>
            <a:r>
              <a:rPr sz="2400" dirty="0">
                <a:latin typeface="Arial"/>
                <a:cs typeface="Arial"/>
              </a:rPr>
              <a:t>age</a:t>
            </a:r>
            <a:r>
              <a:rPr sz="2400" spc="5" dirty="0">
                <a:latin typeface="Arial"/>
                <a:cs typeface="Arial"/>
              </a:rPr>
              <a:t> </a:t>
            </a:r>
            <a:r>
              <a:rPr sz="2400" dirty="0" smtClean="0">
                <a:latin typeface="Arial"/>
                <a:cs typeface="Arial"/>
              </a:rPr>
              <a:t> </a:t>
            </a:r>
            <a:r>
              <a:rPr sz="2400" dirty="0">
                <a:latin typeface="Arial"/>
                <a:cs typeface="Arial"/>
              </a:rPr>
              <a:t>of 3</a:t>
            </a:r>
            <a:r>
              <a:rPr sz="2400" spc="-10" dirty="0">
                <a:latin typeface="Arial"/>
                <a:cs typeface="Arial"/>
              </a:rPr>
              <a:t> </a:t>
            </a:r>
            <a:r>
              <a:rPr lang="en-US" sz="2400" spc="-10" dirty="0" smtClean="0">
                <a:latin typeface="Arial"/>
                <a:cs typeface="Arial"/>
              </a:rPr>
              <a:t>,7,11,</a:t>
            </a:r>
            <a:r>
              <a:rPr sz="2400" spc="-10" dirty="0" smtClean="0">
                <a:latin typeface="Arial"/>
                <a:cs typeface="Arial"/>
              </a:rPr>
              <a:t> </a:t>
            </a:r>
            <a:r>
              <a:rPr sz="2400" dirty="0" smtClean="0">
                <a:latin typeface="Arial"/>
                <a:cs typeface="Arial"/>
              </a:rPr>
              <a:t>13</a:t>
            </a:r>
            <a:endParaRPr sz="2400" dirty="0">
              <a:latin typeface="Arial"/>
              <a:cs typeface="Arial"/>
            </a:endParaRPr>
          </a:p>
          <a:p>
            <a:pPr>
              <a:lnSpc>
                <a:spcPct val="100000"/>
              </a:lnSpc>
              <a:spcBef>
                <a:spcPts val="18"/>
              </a:spcBef>
            </a:pPr>
            <a:endParaRPr sz="3000" dirty="0">
              <a:latin typeface="Times New Roman"/>
              <a:cs typeface="Times New Roman"/>
            </a:endParaRPr>
          </a:p>
          <a:p>
            <a:pPr marL="355600" indent="-342900">
              <a:lnSpc>
                <a:spcPct val="100000"/>
              </a:lnSpc>
              <a:buClr>
                <a:srgbClr val="2CA1BE"/>
              </a:buClr>
              <a:buSzPct val="79166"/>
              <a:buFont typeface="Wingdings"/>
              <a:buChar char=""/>
              <a:tabLst>
                <a:tab pos="356235" algn="l"/>
              </a:tabLst>
            </a:pPr>
            <a:r>
              <a:rPr sz="2400" dirty="0" smtClean="0">
                <a:latin typeface="Arial"/>
                <a:cs typeface="Arial"/>
              </a:rPr>
              <a:t>DIS</a:t>
            </a:r>
            <a:r>
              <a:rPr sz="2400" spc="-10" dirty="0" smtClean="0">
                <a:latin typeface="Arial"/>
                <a:cs typeface="Arial"/>
              </a:rPr>
              <a:t>A</a:t>
            </a:r>
            <a:r>
              <a:rPr sz="2400" dirty="0" smtClean="0">
                <a:latin typeface="Arial"/>
                <a:cs typeface="Arial"/>
              </a:rPr>
              <a:t>D</a:t>
            </a:r>
            <a:r>
              <a:rPr sz="2400" spc="-190" dirty="0" smtClean="0">
                <a:latin typeface="Arial"/>
                <a:cs typeface="Arial"/>
              </a:rPr>
              <a:t>V</a:t>
            </a:r>
            <a:r>
              <a:rPr sz="2400" dirty="0" smtClean="0">
                <a:latin typeface="Arial"/>
                <a:cs typeface="Arial"/>
              </a:rPr>
              <a:t>A</a:t>
            </a:r>
            <a:r>
              <a:rPr sz="2400" spc="-10" dirty="0" smtClean="0">
                <a:latin typeface="Arial"/>
                <a:cs typeface="Arial"/>
              </a:rPr>
              <a:t>N</a:t>
            </a:r>
            <a:r>
              <a:rPr sz="2400" spc="-185" dirty="0" smtClean="0">
                <a:latin typeface="Arial"/>
                <a:cs typeface="Arial"/>
              </a:rPr>
              <a:t>T</a:t>
            </a:r>
            <a:r>
              <a:rPr sz="2400" dirty="0" smtClean="0">
                <a:latin typeface="Arial"/>
                <a:cs typeface="Arial"/>
              </a:rPr>
              <a:t>AGE:</a:t>
            </a:r>
            <a:endParaRPr sz="3300" dirty="0">
              <a:latin typeface="Times New Roman"/>
              <a:cs typeface="Times New Roman"/>
            </a:endParaRPr>
          </a:p>
          <a:p>
            <a:pPr marL="355600" marR="5080" indent="-342900">
              <a:lnSpc>
                <a:spcPts val="2590"/>
              </a:lnSpc>
              <a:buClr>
                <a:srgbClr val="2CA1BE"/>
              </a:buClr>
              <a:buSzPct val="79166"/>
              <a:buFont typeface="Wingdings"/>
              <a:buChar char=""/>
              <a:tabLst>
                <a:tab pos="356235" algn="l"/>
                <a:tab pos="2927985" algn="l"/>
              </a:tabLst>
            </a:pPr>
            <a:r>
              <a:rPr sz="2400" dirty="0">
                <a:latin typeface="Arial"/>
                <a:cs typeface="Arial"/>
              </a:rPr>
              <a:t>The</a:t>
            </a:r>
            <a:r>
              <a:rPr sz="2400" spc="-10" dirty="0">
                <a:latin typeface="Arial"/>
                <a:cs typeface="Arial"/>
              </a:rPr>
              <a:t> </a:t>
            </a:r>
            <a:r>
              <a:rPr sz="2400" spc="5" dirty="0">
                <a:latin typeface="Arial"/>
                <a:cs typeface="Arial"/>
              </a:rPr>
              <a:t>m</a:t>
            </a:r>
            <a:r>
              <a:rPr sz="2400" dirty="0">
                <a:latin typeface="Arial"/>
                <a:cs typeface="Arial"/>
              </a:rPr>
              <a:t>ajor </a:t>
            </a:r>
            <a:r>
              <a:rPr sz="2400" spc="-10" dirty="0">
                <a:latin typeface="Arial"/>
                <a:cs typeface="Arial"/>
              </a:rPr>
              <a:t>d</a:t>
            </a:r>
            <a:r>
              <a:rPr sz="2400" dirty="0">
                <a:latin typeface="Arial"/>
                <a:cs typeface="Arial"/>
              </a:rPr>
              <a:t>is</a:t>
            </a:r>
            <a:r>
              <a:rPr sz="2400" spc="-10" dirty="0">
                <a:latin typeface="Arial"/>
                <a:cs typeface="Arial"/>
              </a:rPr>
              <a:t>a</a:t>
            </a:r>
            <a:r>
              <a:rPr sz="2400" dirty="0">
                <a:latin typeface="Arial"/>
                <a:cs typeface="Arial"/>
              </a:rPr>
              <a:t>dvantage</a:t>
            </a:r>
            <a:r>
              <a:rPr sz="2400" spc="25" dirty="0">
                <a:latin typeface="Arial"/>
                <a:cs typeface="Arial"/>
              </a:rPr>
              <a:t> </a:t>
            </a:r>
            <a:r>
              <a:rPr sz="2400" dirty="0">
                <a:latin typeface="Arial"/>
                <a:cs typeface="Arial"/>
              </a:rPr>
              <a:t>of the</a:t>
            </a:r>
            <a:r>
              <a:rPr sz="2400" spc="-15" dirty="0">
                <a:latin typeface="Arial"/>
                <a:cs typeface="Arial"/>
              </a:rPr>
              <a:t> </a:t>
            </a:r>
            <a:r>
              <a:rPr sz="2400" dirty="0">
                <a:latin typeface="Arial"/>
                <a:cs typeface="Arial"/>
              </a:rPr>
              <a:t>use of so</a:t>
            </a:r>
            <a:r>
              <a:rPr sz="2400" spc="-10" dirty="0">
                <a:latin typeface="Arial"/>
                <a:cs typeface="Arial"/>
              </a:rPr>
              <a:t>d</a:t>
            </a:r>
            <a:r>
              <a:rPr sz="2400" dirty="0">
                <a:latin typeface="Arial"/>
                <a:cs typeface="Arial"/>
              </a:rPr>
              <a:t>i</a:t>
            </a:r>
            <a:r>
              <a:rPr sz="2400" spc="-10" dirty="0">
                <a:latin typeface="Arial"/>
                <a:cs typeface="Arial"/>
              </a:rPr>
              <a:t>u</a:t>
            </a:r>
            <a:r>
              <a:rPr sz="2400" dirty="0">
                <a:latin typeface="Arial"/>
                <a:cs typeface="Arial"/>
              </a:rPr>
              <a:t>m</a:t>
            </a:r>
            <a:r>
              <a:rPr sz="2400" spc="15" dirty="0">
                <a:latin typeface="Arial"/>
                <a:cs typeface="Arial"/>
              </a:rPr>
              <a:t> </a:t>
            </a:r>
            <a:r>
              <a:rPr sz="2400" dirty="0">
                <a:latin typeface="Arial"/>
                <a:cs typeface="Arial"/>
              </a:rPr>
              <a:t>fluoride is that</a:t>
            </a:r>
            <a:r>
              <a:rPr sz="2400" spc="-10" dirty="0">
                <a:latin typeface="Arial"/>
                <a:cs typeface="Arial"/>
              </a:rPr>
              <a:t> </a:t>
            </a:r>
            <a:r>
              <a:rPr sz="2400" dirty="0">
                <a:latin typeface="Arial"/>
                <a:cs typeface="Arial"/>
              </a:rPr>
              <a:t>the</a:t>
            </a:r>
            <a:r>
              <a:rPr sz="2400" spc="-15" dirty="0">
                <a:latin typeface="Arial"/>
                <a:cs typeface="Arial"/>
              </a:rPr>
              <a:t> </a:t>
            </a:r>
            <a:r>
              <a:rPr sz="2400" dirty="0">
                <a:latin typeface="Arial"/>
                <a:cs typeface="Arial"/>
              </a:rPr>
              <a:t>p</a:t>
            </a:r>
            <a:r>
              <a:rPr sz="2400" spc="-10" dirty="0">
                <a:latin typeface="Arial"/>
                <a:cs typeface="Arial"/>
              </a:rPr>
              <a:t>a</a:t>
            </a:r>
            <a:r>
              <a:rPr sz="2400" dirty="0">
                <a:latin typeface="Arial"/>
                <a:cs typeface="Arial"/>
              </a:rPr>
              <a:t>tie</a:t>
            </a:r>
            <a:r>
              <a:rPr sz="2400" spc="-10" dirty="0">
                <a:latin typeface="Arial"/>
                <a:cs typeface="Arial"/>
              </a:rPr>
              <a:t>n</a:t>
            </a:r>
            <a:r>
              <a:rPr sz="2400" dirty="0">
                <a:latin typeface="Arial"/>
                <a:cs typeface="Arial"/>
              </a:rPr>
              <a:t>t	must</a:t>
            </a:r>
            <a:r>
              <a:rPr sz="2400" spc="-15" dirty="0">
                <a:latin typeface="Arial"/>
                <a:cs typeface="Arial"/>
              </a:rPr>
              <a:t> </a:t>
            </a:r>
            <a:r>
              <a:rPr sz="2400" dirty="0">
                <a:latin typeface="Arial"/>
                <a:cs typeface="Arial"/>
              </a:rPr>
              <a:t>make 4 v</a:t>
            </a:r>
            <a:r>
              <a:rPr sz="2400" spc="-10" dirty="0">
                <a:latin typeface="Arial"/>
                <a:cs typeface="Arial"/>
              </a:rPr>
              <a:t>i</a:t>
            </a:r>
            <a:r>
              <a:rPr sz="2400" dirty="0">
                <a:latin typeface="Arial"/>
                <a:cs typeface="Arial"/>
              </a:rPr>
              <a:t>sits </a:t>
            </a:r>
            <a:r>
              <a:rPr sz="2400" dirty="0" smtClean="0">
                <a:latin typeface="Arial"/>
                <a:cs typeface="Arial"/>
              </a:rPr>
              <a:t>w</a:t>
            </a:r>
            <a:r>
              <a:rPr sz="2400" spc="-10" dirty="0" smtClean="0">
                <a:latin typeface="Arial"/>
                <a:cs typeface="Arial"/>
              </a:rPr>
              <a:t>i</a:t>
            </a:r>
            <a:r>
              <a:rPr sz="2400" dirty="0" smtClean="0">
                <a:latin typeface="Arial"/>
                <a:cs typeface="Arial"/>
              </a:rPr>
              <a:t>thin</a:t>
            </a:r>
            <a:r>
              <a:rPr sz="2400" spc="20" dirty="0" smtClean="0">
                <a:latin typeface="Arial"/>
                <a:cs typeface="Arial"/>
              </a:rPr>
              <a:t> </a:t>
            </a:r>
            <a:r>
              <a:rPr sz="2400" dirty="0">
                <a:latin typeface="Arial"/>
                <a:cs typeface="Arial"/>
              </a:rPr>
              <a:t>a</a:t>
            </a:r>
            <a:r>
              <a:rPr sz="2400" spc="-10" dirty="0">
                <a:latin typeface="Arial"/>
                <a:cs typeface="Arial"/>
              </a:rPr>
              <a:t> </a:t>
            </a:r>
            <a:r>
              <a:rPr sz="2400" dirty="0">
                <a:latin typeface="Arial"/>
                <a:cs typeface="Arial"/>
              </a:rPr>
              <a:t>relativ</a:t>
            </a:r>
            <a:r>
              <a:rPr sz="2400" spc="-10" dirty="0">
                <a:latin typeface="Arial"/>
                <a:cs typeface="Arial"/>
              </a:rPr>
              <a:t>e</a:t>
            </a:r>
            <a:r>
              <a:rPr sz="2400" dirty="0">
                <a:latin typeface="Arial"/>
                <a:cs typeface="Arial"/>
              </a:rPr>
              <a:t>ly</a:t>
            </a:r>
            <a:r>
              <a:rPr sz="2400" spc="20" dirty="0">
                <a:latin typeface="Arial"/>
                <a:cs typeface="Arial"/>
              </a:rPr>
              <a:t> </a:t>
            </a:r>
            <a:r>
              <a:rPr sz="2400" dirty="0">
                <a:latin typeface="Arial"/>
                <a:cs typeface="Arial"/>
              </a:rPr>
              <a:t>short peri</a:t>
            </a:r>
            <a:r>
              <a:rPr sz="2400" spc="-10" dirty="0">
                <a:latin typeface="Arial"/>
                <a:cs typeface="Arial"/>
              </a:rPr>
              <a:t>o</a:t>
            </a:r>
            <a:r>
              <a:rPr sz="2400" dirty="0">
                <a:latin typeface="Arial"/>
                <a:cs typeface="Arial"/>
              </a:rPr>
              <a:t>d</a:t>
            </a:r>
            <a:r>
              <a:rPr sz="2400" spc="20" dirty="0">
                <a:latin typeface="Arial"/>
                <a:cs typeface="Arial"/>
              </a:rPr>
              <a:t> </a:t>
            </a:r>
            <a:r>
              <a:rPr sz="2400" dirty="0">
                <a:latin typeface="Arial"/>
                <a:cs typeface="Arial"/>
              </a:rPr>
              <a:t>of time.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304" y="3810"/>
            <a:ext cx="819785" cy="819150"/>
          </a:xfrm>
          <a:custGeom>
            <a:avLst/>
            <a:gdLst/>
            <a:ahLst/>
            <a:cxnLst/>
            <a:rect l="l" t="t" r="r" b="b"/>
            <a:pathLst>
              <a:path w="819785" h="819150">
                <a:moveTo>
                  <a:pt x="819655" y="0"/>
                </a:moveTo>
                <a:lnTo>
                  <a:pt x="505" y="0"/>
                </a:lnTo>
                <a:lnTo>
                  <a:pt x="0" y="819150"/>
                </a:lnTo>
                <a:lnTo>
                  <a:pt x="505" y="819150"/>
                </a:lnTo>
                <a:lnTo>
                  <a:pt x="67687" y="816434"/>
                </a:lnTo>
                <a:lnTo>
                  <a:pt x="133374" y="808427"/>
                </a:lnTo>
                <a:lnTo>
                  <a:pt x="197354" y="795341"/>
                </a:lnTo>
                <a:lnTo>
                  <a:pt x="259418" y="777386"/>
                </a:lnTo>
                <a:lnTo>
                  <a:pt x="319353" y="754772"/>
                </a:lnTo>
                <a:lnTo>
                  <a:pt x="376949" y="727712"/>
                </a:lnTo>
                <a:lnTo>
                  <a:pt x="431996" y="696415"/>
                </a:lnTo>
                <a:lnTo>
                  <a:pt x="484282" y="661092"/>
                </a:lnTo>
                <a:lnTo>
                  <a:pt x="533597" y="621955"/>
                </a:lnTo>
                <a:lnTo>
                  <a:pt x="579729" y="579215"/>
                </a:lnTo>
                <a:lnTo>
                  <a:pt x="622469" y="533081"/>
                </a:lnTo>
                <a:lnTo>
                  <a:pt x="661605" y="483766"/>
                </a:lnTo>
                <a:lnTo>
                  <a:pt x="696926" y="431479"/>
                </a:lnTo>
                <a:lnTo>
                  <a:pt x="728222" y="376433"/>
                </a:lnTo>
                <a:lnTo>
                  <a:pt x="755281" y="318837"/>
                </a:lnTo>
                <a:lnTo>
                  <a:pt x="777893" y="258903"/>
                </a:lnTo>
                <a:lnTo>
                  <a:pt x="795848" y="196841"/>
                </a:lnTo>
                <a:lnTo>
                  <a:pt x="808933" y="132863"/>
                </a:lnTo>
                <a:lnTo>
                  <a:pt x="816939" y="67178"/>
                </a:lnTo>
                <a:lnTo>
                  <a:pt x="819655" y="0"/>
                </a:lnTo>
                <a:close/>
              </a:path>
            </a:pathLst>
          </a:custGeom>
          <a:solidFill>
            <a:srgbClr val="F7FFFF"/>
          </a:solidFill>
        </p:spPr>
        <p:txBody>
          <a:bodyPr wrap="square" lIns="0" tIns="0" rIns="0" bIns="0" rtlCol="0"/>
          <a:lstStyle/>
          <a:p>
            <a:endParaRPr/>
          </a:p>
        </p:txBody>
      </p:sp>
      <p:sp>
        <p:nvSpPr>
          <p:cNvPr id="3" name="object 3"/>
          <p:cNvSpPr/>
          <p:nvPr/>
        </p:nvSpPr>
        <p:spPr>
          <a:xfrm>
            <a:off x="3304" y="3810"/>
            <a:ext cx="819785" cy="819150"/>
          </a:xfrm>
          <a:custGeom>
            <a:avLst/>
            <a:gdLst/>
            <a:ahLst/>
            <a:cxnLst/>
            <a:rect l="l" t="t" r="r" b="b"/>
            <a:pathLst>
              <a:path w="819785" h="819150">
                <a:moveTo>
                  <a:pt x="819655" y="0"/>
                </a:moveTo>
                <a:lnTo>
                  <a:pt x="816939" y="67178"/>
                </a:lnTo>
                <a:lnTo>
                  <a:pt x="808933" y="132863"/>
                </a:lnTo>
                <a:lnTo>
                  <a:pt x="795848" y="196841"/>
                </a:lnTo>
                <a:lnTo>
                  <a:pt x="777893" y="258903"/>
                </a:lnTo>
                <a:lnTo>
                  <a:pt x="755281" y="318837"/>
                </a:lnTo>
                <a:lnTo>
                  <a:pt x="728222" y="376433"/>
                </a:lnTo>
                <a:lnTo>
                  <a:pt x="696926" y="431479"/>
                </a:lnTo>
                <a:lnTo>
                  <a:pt x="661605" y="483766"/>
                </a:lnTo>
                <a:lnTo>
                  <a:pt x="622469" y="533081"/>
                </a:lnTo>
                <a:lnTo>
                  <a:pt x="579729" y="579215"/>
                </a:lnTo>
                <a:lnTo>
                  <a:pt x="533597" y="621955"/>
                </a:lnTo>
                <a:lnTo>
                  <a:pt x="484282" y="661092"/>
                </a:lnTo>
                <a:lnTo>
                  <a:pt x="431996" y="696415"/>
                </a:lnTo>
                <a:lnTo>
                  <a:pt x="376949" y="727712"/>
                </a:lnTo>
                <a:lnTo>
                  <a:pt x="319353" y="754772"/>
                </a:lnTo>
                <a:lnTo>
                  <a:pt x="259418" y="777386"/>
                </a:lnTo>
                <a:lnTo>
                  <a:pt x="197354" y="795341"/>
                </a:lnTo>
                <a:lnTo>
                  <a:pt x="133374" y="808427"/>
                </a:lnTo>
                <a:lnTo>
                  <a:pt x="67687" y="816434"/>
                </a:lnTo>
                <a:lnTo>
                  <a:pt x="505" y="819150"/>
                </a:lnTo>
                <a:lnTo>
                  <a:pt x="336" y="819150"/>
                </a:lnTo>
                <a:lnTo>
                  <a:pt x="168" y="819150"/>
                </a:lnTo>
                <a:lnTo>
                  <a:pt x="0" y="819150"/>
                </a:lnTo>
                <a:lnTo>
                  <a:pt x="505" y="0"/>
                </a:lnTo>
                <a:lnTo>
                  <a:pt x="819655" y="0"/>
                </a:lnTo>
                <a:close/>
              </a:path>
            </a:pathLst>
          </a:custGeom>
          <a:ln w="3175">
            <a:solidFill>
              <a:srgbClr val="B0D9E1"/>
            </a:solidFill>
          </a:ln>
        </p:spPr>
        <p:txBody>
          <a:bodyPr wrap="square" lIns="0" tIns="0" rIns="0" bIns="0" rtlCol="0"/>
          <a:lstStyle/>
          <a:p>
            <a:endParaRPr/>
          </a:p>
        </p:txBody>
      </p:sp>
      <p:sp>
        <p:nvSpPr>
          <p:cNvPr id="4" name="object 4"/>
          <p:cNvSpPr/>
          <p:nvPr/>
        </p:nvSpPr>
        <p:spPr>
          <a:xfrm>
            <a:off x="128015" y="6095"/>
            <a:ext cx="1784604" cy="1784603"/>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169163" y="21335"/>
            <a:ext cx="1702435" cy="1702435"/>
          </a:xfrm>
          <a:custGeom>
            <a:avLst/>
            <a:gdLst/>
            <a:ahLst/>
            <a:cxnLst/>
            <a:rect l="l" t="t" r="r" b="b"/>
            <a:pathLst>
              <a:path w="1702435" h="1702435">
                <a:moveTo>
                  <a:pt x="0" y="851154"/>
                </a:moveTo>
                <a:lnTo>
                  <a:pt x="2821" y="781353"/>
                </a:lnTo>
                <a:lnTo>
                  <a:pt x="11140" y="713105"/>
                </a:lnTo>
                <a:lnTo>
                  <a:pt x="24736" y="646628"/>
                </a:lnTo>
                <a:lnTo>
                  <a:pt x="43392" y="582143"/>
                </a:lnTo>
                <a:lnTo>
                  <a:pt x="66888" y="519868"/>
                </a:lnTo>
                <a:lnTo>
                  <a:pt x="95004" y="460022"/>
                </a:lnTo>
                <a:lnTo>
                  <a:pt x="127522" y="402825"/>
                </a:lnTo>
                <a:lnTo>
                  <a:pt x="164223" y="348496"/>
                </a:lnTo>
                <a:lnTo>
                  <a:pt x="204888" y="297253"/>
                </a:lnTo>
                <a:lnTo>
                  <a:pt x="249297" y="249316"/>
                </a:lnTo>
                <a:lnTo>
                  <a:pt x="297232" y="204905"/>
                </a:lnTo>
                <a:lnTo>
                  <a:pt x="348474" y="164238"/>
                </a:lnTo>
                <a:lnTo>
                  <a:pt x="402803" y="127534"/>
                </a:lnTo>
                <a:lnTo>
                  <a:pt x="460000" y="95014"/>
                </a:lnTo>
                <a:lnTo>
                  <a:pt x="519847" y="66895"/>
                </a:lnTo>
                <a:lnTo>
                  <a:pt x="582124" y="43397"/>
                </a:lnTo>
                <a:lnTo>
                  <a:pt x="646612" y="24739"/>
                </a:lnTo>
                <a:lnTo>
                  <a:pt x="713092" y="11141"/>
                </a:lnTo>
                <a:lnTo>
                  <a:pt x="781346" y="2821"/>
                </a:lnTo>
                <a:lnTo>
                  <a:pt x="851154" y="0"/>
                </a:lnTo>
                <a:lnTo>
                  <a:pt x="920954" y="2821"/>
                </a:lnTo>
                <a:lnTo>
                  <a:pt x="989202" y="11141"/>
                </a:lnTo>
                <a:lnTo>
                  <a:pt x="1055679" y="24739"/>
                </a:lnTo>
                <a:lnTo>
                  <a:pt x="1120164" y="43397"/>
                </a:lnTo>
                <a:lnTo>
                  <a:pt x="1182439" y="66895"/>
                </a:lnTo>
                <a:lnTo>
                  <a:pt x="1242285" y="95014"/>
                </a:lnTo>
                <a:lnTo>
                  <a:pt x="1299482" y="127534"/>
                </a:lnTo>
                <a:lnTo>
                  <a:pt x="1353811" y="164238"/>
                </a:lnTo>
                <a:lnTo>
                  <a:pt x="1405054" y="204905"/>
                </a:lnTo>
                <a:lnTo>
                  <a:pt x="1452991" y="249316"/>
                </a:lnTo>
                <a:lnTo>
                  <a:pt x="1497402" y="297253"/>
                </a:lnTo>
                <a:lnTo>
                  <a:pt x="1538069" y="348496"/>
                </a:lnTo>
                <a:lnTo>
                  <a:pt x="1574773" y="402825"/>
                </a:lnTo>
                <a:lnTo>
                  <a:pt x="1607293" y="460022"/>
                </a:lnTo>
                <a:lnTo>
                  <a:pt x="1635412" y="519868"/>
                </a:lnTo>
                <a:lnTo>
                  <a:pt x="1658910" y="582143"/>
                </a:lnTo>
                <a:lnTo>
                  <a:pt x="1677568" y="646628"/>
                </a:lnTo>
                <a:lnTo>
                  <a:pt x="1691166" y="713105"/>
                </a:lnTo>
                <a:lnTo>
                  <a:pt x="1699486" y="781353"/>
                </a:lnTo>
                <a:lnTo>
                  <a:pt x="1702308" y="851154"/>
                </a:lnTo>
                <a:lnTo>
                  <a:pt x="1699486" y="920954"/>
                </a:lnTo>
                <a:lnTo>
                  <a:pt x="1691166" y="989202"/>
                </a:lnTo>
                <a:lnTo>
                  <a:pt x="1677568" y="1055679"/>
                </a:lnTo>
                <a:lnTo>
                  <a:pt x="1658910" y="1120164"/>
                </a:lnTo>
                <a:lnTo>
                  <a:pt x="1635412" y="1182439"/>
                </a:lnTo>
                <a:lnTo>
                  <a:pt x="1607293" y="1242285"/>
                </a:lnTo>
                <a:lnTo>
                  <a:pt x="1574773" y="1299482"/>
                </a:lnTo>
                <a:lnTo>
                  <a:pt x="1538069" y="1353811"/>
                </a:lnTo>
                <a:lnTo>
                  <a:pt x="1497402" y="1405054"/>
                </a:lnTo>
                <a:lnTo>
                  <a:pt x="1452991" y="1452991"/>
                </a:lnTo>
                <a:lnTo>
                  <a:pt x="1405054" y="1497402"/>
                </a:lnTo>
                <a:lnTo>
                  <a:pt x="1353811" y="1538069"/>
                </a:lnTo>
                <a:lnTo>
                  <a:pt x="1299482" y="1574773"/>
                </a:lnTo>
                <a:lnTo>
                  <a:pt x="1242285" y="1607293"/>
                </a:lnTo>
                <a:lnTo>
                  <a:pt x="1182439" y="1635412"/>
                </a:lnTo>
                <a:lnTo>
                  <a:pt x="1120164" y="1658910"/>
                </a:lnTo>
                <a:lnTo>
                  <a:pt x="1055679" y="1677568"/>
                </a:lnTo>
                <a:lnTo>
                  <a:pt x="989202" y="1691166"/>
                </a:lnTo>
                <a:lnTo>
                  <a:pt x="920954" y="1699486"/>
                </a:lnTo>
                <a:lnTo>
                  <a:pt x="851154" y="1702308"/>
                </a:lnTo>
                <a:lnTo>
                  <a:pt x="781346" y="1699486"/>
                </a:lnTo>
                <a:lnTo>
                  <a:pt x="713092" y="1691166"/>
                </a:lnTo>
                <a:lnTo>
                  <a:pt x="646612" y="1677568"/>
                </a:lnTo>
                <a:lnTo>
                  <a:pt x="582124" y="1658910"/>
                </a:lnTo>
                <a:lnTo>
                  <a:pt x="519847" y="1635412"/>
                </a:lnTo>
                <a:lnTo>
                  <a:pt x="460000" y="1607293"/>
                </a:lnTo>
                <a:lnTo>
                  <a:pt x="402803" y="1574773"/>
                </a:lnTo>
                <a:lnTo>
                  <a:pt x="348474" y="1538069"/>
                </a:lnTo>
                <a:lnTo>
                  <a:pt x="297232" y="1497402"/>
                </a:lnTo>
                <a:lnTo>
                  <a:pt x="249297" y="1452991"/>
                </a:lnTo>
                <a:lnTo>
                  <a:pt x="204888" y="1405054"/>
                </a:lnTo>
                <a:lnTo>
                  <a:pt x="164223" y="1353811"/>
                </a:lnTo>
                <a:lnTo>
                  <a:pt x="127522" y="1299482"/>
                </a:lnTo>
                <a:lnTo>
                  <a:pt x="95004" y="1242285"/>
                </a:lnTo>
                <a:lnTo>
                  <a:pt x="66888" y="1182439"/>
                </a:lnTo>
                <a:lnTo>
                  <a:pt x="43392" y="1120164"/>
                </a:lnTo>
                <a:lnTo>
                  <a:pt x="24736" y="1055679"/>
                </a:lnTo>
                <a:lnTo>
                  <a:pt x="11140" y="989202"/>
                </a:lnTo>
                <a:lnTo>
                  <a:pt x="2821" y="920954"/>
                </a:lnTo>
                <a:lnTo>
                  <a:pt x="0" y="851154"/>
                </a:lnTo>
                <a:close/>
              </a:path>
            </a:pathLst>
          </a:custGeom>
          <a:ln w="27432">
            <a:solidFill>
              <a:srgbClr val="E3FFFF"/>
            </a:solidFill>
          </a:ln>
        </p:spPr>
        <p:txBody>
          <a:bodyPr wrap="square" lIns="0" tIns="0" rIns="0" bIns="0" rtlCol="0"/>
          <a:lstStyle/>
          <a:p>
            <a:endParaRPr/>
          </a:p>
        </p:txBody>
      </p:sp>
      <p:sp>
        <p:nvSpPr>
          <p:cNvPr id="6" name="object 6"/>
          <p:cNvSpPr/>
          <p:nvPr/>
        </p:nvSpPr>
        <p:spPr>
          <a:xfrm>
            <a:off x="172212" y="1045463"/>
            <a:ext cx="1155192" cy="1150619"/>
          </a:xfrm>
          <a:prstGeom prst="rect">
            <a:avLst/>
          </a:prstGeom>
          <a:blipFill>
            <a:blip r:embed="rId3" cstate="print"/>
            <a:stretch>
              <a:fillRect/>
            </a:stretch>
          </a:blipFill>
        </p:spPr>
        <p:txBody>
          <a:bodyPr wrap="square" lIns="0" tIns="0" rIns="0" bIns="0" rtlCol="0"/>
          <a:lstStyle/>
          <a:p>
            <a:endParaRPr/>
          </a:p>
        </p:txBody>
      </p:sp>
      <p:sp>
        <p:nvSpPr>
          <p:cNvPr id="7" name="object 7"/>
          <p:cNvSpPr/>
          <p:nvPr/>
        </p:nvSpPr>
        <p:spPr>
          <a:xfrm>
            <a:off x="187587" y="1050711"/>
            <a:ext cx="1116275" cy="1111317"/>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187587" y="1050711"/>
            <a:ext cx="1116330" cy="1111885"/>
          </a:xfrm>
          <a:custGeom>
            <a:avLst/>
            <a:gdLst/>
            <a:ahLst/>
            <a:cxnLst/>
            <a:rect l="l" t="t" r="r" b="b"/>
            <a:pathLst>
              <a:path w="1116330" h="1111885">
                <a:moveTo>
                  <a:pt x="118228" y="204556"/>
                </a:moveTo>
                <a:lnTo>
                  <a:pt x="147893" y="170377"/>
                </a:lnTo>
                <a:lnTo>
                  <a:pt x="179771" y="139253"/>
                </a:lnTo>
                <a:lnTo>
                  <a:pt x="213661" y="111205"/>
                </a:lnTo>
                <a:lnTo>
                  <a:pt x="249360" y="86253"/>
                </a:lnTo>
                <a:lnTo>
                  <a:pt x="286668" y="64418"/>
                </a:lnTo>
                <a:lnTo>
                  <a:pt x="325381" y="45719"/>
                </a:lnTo>
                <a:lnTo>
                  <a:pt x="365300" y="30178"/>
                </a:lnTo>
                <a:lnTo>
                  <a:pt x="406221" y="17815"/>
                </a:lnTo>
                <a:lnTo>
                  <a:pt x="447943" y="8651"/>
                </a:lnTo>
                <a:lnTo>
                  <a:pt x="490265" y="2705"/>
                </a:lnTo>
                <a:lnTo>
                  <a:pt x="532984" y="0"/>
                </a:lnTo>
                <a:lnTo>
                  <a:pt x="575898" y="553"/>
                </a:lnTo>
                <a:lnTo>
                  <a:pt x="618807" y="4388"/>
                </a:lnTo>
                <a:lnTo>
                  <a:pt x="661509" y="11523"/>
                </a:lnTo>
                <a:lnTo>
                  <a:pt x="703801" y="21980"/>
                </a:lnTo>
                <a:lnTo>
                  <a:pt x="745482" y="35778"/>
                </a:lnTo>
                <a:lnTo>
                  <a:pt x="786350" y="52939"/>
                </a:lnTo>
                <a:lnTo>
                  <a:pt x="826203" y="73483"/>
                </a:lnTo>
                <a:lnTo>
                  <a:pt x="864840" y="97429"/>
                </a:lnTo>
                <a:lnTo>
                  <a:pt x="902059" y="124800"/>
                </a:lnTo>
                <a:lnTo>
                  <a:pt x="936999" y="155027"/>
                </a:lnTo>
                <a:lnTo>
                  <a:pt x="968914" y="187397"/>
                </a:lnTo>
                <a:lnTo>
                  <a:pt x="997779" y="221706"/>
                </a:lnTo>
                <a:lnTo>
                  <a:pt x="1023570" y="257755"/>
                </a:lnTo>
                <a:lnTo>
                  <a:pt x="1046263" y="295341"/>
                </a:lnTo>
                <a:lnTo>
                  <a:pt x="1065831" y="334264"/>
                </a:lnTo>
                <a:lnTo>
                  <a:pt x="1082252" y="374322"/>
                </a:lnTo>
                <a:lnTo>
                  <a:pt x="1095500" y="415313"/>
                </a:lnTo>
                <a:lnTo>
                  <a:pt x="1105551" y="457037"/>
                </a:lnTo>
                <a:lnTo>
                  <a:pt x="1112380" y="499291"/>
                </a:lnTo>
                <a:lnTo>
                  <a:pt x="1115963" y="541875"/>
                </a:lnTo>
                <a:lnTo>
                  <a:pt x="1116275" y="584588"/>
                </a:lnTo>
                <a:lnTo>
                  <a:pt x="1113292" y="627227"/>
                </a:lnTo>
                <a:lnTo>
                  <a:pt x="1106988" y="669592"/>
                </a:lnTo>
                <a:lnTo>
                  <a:pt x="1097340" y="711481"/>
                </a:lnTo>
                <a:lnTo>
                  <a:pt x="1084323" y="752692"/>
                </a:lnTo>
                <a:lnTo>
                  <a:pt x="1067912" y="793025"/>
                </a:lnTo>
                <a:lnTo>
                  <a:pt x="1048083" y="832278"/>
                </a:lnTo>
                <a:lnTo>
                  <a:pt x="1024811" y="870250"/>
                </a:lnTo>
                <a:lnTo>
                  <a:pt x="998071" y="906739"/>
                </a:lnTo>
                <a:lnTo>
                  <a:pt x="968406" y="940918"/>
                </a:lnTo>
                <a:lnTo>
                  <a:pt x="936528" y="972042"/>
                </a:lnTo>
                <a:lnTo>
                  <a:pt x="902639" y="1000090"/>
                </a:lnTo>
                <a:lnTo>
                  <a:pt x="866940" y="1025043"/>
                </a:lnTo>
                <a:lnTo>
                  <a:pt x="829633" y="1046880"/>
                </a:lnTo>
                <a:lnTo>
                  <a:pt x="790919" y="1065580"/>
                </a:lnTo>
                <a:lnTo>
                  <a:pt x="751002" y="1081122"/>
                </a:lnTo>
                <a:lnTo>
                  <a:pt x="710081" y="1093488"/>
                </a:lnTo>
                <a:lnTo>
                  <a:pt x="668360" y="1102656"/>
                </a:lnTo>
                <a:lnTo>
                  <a:pt x="626039" y="1108606"/>
                </a:lnTo>
                <a:lnTo>
                  <a:pt x="583320" y="1111317"/>
                </a:lnTo>
                <a:lnTo>
                  <a:pt x="540405" y="1110769"/>
                </a:lnTo>
                <a:lnTo>
                  <a:pt x="497497" y="1106942"/>
                </a:lnTo>
                <a:lnTo>
                  <a:pt x="454795" y="1099816"/>
                </a:lnTo>
                <a:lnTo>
                  <a:pt x="412503" y="1089369"/>
                </a:lnTo>
                <a:lnTo>
                  <a:pt x="370822" y="1075582"/>
                </a:lnTo>
                <a:lnTo>
                  <a:pt x="329953" y="1058434"/>
                </a:lnTo>
                <a:lnTo>
                  <a:pt x="290099" y="1037905"/>
                </a:lnTo>
                <a:lnTo>
                  <a:pt x="251460" y="1013975"/>
                </a:lnTo>
                <a:lnTo>
                  <a:pt x="214240" y="986622"/>
                </a:lnTo>
                <a:lnTo>
                  <a:pt x="179299" y="956395"/>
                </a:lnTo>
                <a:lnTo>
                  <a:pt x="147383" y="924025"/>
                </a:lnTo>
                <a:lnTo>
                  <a:pt x="118516" y="889716"/>
                </a:lnTo>
                <a:lnTo>
                  <a:pt x="92723" y="853666"/>
                </a:lnTo>
                <a:lnTo>
                  <a:pt x="70028" y="816079"/>
                </a:lnTo>
                <a:lnTo>
                  <a:pt x="50457" y="777155"/>
                </a:lnTo>
                <a:lnTo>
                  <a:pt x="34033" y="737095"/>
                </a:lnTo>
                <a:lnTo>
                  <a:pt x="20783" y="696101"/>
                </a:lnTo>
                <a:lnTo>
                  <a:pt x="10729" y="654374"/>
                </a:lnTo>
                <a:lnTo>
                  <a:pt x="3898" y="612115"/>
                </a:lnTo>
                <a:lnTo>
                  <a:pt x="313" y="569526"/>
                </a:lnTo>
                <a:lnTo>
                  <a:pt x="0" y="526807"/>
                </a:lnTo>
                <a:lnTo>
                  <a:pt x="2982" y="484160"/>
                </a:lnTo>
                <a:lnTo>
                  <a:pt x="9286" y="441787"/>
                </a:lnTo>
                <a:lnTo>
                  <a:pt x="18935" y="399888"/>
                </a:lnTo>
                <a:lnTo>
                  <a:pt x="31954" y="358665"/>
                </a:lnTo>
                <a:lnTo>
                  <a:pt x="48369" y="318319"/>
                </a:lnTo>
                <a:lnTo>
                  <a:pt x="68202" y="279051"/>
                </a:lnTo>
                <a:lnTo>
                  <a:pt x="91480" y="241063"/>
                </a:lnTo>
                <a:lnTo>
                  <a:pt x="118228" y="204556"/>
                </a:lnTo>
                <a:close/>
              </a:path>
            </a:pathLst>
          </a:custGeom>
          <a:ln w="7349">
            <a:solidFill>
              <a:srgbClr val="A2CCD4"/>
            </a:solidFill>
          </a:ln>
        </p:spPr>
        <p:txBody>
          <a:bodyPr wrap="square" lIns="0" tIns="0" rIns="0" bIns="0" rtlCol="0"/>
          <a:lstStyle/>
          <a:p>
            <a:endParaRPr/>
          </a:p>
        </p:txBody>
      </p:sp>
      <p:sp>
        <p:nvSpPr>
          <p:cNvPr id="9" name="object 9"/>
          <p:cNvSpPr/>
          <p:nvPr/>
        </p:nvSpPr>
        <p:spPr>
          <a:xfrm>
            <a:off x="317958" y="1181143"/>
            <a:ext cx="855980" cy="850900"/>
          </a:xfrm>
          <a:custGeom>
            <a:avLst/>
            <a:gdLst/>
            <a:ahLst/>
            <a:cxnLst/>
            <a:rect l="l" t="t" r="r" b="b"/>
            <a:pathLst>
              <a:path w="855980" h="850900">
                <a:moveTo>
                  <a:pt x="89838" y="155531"/>
                </a:moveTo>
                <a:lnTo>
                  <a:pt x="51680" y="212403"/>
                </a:lnTo>
                <a:lnTo>
                  <a:pt x="24090" y="273230"/>
                </a:lnTo>
                <a:lnTo>
                  <a:pt x="6915" y="336780"/>
                </a:lnTo>
                <a:lnTo>
                  <a:pt x="0" y="401817"/>
                </a:lnTo>
                <a:lnTo>
                  <a:pt x="340" y="434509"/>
                </a:lnTo>
                <a:lnTo>
                  <a:pt x="8522" y="499465"/>
                </a:lnTo>
                <a:lnTo>
                  <a:pt x="26576" y="562826"/>
                </a:lnTo>
                <a:lnTo>
                  <a:pt x="54346" y="623357"/>
                </a:lnTo>
                <a:lnTo>
                  <a:pt x="91678" y="679825"/>
                </a:lnTo>
                <a:lnTo>
                  <a:pt x="138416" y="730995"/>
                </a:lnTo>
                <a:lnTo>
                  <a:pt x="193850" y="775241"/>
                </a:lnTo>
                <a:lnTo>
                  <a:pt x="254104" y="809468"/>
                </a:lnTo>
                <a:lnTo>
                  <a:pt x="317435" y="833348"/>
                </a:lnTo>
                <a:lnTo>
                  <a:pt x="382607" y="847004"/>
                </a:lnTo>
                <a:lnTo>
                  <a:pt x="448384" y="850558"/>
                </a:lnTo>
                <a:lnTo>
                  <a:pt x="481113" y="848586"/>
                </a:lnTo>
                <a:lnTo>
                  <a:pt x="545478" y="837218"/>
                </a:lnTo>
                <a:lnTo>
                  <a:pt x="607358" y="816056"/>
                </a:lnTo>
                <a:lnTo>
                  <a:pt x="665516" y="785221"/>
                </a:lnTo>
                <a:lnTo>
                  <a:pt x="718715" y="744837"/>
                </a:lnTo>
                <a:lnTo>
                  <a:pt x="765720" y="695027"/>
                </a:lnTo>
                <a:lnTo>
                  <a:pt x="803881" y="638124"/>
                </a:lnTo>
                <a:lnTo>
                  <a:pt x="831472" y="577279"/>
                </a:lnTo>
                <a:lnTo>
                  <a:pt x="848648" y="513722"/>
                </a:lnTo>
                <a:lnTo>
                  <a:pt x="855565" y="448685"/>
                </a:lnTo>
                <a:lnTo>
                  <a:pt x="855224" y="415997"/>
                </a:lnTo>
                <a:lnTo>
                  <a:pt x="847042" y="351050"/>
                </a:lnTo>
                <a:lnTo>
                  <a:pt x="828988" y="287701"/>
                </a:lnTo>
                <a:lnTo>
                  <a:pt x="801219" y="227183"/>
                </a:lnTo>
                <a:lnTo>
                  <a:pt x="763889" y="170726"/>
                </a:lnTo>
                <a:lnTo>
                  <a:pt x="717153" y="119561"/>
                </a:lnTo>
                <a:lnTo>
                  <a:pt x="661719" y="75317"/>
                </a:lnTo>
                <a:lnTo>
                  <a:pt x="601462" y="41090"/>
                </a:lnTo>
                <a:lnTo>
                  <a:pt x="538128" y="17210"/>
                </a:lnTo>
                <a:lnTo>
                  <a:pt x="472954" y="3554"/>
                </a:lnTo>
                <a:lnTo>
                  <a:pt x="407176" y="0"/>
                </a:lnTo>
                <a:lnTo>
                  <a:pt x="374447" y="1972"/>
                </a:lnTo>
                <a:lnTo>
                  <a:pt x="310080" y="13340"/>
                </a:lnTo>
                <a:lnTo>
                  <a:pt x="248200" y="34502"/>
                </a:lnTo>
                <a:lnTo>
                  <a:pt x="190042" y="65336"/>
                </a:lnTo>
                <a:lnTo>
                  <a:pt x="136843" y="105720"/>
                </a:lnTo>
                <a:lnTo>
                  <a:pt x="89838" y="155531"/>
                </a:lnTo>
                <a:close/>
              </a:path>
            </a:pathLst>
          </a:custGeom>
          <a:ln w="7349">
            <a:solidFill>
              <a:srgbClr val="A2CCD4"/>
            </a:solidFill>
          </a:ln>
        </p:spPr>
        <p:txBody>
          <a:bodyPr wrap="square" lIns="0" tIns="0" rIns="0" bIns="0" rtlCol="0"/>
          <a:lstStyle/>
          <a:p>
            <a:endParaRPr/>
          </a:p>
        </p:txBody>
      </p:sp>
      <p:sp>
        <p:nvSpPr>
          <p:cNvPr id="10" name="object 10"/>
          <p:cNvSpPr/>
          <p:nvPr/>
        </p:nvSpPr>
        <p:spPr>
          <a:xfrm>
            <a:off x="1088136" y="0"/>
            <a:ext cx="8056245" cy="6858000"/>
          </a:xfrm>
          <a:custGeom>
            <a:avLst/>
            <a:gdLst/>
            <a:ahLst/>
            <a:cxnLst/>
            <a:rect l="l" t="t" r="r" b="b"/>
            <a:pathLst>
              <a:path w="8056245" h="6858000">
                <a:moveTo>
                  <a:pt x="0" y="6858000"/>
                </a:moveTo>
                <a:lnTo>
                  <a:pt x="8055863" y="6858000"/>
                </a:lnTo>
                <a:lnTo>
                  <a:pt x="8055863" y="0"/>
                </a:lnTo>
                <a:lnTo>
                  <a:pt x="0" y="0"/>
                </a:lnTo>
                <a:lnTo>
                  <a:pt x="0" y="6858000"/>
                </a:lnTo>
              </a:path>
            </a:pathLst>
          </a:custGeom>
          <a:solidFill>
            <a:srgbClr val="FFFFFF"/>
          </a:solidFill>
        </p:spPr>
        <p:txBody>
          <a:bodyPr wrap="square" lIns="0" tIns="0" rIns="0" bIns="0" rtlCol="0"/>
          <a:lstStyle/>
          <a:p>
            <a:endParaRPr/>
          </a:p>
        </p:txBody>
      </p:sp>
      <p:sp>
        <p:nvSpPr>
          <p:cNvPr id="11" name="object 11"/>
          <p:cNvSpPr/>
          <p:nvPr/>
        </p:nvSpPr>
        <p:spPr>
          <a:xfrm>
            <a:off x="1013460" y="0"/>
            <a:ext cx="1905" cy="6858000"/>
          </a:xfrm>
          <a:custGeom>
            <a:avLst/>
            <a:gdLst/>
            <a:ahLst/>
            <a:cxnLst/>
            <a:rect l="l" t="t" r="r" b="b"/>
            <a:pathLst>
              <a:path w="1905" h="6858000">
                <a:moveTo>
                  <a:pt x="0" y="6858000"/>
                </a:moveTo>
                <a:lnTo>
                  <a:pt x="1524" y="6858000"/>
                </a:lnTo>
                <a:lnTo>
                  <a:pt x="1524" y="0"/>
                </a:lnTo>
                <a:lnTo>
                  <a:pt x="0" y="0"/>
                </a:lnTo>
                <a:lnTo>
                  <a:pt x="0" y="6858000"/>
                </a:lnTo>
              </a:path>
            </a:pathLst>
          </a:custGeom>
          <a:solidFill>
            <a:srgbClr val="FFFFFF"/>
          </a:solidFill>
        </p:spPr>
        <p:txBody>
          <a:bodyPr wrap="square" lIns="0" tIns="0" rIns="0" bIns="0" rtlCol="0"/>
          <a:lstStyle/>
          <a:p>
            <a:endParaRPr/>
          </a:p>
        </p:txBody>
      </p:sp>
      <p:sp>
        <p:nvSpPr>
          <p:cNvPr id="12" name="object 12"/>
          <p:cNvSpPr/>
          <p:nvPr/>
        </p:nvSpPr>
        <p:spPr>
          <a:xfrm>
            <a:off x="935736" y="0"/>
            <a:ext cx="155447" cy="6857999"/>
          </a:xfrm>
          <a:prstGeom prst="rect">
            <a:avLst/>
          </a:prstGeom>
          <a:blipFill>
            <a:blip r:embed="rId5" cstate="print"/>
            <a:stretch>
              <a:fillRect/>
            </a:stretch>
          </a:blipFill>
        </p:spPr>
        <p:txBody>
          <a:bodyPr wrap="square" lIns="0" tIns="0" rIns="0" bIns="0" rtlCol="0"/>
          <a:lstStyle/>
          <a:p>
            <a:endParaRPr/>
          </a:p>
        </p:txBody>
      </p:sp>
      <p:sp>
        <p:nvSpPr>
          <p:cNvPr id="13" name="object 13"/>
          <p:cNvSpPr/>
          <p:nvPr/>
        </p:nvSpPr>
        <p:spPr>
          <a:xfrm>
            <a:off x="1014983" y="0"/>
            <a:ext cx="73660" cy="6858000"/>
          </a:xfrm>
          <a:custGeom>
            <a:avLst/>
            <a:gdLst/>
            <a:ahLst/>
            <a:cxnLst/>
            <a:rect l="l" t="t" r="r" b="b"/>
            <a:pathLst>
              <a:path w="73659" h="6858000">
                <a:moveTo>
                  <a:pt x="0" y="6858000"/>
                </a:moveTo>
                <a:lnTo>
                  <a:pt x="73152" y="6858000"/>
                </a:lnTo>
                <a:lnTo>
                  <a:pt x="73152" y="0"/>
                </a:lnTo>
                <a:lnTo>
                  <a:pt x="0" y="0"/>
                </a:lnTo>
                <a:lnTo>
                  <a:pt x="0" y="6858000"/>
                </a:lnTo>
              </a:path>
            </a:pathLst>
          </a:custGeom>
          <a:solidFill>
            <a:srgbClr val="FFFFFF"/>
          </a:solidFill>
        </p:spPr>
        <p:txBody>
          <a:bodyPr wrap="square" lIns="0" tIns="0" rIns="0" bIns="0" rtlCol="0"/>
          <a:lstStyle/>
          <a:p>
            <a:endParaRPr/>
          </a:p>
        </p:txBody>
      </p:sp>
      <p:sp>
        <p:nvSpPr>
          <p:cNvPr id="14" name="object 14"/>
          <p:cNvSpPr txBox="1"/>
          <p:nvPr/>
        </p:nvSpPr>
        <p:spPr>
          <a:xfrm>
            <a:off x="1079093" y="292303"/>
            <a:ext cx="7744459" cy="6360716"/>
          </a:xfrm>
          <a:prstGeom prst="rect">
            <a:avLst/>
          </a:prstGeom>
        </p:spPr>
        <p:txBody>
          <a:bodyPr vert="horz" wrap="square" lIns="0" tIns="0" rIns="0" bIns="0" rtlCol="0">
            <a:spAutoFit/>
          </a:bodyPr>
          <a:lstStyle/>
          <a:p>
            <a:pPr marL="12700">
              <a:lnSpc>
                <a:spcPct val="100000"/>
              </a:lnSpc>
            </a:pPr>
            <a:r>
              <a:rPr sz="2200" spc="-5" dirty="0">
                <a:solidFill>
                  <a:srgbClr val="C00000"/>
                </a:solidFill>
                <a:latin typeface="Arial"/>
                <a:cs typeface="Arial"/>
              </a:rPr>
              <a:t>2</a:t>
            </a:r>
            <a:r>
              <a:rPr sz="2200" spc="-10" dirty="0">
                <a:solidFill>
                  <a:srgbClr val="C00000"/>
                </a:solidFill>
                <a:latin typeface="Arial"/>
                <a:cs typeface="Arial"/>
              </a:rPr>
              <a:t>)</a:t>
            </a:r>
            <a:r>
              <a:rPr sz="2200" u="heavy" spc="0" dirty="0">
                <a:solidFill>
                  <a:srgbClr val="C00000"/>
                </a:solidFill>
                <a:latin typeface="Arial"/>
                <a:cs typeface="Arial"/>
              </a:rPr>
              <a:t> </a:t>
            </a:r>
            <a:r>
              <a:rPr sz="2200" u="heavy" spc="-5" dirty="0">
                <a:solidFill>
                  <a:srgbClr val="C00000"/>
                </a:solidFill>
                <a:latin typeface="Arial"/>
                <a:cs typeface="Arial"/>
              </a:rPr>
              <a:t>S</a:t>
            </a:r>
            <a:r>
              <a:rPr sz="2200" u="heavy" spc="-175" dirty="0">
                <a:solidFill>
                  <a:srgbClr val="C00000"/>
                </a:solidFill>
                <a:latin typeface="Arial"/>
                <a:cs typeface="Arial"/>
              </a:rPr>
              <a:t>T</a:t>
            </a:r>
            <a:r>
              <a:rPr sz="2200" u="heavy" spc="-5" dirty="0">
                <a:solidFill>
                  <a:srgbClr val="C00000"/>
                </a:solidFill>
                <a:latin typeface="Arial"/>
                <a:cs typeface="Arial"/>
              </a:rPr>
              <a:t>AN</a:t>
            </a:r>
            <a:r>
              <a:rPr sz="2200" u="heavy" spc="-15" dirty="0">
                <a:solidFill>
                  <a:srgbClr val="C00000"/>
                </a:solidFill>
                <a:latin typeface="Arial"/>
                <a:cs typeface="Arial"/>
              </a:rPr>
              <a:t>N</a:t>
            </a:r>
            <a:r>
              <a:rPr sz="2200" u="heavy" spc="-5" dirty="0">
                <a:solidFill>
                  <a:srgbClr val="C00000"/>
                </a:solidFill>
                <a:latin typeface="Arial"/>
                <a:cs typeface="Arial"/>
              </a:rPr>
              <a:t>O</a:t>
            </a:r>
            <a:r>
              <a:rPr sz="2200" u="heavy" spc="-15" dirty="0">
                <a:solidFill>
                  <a:srgbClr val="C00000"/>
                </a:solidFill>
                <a:latin typeface="Arial"/>
                <a:cs typeface="Arial"/>
              </a:rPr>
              <a:t>U</a:t>
            </a:r>
            <a:r>
              <a:rPr sz="2200" u="heavy" spc="-5" dirty="0">
                <a:solidFill>
                  <a:srgbClr val="C00000"/>
                </a:solidFill>
                <a:latin typeface="Arial"/>
                <a:cs typeface="Arial"/>
              </a:rPr>
              <a:t>S</a:t>
            </a:r>
            <a:r>
              <a:rPr sz="2200" u="heavy" spc="5" dirty="0">
                <a:solidFill>
                  <a:srgbClr val="C00000"/>
                </a:solidFill>
                <a:latin typeface="Arial"/>
                <a:cs typeface="Arial"/>
              </a:rPr>
              <a:t> </a:t>
            </a:r>
            <a:r>
              <a:rPr sz="2200" u="heavy" spc="-5" dirty="0">
                <a:solidFill>
                  <a:srgbClr val="C00000"/>
                </a:solidFill>
                <a:latin typeface="Arial"/>
                <a:cs typeface="Arial"/>
              </a:rPr>
              <a:t>FLU</a:t>
            </a:r>
            <a:r>
              <a:rPr sz="2200" u="heavy" spc="-15" dirty="0">
                <a:solidFill>
                  <a:srgbClr val="C00000"/>
                </a:solidFill>
                <a:latin typeface="Arial"/>
                <a:cs typeface="Arial"/>
              </a:rPr>
              <a:t>O</a:t>
            </a:r>
            <a:r>
              <a:rPr sz="2200" u="heavy" spc="-5" dirty="0">
                <a:solidFill>
                  <a:srgbClr val="C00000"/>
                </a:solidFill>
                <a:latin typeface="Arial"/>
                <a:cs typeface="Arial"/>
              </a:rPr>
              <a:t>RIDE</a:t>
            </a:r>
            <a:r>
              <a:rPr sz="2200" spc="20" dirty="0">
                <a:solidFill>
                  <a:srgbClr val="C00000"/>
                </a:solidFill>
                <a:latin typeface="Arial"/>
                <a:cs typeface="Arial"/>
              </a:rPr>
              <a:t> </a:t>
            </a:r>
            <a:r>
              <a:rPr sz="2200" spc="-5" dirty="0">
                <a:solidFill>
                  <a:srgbClr val="C00000"/>
                </a:solidFill>
                <a:latin typeface="Arial"/>
                <a:cs typeface="Arial"/>
              </a:rPr>
              <a:t>(SnF</a:t>
            </a:r>
            <a:r>
              <a:rPr sz="2200" spc="-5" baseline="-25000" dirty="0">
                <a:solidFill>
                  <a:srgbClr val="C00000"/>
                </a:solidFill>
                <a:latin typeface="Arial"/>
                <a:cs typeface="Arial"/>
              </a:rPr>
              <a:t>2</a:t>
            </a:r>
            <a:r>
              <a:rPr sz="2200" spc="-5" dirty="0">
                <a:solidFill>
                  <a:srgbClr val="C00000"/>
                </a:solidFill>
                <a:latin typeface="Arial"/>
                <a:cs typeface="Arial"/>
              </a:rPr>
              <a:t>)</a:t>
            </a:r>
            <a:endParaRPr sz="2200" dirty="0">
              <a:latin typeface="Arial"/>
              <a:cs typeface="Arial"/>
            </a:endParaRPr>
          </a:p>
          <a:p>
            <a:pPr marL="355600" indent="-342900">
              <a:lnSpc>
                <a:spcPct val="100000"/>
              </a:lnSpc>
              <a:spcBef>
                <a:spcPts val="600"/>
              </a:spcBef>
              <a:buClr>
                <a:srgbClr val="2CA1BE"/>
              </a:buClr>
              <a:buSzPct val="79545"/>
              <a:buFont typeface="Wingdings"/>
              <a:buChar char=""/>
              <a:tabLst>
                <a:tab pos="356235" algn="l"/>
              </a:tabLst>
            </a:pPr>
            <a:r>
              <a:rPr sz="2200" spc="-5" dirty="0">
                <a:latin typeface="Arial"/>
                <a:cs typeface="Arial"/>
              </a:rPr>
              <a:t>Fluoride</a:t>
            </a:r>
            <a:r>
              <a:rPr sz="2200" spc="10" dirty="0">
                <a:latin typeface="Arial"/>
                <a:cs typeface="Arial"/>
              </a:rPr>
              <a:t> </a:t>
            </a:r>
            <a:r>
              <a:rPr sz="2200" spc="-5" dirty="0">
                <a:latin typeface="Arial"/>
                <a:cs typeface="Arial"/>
              </a:rPr>
              <a:t>c</a:t>
            </a:r>
            <a:r>
              <a:rPr sz="2200" dirty="0">
                <a:latin typeface="Arial"/>
                <a:cs typeface="Arial"/>
              </a:rPr>
              <a:t>o</a:t>
            </a:r>
            <a:r>
              <a:rPr sz="2200" spc="-5" dirty="0">
                <a:latin typeface="Arial"/>
                <a:cs typeface="Arial"/>
              </a:rPr>
              <a:t>n</a:t>
            </a:r>
            <a:r>
              <a:rPr sz="2200" dirty="0">
                <a:latin typeface="Arial"/>
                <a:cs typeface="Arial"/>
              </a:rPr>
              <a:t>c</a:t>
            </a:r>
            <a:r>
              <a:rPr sz="2200" spc="-5" dirty="0">
                <a:latin typeface="Arial"/>
                <a:cs typeface="Arial"/>
              </a:rPr>
              <a:t>entrat</a:t>
            </a:r>
            <a:r>
              <a:rPr sz="2200" dirty="0">
                <a:latin typeface="Arial"/>
                <a:cs typeface="Arial"/>
              </a:rPr>
              <a:t>i</a:t>
            </a:r>
            <a:r>
              <a:rPr sz="2200" spc="-5" dirty="0">
                <a:latin typeface="Arial"/>
                <a:cs typeface="Arial"/>
              </a:rPr>
              <a:t>o</a:t>
            </a:r>
            <a:r>
              <a:rPr sz="2200" spc="25" dirty="0">
                <a:latin typeface="Arial"/>
                <a:cs typeface="Arial"/>
              </a:rPr>
              <a:t>n</a:t>
            </a:r>
            <a:r>
              <a:rPr sz="2200" spc="-5" dirty="0">
                <a:latin typeface="Arial"/>
                <a:cs typeface="Arial"/>
              </a:rPr>
              <a:t>-</a:t>
            </a:r>
            <a:r>
              <a:rPr sz="2200" spc="-5" dirty="0">
                <a:solidFill>
                  <a:srgbClr val="00AF50"/>
                </a:solidFill>
                <a:latin typeface="Arial"/>
                <a:cs typeface="Arial"/>
              </a:rPr>
              <a:t>19500ppm</a:t>
            </a:r>
            <a:endParaRPr sz="2200" dirty="0">
              <a:latin typeface="Arial"/>
              <a:cs typeface="Arial"/>
            </a:endParaRPr>
          </a:p>
          <a:p>
            <a:pPr>
              <a:lnSpc>
                <a:spcPct val="100000"/>
              </a:lnSpc>
            </a:pPr>
            <a:endParaRPr sz="2200" dirty="0">
              <a:latin typeface="Times New Roman"/>
              <a:cs typeface="Times New Roman"/>
            </a:endParaRPr>
          </a:p>
          <a:p>
            <a:pPr marL="355600" indent="-342900">
              <a:lnSpc>
                <a:spcPct val="100000"/>
              </a:lnSpc>
              <a:spcBef>
                <a:spcPts val="1310"/>
              </a:spcBef>
              <a:buClr>
                <a:srgbClr val="2CA1BE"/>
              </a:buClr>
              <a:buSzPct val="79545"/>
              <a:buFont typeface="Wingdings"/>
              <a:buChar char=""/>
              <a:tabLst>
                <a:tab pos="356235" algn="l"/>
              </a:tabLst>
            </a:pPr>
            <a:r>
              <a:rPr sz="2200" spc="-5" dirty="0">
                <a:latin typeface="Arial"/>
                <a:cs typeface="Arial"/>
              </a:rPr>
              <a:t>METH</a:t>
            </a:r>
            <a:r>
              <a:rPr sz="2200" spc="-15" dirty="0">
                <a:latin typeface="Arial"/>
                <a:cs typeface="Arial"/>
              </a:rPr>
              <a:t>O</a:t>
            </a:r>
            <a:r>
              <a:rPr sz="2200" spc="-5" dirty="0">
                <a:latin typeface="Arial"/>
                <a:cs typeface="Arial"/>
              </a:rPr>
              <a:t>D</a:t>
            </a:r>
            <a:r>
              <a:rPr sz="2200" spc="30" dirty="0">
                <a:latin typeface="Arial"/>
                <a:cs typeface="Arial"/>
              </a:rPr>
              <a:t> </a:t>
            </a:r>
            <a:r>
              <a:rPr sz="2200" spc="-5" dirty="0">
                <a:latin typeface="Arial"/>
                <a:cs typeface="Arial"/>
              </a:rPr>
              <a:t>OF</a:t>
            </a:r>
            <a:r>
              <a:rPr sz="2200" spc="5" dirty="0">
                <a:latin typeface="Arial"/>
                <a:cs typeface="Arial"/>
              </a:rPr>
              <a:t> </a:t>
            </a:r>
            <a:r>
              <a:rPr sz="2200" spc="-5" dirty="0">
                <a:latin typeface="Arial"/>
                <a:cs typeface="Arial"/>
              </a:rPr>
              <a:t>PRE</a:t>
            </a:r>
            <a:r>
              <a:rPr sz="2200" spc="-180" dirty="0">
                <a:latin typeface="Arial"/>
                <a:cs typeface="Arial"/>
              </a:rPr>
              <a:t>P</a:t>
            </a:r>
            <a:r>
              <a:rPr sz="2200" spc="-5" dirty="0">
                <a:latin typeface="Arial"/>
                <a:cs typeface="Arial"/>
              </a:rPr>
              <a:t>AR</a:t>
            </a:r>
            <a:r>
              <a:rPr sz="2200" spc="-180" dirty="0">
                <a:latin typeface="Arial"/>
                <a:cs typeface="Arial"/>
              </a:rPr>
              <a:t>A</a:t>
            </a:r>
            <a:r>
              <a:rPr sz="2200" spc="-5" dirty="0">
                <a:latin typeface="Arial"/>
                <a:cs typeface="Arial"/>
              </a:rPr>
              <a:t>TION:</a:t>
            </a:r>
            <a:endParaRPr sz="2200" dirty="0">
              <a:latin typeface="Arial"/>
              <a:cs typeface="Arial"/>
            </a:endParaRPr>
          </a:p>
          <a:p>
            <a:pPr marL="378460" marR="399415" lvl="1" indent="-283845">
              <a:lnSpc>
                <a:spcPct val="100000"/>
              </a:lnSpc>
              <a:spcBef>
                <a:spcPts val="600"/>
              </a:spcBef>
              <a:buClr>
                <a:srgbClr val="2CA1BE"/>
              </a:buClr>
              <a:buSzPct val="79545"/>
              <a:buFont typeface="Wingdings"/>
              <a:buChar char=""/>
              <a:tabLst>
                <a:tab pos="379095" algn="l"/>
                <a:tab pos="6047105" algn="l"/>
              </a:tabLst>
            </a:pPr>
            <a:r>
              <a:rPr sz="2200" spc="-5" dirty="0">
                <a:latin typeface="Arial"/>
                <a:cs typeface="Arial"/>
              </a:rPr>
              <a:t>Solut</a:t>
            </a:r>
            <a:r>
              <a:rPr sz="2200" dirty="0">
                <a:latin typeface="Arial"/>
                <a:cs typeface="Arial"/>
              </a:rPr>
              <a:t>i</a:t>
            </a:r>
            <a:r>
              <a:rPr sz="2200" spc="-5" dirty="0">
                <a:latin typeface="Arial"/>
                <a:cs typeface="Arial"/>
              </a:rPr>
              <a:t>ons of </a:t>
            </a:r>
            <a:r>
              <a:rPr sz="2200" dirty="0">
                <a:latin typeface="Arial"/>
                <a:cs typeface="Arial"/>
              </a:rPr>
              <a:t>s</a:t>
            </a:r>
            <a:r>
              <a:rPr sz="2200" spc="-5" dirty="0">
                <a:latin typeface="Arial"/>
                <a:cs typeface="Arial"/>
              </a:rPr>
              <a:t>tanno</a:t>
            </a:r>
            <a:r>
              <a:rPr sz="2200" dirty="0">
                <a:latin typeface="Arial"/>
                <a:cs typeface="Arial"/>
              </a:rPr>
              <a:t>u</a:t>
            </a:r>
            <a:r>
              <a:rPr sz="2200" spc="-5" dirty="0">
                <a:latin typeface="Arial"/>
                <a:cs typeface="Arial"/>
              </a:rPr>
              <a:t>s</a:t>
            </a:r>
            <a:r>
              <a:rPr sz="2200" dirty="0">
                <a:latin typeface="Arial"/>
                <a:cs typeface="Arial"/>
              </a:rPr>
              <a:t> </a:t>
            </a:r>
            <a:r>
              <a:rPr sz="2200" spc="-5" dirty="0">
                <a:latin typeface="Arial"/>
                <a:cs typeface="Arial"/>
              </a:rPr>
              <a:t>fl</a:t>
            </a:r>
            <a:r>
              <a:rPr sz="2200" dirty="0">
                <a:latin typeface="Arial"/>
                <a:cs typeface="Arial"/>
              </a:rPr>
              <a:t>u</a:t>
            </a:r>
            <a:r>
              <a:rPr sz="2200" spc="-5" dirty="0">
                <a:latin typeface="Arial"/>
                <a:cs typeface="Arial"/>
              </a:rPr>
              <a:t>or</a:t>
            </a:r>
            <a:r>
              <a:rPr sz="2200" dirty="0">
                <a:latin typeface="Arial"/>
                <a:cs typeface="Arial"/>
              </a:rPr>
              <a:t>i</a:t>
            </a:r>
            <a:r>
              <a:rPr sz="2200" spc="-5" dirty="0">
                <a:latin typeface="Arial"/>
                <a:cs typeface="Arial"/>
              </a:rPr>
              <a:t>de</a:t>
            </a:r>
            <a:r>
              <a:rPr sz="2200" dirty="0">
                <a:latin typeface="Arial"/>
                <a:cs typeface="Arial"/>
              </a:rPr>
              <a:t> </a:t>
            </a:r>
            <a:r>
              <a:rPr sz="2200" spc="-5" dirty="0">
                <a:latin typeface="Arial"/>
                <a:cs typeface="Arial"/>
              </a:rPr>
              <a:t>are</a:t>
            </a:r>
            <a:r>
              <a:rPr sz="2200" spc="10" dirty="0">
                <a:latin typeface="Arial"/>
                <a:cs typeface="Arial"/>
              </a:rPr>
              <a:t> </a:t>
            </a:r>
            <a:r>
              <a:rPr sz="2200" spc="-5" dirty="0">
                <a:latin typeface="Arial"/>
                <a:cs typeface="Arial"/>
              </a:rPr>
              <a:t>not</a:t>
            </a:r>
            <a:r>
              <a:rPr sz="2200" dirty="0">
                <a:latin typeface="Arial"/>
                <a:cs typeface="Arial"/>
              </a:rPr>
              <a:t> </a:t>
            </a:r>
            <a:r>
              <a:rPr sz="2200" spc="-5" dirty="0">
                <a:latin typeface="Arial"/>
                <a:cs typeface="Arial"/>
              </a:rPr>
              <a:t>stable.</a:t>
            </a:r>
            <a:r>
              <a:rPr sz="2200" dirty="0">
                <a:latin typeface="Arial"/>
                <a:cs typeface="Arial"/>
              </a:rPr>
              <a:t>	</a:t>
            </a:r>
            <a:r>
              <a:rPr sz="2200" spc="-5" dirty="0">
                <a:latin typeface="Arial"/>
                <a:cs typeface="Arial"/>
              </a:rPr>
              <a:t>Soon</a:t>
            </a:r>
            <a:r>
              <a:rPr sz="2200" dirty="0">
                <a:latin typeface="Arial"/>
                <a:cs typeface="Arial"/>
              </a:rPr>
              <a:t> </a:t>
            </a:r>
            <a:r>
              <a:rPr sz="2200" spc="-5" dirty="0">
                <a:latin typeface="Arial"/>
                <a:cs typeface="Arial"/>
              </a:rPr>
              <a:t>aft</a:t>
            </a:r>
            <a:r>
              <a:rPr sz="2200" dirty="0">
                <a:latin typeface="Arial"/>
                <a:cs typeface="Arial"/>
              </a:rPr>
              <a:t>e</a:t>
            </a:r>
            <a:r>
              <a:rPr sz="2200" spc="-5" dirty="0">
                <a:latin typeface="Arial"/>
                <a:cs typeface="Arial"/>
              </a:rPr>
              <a:t>r </a:t>
            </a:r>
            <a:r>
              <a:rPr sz="2200" spc="-15" dirty="0">
                <a:latin typeface="Arial"/>
                <a:cs typeface="Arial"/>
              </a:rPr>
              <a:t>m</a:t>
            </a:r>
            <a:r>
              <a:rPr sz="2200" spc="-5" dirty="0">
                <a:latin typeface="Arial"/>
                <a:cs typeface="Arial"/>
              </a:rPr>
              <a:t>ixing</a:t>
            </a:r>
            <a:r>
              <a:rPr sz="2200" spc="15" dirty="0">
                <a:latin typeface="Arial"/>
                <a:cs typeface="Arial"/>
              </a:rPr>
              <a:t> </a:t>
            </a:r>
            <a:r>
              <a:rPr sz="2200" spc="-5" dirty="0">
                <a:latin typeface="Arial"/>
                <a:cs typeface="Arial"/>
              </a:rPr>
              <a:t>they</a:t>
            </a:r>
            <a:r>
              <a:rPr sz="2200" spc="5" dirty="0">
                <a:latin typeface="Arial"/>
                <a:cs typeface="Arial"/>
              </a:rPr>
              <a:t> </a:t>
            </a:r>
            <a:r>
              <a:rPr sz="2200" spc="-5" dirty="0">
                <a:latin typeface="Arial"/>
                <a:cs typeface="Arial"/>
              </a:rPr>
              <a:t>be</a:t>
            </a:r>
            <a:r>
              <a:rPr sz="2200" dirty="0">
                <a:latin typeface="Arial"/>
                <a:cs typeface="Arial"/>
              </a:rPr>
              <a:t>c</a:t>
            </a:r>
            <a:r>
              <a:rPr sz="2200" spc="-5" dirty="0">
                <a:latin typeface="Arial"/>
                <a:cs typeface="Arial"/>
              </a:rPr>
              <a:t>ome</a:t>
            </a:r>
            <a:r>
              <a:rPr sz="2200" spc="5" dirty="0">
                <a:latin typeface="Arial"/>
                <a:cs typeface="Arial"/>
              </a:rPr>
              <a:t> </a:t>
            </a:r>
            <a:r>
              <a:rPr sz="2200" spc="-5" dirty="0">
                <a:latin typeface="Arial"/>
                <a:cs typeface="Arial"/>
              </a:rPr>
              <a:t>c</a:t>
            </a:r>
            <a:r>
              <a:rPr sz="2200" dirty="0">
                <a:latin typeface="Arial"/>
                <a:cs typeface="Arial"/>
              </a:rPr>
              <a:t>l</a:t>
            </a:r>
            <a:r>
              <a:rPr sz="2200" spc="-5" dirty="0">
                <a:latin typeface="Arial"/>
                <a:cs typeface="Arial"/>
              </a:rPr>
              <a:t>oudy</a:t>
            </a:r>
            <a:r>
              <a:rPr sz="2200" spc="5" dirty="0">
                <a:latin typeface="Arial"/>
                <a:cs typeface="Arial"/>
              </a:rPr>
              <a:t> </a:t>
            </a:r>
            <a:r>
              <a:rPr sz="2200" spc="-5" dirty="0">
                <a:latin typeface="Arial"/>
                <a:cs typeface="Arial"/>
              </a:rPr>
              <a:t>due to the</a:t>
            </a:r>
            <a:r>
              <a:rPr sz="2200" dirty="0">
                <a:latin typeface="Arial"/>
                <a:cs typeface="Arial"/>
              </a:rPr>
              <a:t> </a:t>
            </a:r>
            <a:r>
              <a:rPr sz="2200" spc="-5" dirty="0">
                <a:latin typeface="Arial"/>
                <a:cs typeface="Arial"/>
              </a:rPr>
              <a:t>formation</a:t>
            </a:r>
            <a:r>
              <a:rPr sz="2200" spc="25" dirty="0">
                <a:latin typeface="Arial"/>
                <a:cs typeface="Arial"/>
              </a:rPr>
              <a:t> </a:t>
            </a:r>
            <a:r>
              <a:rPr sz="2200" spc="-5" dirty="0">
                <a:latin typeface="Arial"/>
                <a:cs typeface="Arial"/>
              </a:rPr>
              <a:t>of t</a:t>
            </a:r>
            <a:r>
              <a:rPr sz="2200" dirty="0">
                <a:latin typeface="Arial"/>
                <a:cs typeface="Arial"/>
              </a:rPr>
              <a:t>i</a:t>
            </a:r>
            <a:r>
              <a:rPr sz="2200" spc="-5" dirty="0">
                <a:latin typeface="Arial"/>
                <a:cs typeface="Arial"/>
              </a:rPr>
              <a:t>n hydroxid</a:t>
            </a:r>
            <a:r>
              <a:rPr sz="2200" dirty="0">
                <a:latin typeface="Arial"/>
                <a:cs typeface="Arial"/>
              </a:rPr>
              <a:t>e</a:t>
            </a:r>
            <a:r>
              <a:rPr sz="2200" spc="-5" dirty="0" smtClean="0">
                <a:latin typeface="Arial"/>
                <a:cs typeface="Arial"/>
              </a:rPr>
              <a:t>.</a:t>
            </a:r>
            <a:endParaRPr sz="2200" dirty="0">
              <a:latin typeface="Times New Roman"/>
              <a:cs typeface="Times New Roman"/>
            </a:endParaRPr>
          </a:p>
          <a:p>
            <a:pPr marL="378460" lvl="1" indent="-283845">
              <a:lnSpc>
                <a:spcPct val="100000"/>
              </a:lnSpc>
              <a:spcBef>
                <a:spcPts val="1310"/>
              </a:spcBef>
              <a:buClr>
                <a:srgbClr val="2CA1BE"/>
              </a:buClr>
              <a:buSzPct val="79545"/>
              <a:buFont typeface="Wingdings"/>
              <a:buChar char=""/>
              <a:tabLst>
                <a:tab pos="379095" algn="l"/>
              </a:tabLst>
            </a:pPr>
            <a:r>
              <a:rPr sz="2200" spc="-5" dirty="0">
                <a:latin typeface="Arial"/>
                <a:cs typeface="Arial"/>
              </a:rPr>
              <a:t>A</a:t>
            </a:r>
            <a:r>
              <a:rPr sz="2200" spc="-125" dirty="0">
                <a:latin typeface="Arial"/>
                <a:cs typeface="Arial"/>
              </a:rPr>
              <a:t> </a:t>
            </a:r>
            <a:r>
              <a:rPr sz="2200" spc="-5" dirty="0">
                <a:latin typeface="Arial"/>
                <a:cs typeface="Arial"/>
              </a:rPr>
              <a:t>fresh</a:t>
            </a:r>
            <a:r>
              <a:rPr sz="2200" spc="5" dirty="0">
                <a:latin typeface="Arial"/>
                <a:cs typeface="Arial"/>
              </a:rPr>
              <a:t> </a:t>
            </a:r>
            <a:r>
              <a:rPr sz="2200" spc="-5" dirty="0">
                <a:latin typeface="Arial"/>
                <a:cs typeface="Arial"/>
              </a:rPr>
              <a:t>solut</a:t>
            </a:r>
            <a:r>
              <a:rPr sz="2200" dirty="0">
                <a:latin typeface="Arial"/>
                <a:cs typeface="Arial"/>
              </a:rPr>
              <a:t>i</a:t>
            </a:r>
            <a:r>
              <a:rPr sz="2200" spc="-5" dirty="0">
                <a:latin typeface="Arial"/>
                <a:cs typeface="Arial"/>
              </a:rPr>
              <a:t>on</a:t>
            </a:r>
            <a:r>
              <a:rPr sz="2200" dirty="0">
                <a:latin typeface="Arial"/>
                <a:cs typeface="Arial"/>
              </a:rPr>
              <a:t> </a:t>
            </a:r>
            <a:r>
              <a:rPr sz="2200" spc="-5" dirty="0">
                <a:latin typeface="Arial"/>
                <a:cs typeface="Arial"/>
              </a:rPr>
              <a:t>of </a:t>
            </a:r>
            <a:r>
              <a:rPr sz="2200" dirty="0">
                <a:latin typeface="Arial"/>
                <a:cs typeface="Arial"/>
              </a:rPr>
              <a:t>s</a:t>
            </a:r>
            <a:r>
              <a:rPr sz="2200" spc="-5" dirty="0">
                <a:latin typeface="Arial"/>
                <a:cs typeface="Arial"/>
              </a:rPr>
              <a:t>tanno</a:t>
            </a:r>
            <a:r>
              <a:rPr sz="2200" dirty="0">
                <a:latin typeface="Arial"/>
                <a:cs typeface="Arial"/>
              </a:rPr>
              <a:t>u</a:t>
            </a:r>
            <a:r>
              <a:rPr sz="2200" spc="-5" dirty="0">
                <a:latin typeface="Arial"/>
                <a:cs typeface="Arial"/>
              </a:rPr>
              <a:t>s</a:t>
            </a:r>
            <a:r>
              <a:rPr sz="2200" dirty="0">
                <a:latin typeface="Arial"/>
                <a:cs typeface="Arial"/>
              </a:rPr>
              <a:t> </a:t>
            </a:r>
            <a:r>
              <a:rPr sz="2200" spc="-5" dirty="0">
                <a:latin typeface="Arial"/>
                <a:cs typeface="Arial"/>
              </a:rPr>
              <a:t>fl</a:t>
            </a:r>
            <a:r>
              <a:rPr sz="2200" dirty="0">
                <a:latin typeface="Arial"/>
                <a:cs typeface="Arial"/>
              </a:rPr>
              <a:t>u</a:t>
            </a:r>
            <a:r>
              <a:rPr sz="2200" spc="-5" dirty="0">
                <a:latin typeface="Arial"/>
                <a:cs typeface="Arial"/>
              </a:rPr>
              <a:t>or</a:t>
            </a:r>
            <a:r>
              <a:rPr sz="2200" dirty="0">
                <a:latin typeface="Arial"/>
                <a:cs typeface="Arial"/>
              </a:rPr>
              <a:t>i</a:t>
            </a:r>
            <a:r>
              <a:rPr sz="2200" spc="-5" dirty="0">
                <a:latin typeface="Arial"/>
                <a:cs typeface="Arial"/>
              </a:rPr>
              <a:t>de</a:t>
            </a:r>
            <a:r>
              <a:rPr sz="2200" dirty="0">
                <a:latin typeface="Arial"/>
                <a:cs typeface="Arial"/>
              </a:rPr>
              <a:t> </a:t>
            </a:r>
            <a:r>
              <a:rPr sz="2200" spc="-5" dirty="0">
                <a:latin typeface="Arial"/>
                <a:cs typeface="Arial"/>
              </a:rPr>
              <a:t>be</a:t>
            </a:r>
            <a:r>
              <a:rPr sz="2200" dirty="0">
                <a:latin typeface="Arial"/>
                <a:cs typeface="Arial"/>
              </a:rPr>
              <a:t> </a:t>
            </a:r>
            <a:r>
              <a:rPr sz="2200" spc="-5" dirty="0">
                <a:latin typeface="Arial"/>
                <a:cs typeface="Arial"/>
              </a:rPr>
              <a:t>prepared</a:t>
            </a:r>
            <a:r>
              <a:rPr sz="2200" spc="15" dirty="0">
                <a:latin typeface="Arial"/>
                <a:cs typeface="Arial"/>
              </a:rPr>
              <a:t> </a:t>
            </a:r>
            <a:r>
              <a:rPr sz="2200" spc="-5" dirty="0">
                <a:latin typeface="Arial"/>
                <a:cs typeface="Arial"/>
              </a:rPr>
              <a:t>for</a:t>
            </a:r>
            <a:r>
              <a:rPr sz="2200" spc="15" dirty="0">
                <a:latin typeface="Arial"/>
                <a:cs typeface="Arial"/>
              </a:rPr>
              <a:t> </a:t>
            </a:r>
            <a:r>
              <a:rPr sz="2200" spc="-5" dirty="0">
                <a:latin typeface="Arial"/>
                <a:cs typeface="Arial"/>
              </a:rPr>
              <a:t>ea</a:t>
            </a:r>
            <a:r>
              <a:rPr sz="2200" dirty="0">
                <a:latin typeface="Arial"/>
                <a:cs typeface="Arial"/>
              </a:rPr>
              <a:t>c</a:t>
            </a:r>
            <a:r>
              <a:rPr sz="2200" spc="-5" dirty="0">
                <a:latin typeface="Arial"/>
                <a:cs typeface="Arial"/>
              </a:rPr>
              <a:t>h</a:t>
            </a:r>
            <a:endParaRPr sz="2200" dirty="0">
              <a:latin typeface="Arial"/>
              <a:cs typeface="Arial"/>
            </a:endParaRPr>
          </a:p>
          <a:p>
            <a:pPr marL="378460">
              <a:lnSpc>
                <a:spcPct val="100000"/>
              </a:lnSpc>
            </a:pPr>
            <a:r>
              <a:rPr sz="2200" spc="-5" dirty="0">
                <a:latin typeface="Arial"/>
                <a:cs typeface="Arial"/>
              </a:rPr>
              <a:t>pat</a:t>
            </a:r>
            <a:r>
              <a:rPr sz="2200" dirty="0">
                <a:latin typeface="Arial"/>
                <a:cs typeface="Arial"/>
              </a:rPr>
              <a:t>i</a:t>
            </a:r>
            <a:r>
              <a:rPr sz="2200" spc="-5" dirty="0">
                <a:latin typeface="Arial"/>
                <a:cs typeface="Arial"/>
              </a:rPr>
              <a:t>ent</a:t>
            </a:r>
            <a:r>
              <a:rPr sz="2200" spc="-5" dirty="0" smtClean="0">
                <a:latin typeface="Arial"/>
                <a:cs typeface="Arial"/>
              </a:rPr>
              <a:t>.</a:t>
            </a:r>
            <a:endParaRPr sz="2200" dirty="0">
              <a:latin typeface="Times New Roman"/>
              <a:cs typeface="Times New Roman"/>
            </a:endParaRPr>
          </a:p>
          <a:p>
            <a:pPr marL="378460" marR="5080" lvl="1" indent="-283845">
              <a:lnSpc>
                <a:spcPct val="100000"/>
              </a:lnSpc>
              <a:spcBef>
                <a:spcPts val="1310"/>
              </a:spcBef>
              <a:buClr>
                <a:srgbClr val="2CA1BE"/>
              </a:buClr>
              <a:buSzPct val="79545"/>
              <a:buFont typeface="Wingdings"/>
              <a:buChar char=""/>
              <a:tabLst>
                <a:tab pos="379095" algn="l"/>
              </a:tabLst>
            </a:pPr>
            <a:r>
              <a:rPr sz="2200" spc="-245" dirty="0">
                <a:latin typeface="Arial"/>
                <a:cs typeface="Arial"/>
              </a:rPr>
              <a:t>T</a:t>
            </a:r>
            <a:r>
              <a:rPr sz="2200" spc="-5" dirty="0">
                <a:latin typeface="Arial"/>
                <a:cs typeface="Arial"/>
              </a:rPr>
              <a:t>o prepare</a:t>
            </a:r>
            <a:r>
              <a:rPr sz="2200" spc="25" dirty="0">
                <a:latin typeface="Arial"/>
                <a:cs typeface="Arial"/>
              </a:rPr>
              <a:t> </a:t>
            </a:r>
            <a:r>
              <a:rPr sz="2200" spc="-5" dirty="0">
                <a:latin typeface="Arial"/>
                <a:cs typeface="Arial"/>
              </a:rPr>
              <a:t>8%</a:t>
            </a:r>
            <a:r>
              <a:rPr sz="2200" spc="-10" dirty="0">
                <a:latin typeface="Arial"/>
                <a:cs typeface="Arial"/>
              </a:rPr>
              <a:t> </a:t>
            </a:r>
            <a:r>
              <a:rPr sz="2200" spc="-5" dirty="0">
                <a:latin typeface="Arial"/>
                <a:cs typeface="Arial"/>
              </a:rPr>
              <a:t>stan</a:t>
            </a:r>
            <a:r>
              <a:rPr sz="2200" dirty="0">
                <a:latin typeface="Arial"/>
                <a:cs typeface="Arial"/>
              </a:rPr>
              <a:t>n</a:t>
            </a:r>
            <a:r>
              <a:rPr sz="2200" spc="-5" dirty="0">
                <a:latin typeface="Arial"/>
                <a:cs typeface="Arial"/>
              </a:rPr>
              <a:t>ous</a:t>
            </a:r>
            <a:r>
              <a:rPr sz="2200" spc="5" dirty="0">
                <a:latin typeface="Arial"/>
                <a:cs typeface="Arial"/>
              </a:rPr>
              <a:t> </a:t>
            </a:r>
            <a:r>
              <a:rPr sz="2200" spc="-5" dirty="0">
                <a:latin typeface="Arial"/>
                <a:cs typeface="Arial"/>
              </a:rPr>
              <a:t>fluoride </a:t>
            </a:r>
            <a:r>
              <a:rPr sz="2200" dirty="0">
                <a:latin typeface="Arial"/>
                <a:cs typeface="Arial"/>
              </a:rPr>
              <a:t>s</a:t>
            </a:r>
            <a:r>
              <a:rPr sz="2200" spc="-5" dirty="0">
                <a:latin typeface="Arial"/>
                <a:cs typeface="Arial"/>
              </a:rPr>
              <a:t>olut</a:t>
            </a:r>
            <a:r>
              <a:rPr sz="2200" dirty="0">
                <a:latin typeface="Arial"/>
                <a:cs typeface="Arial"/>
              </a:rPr>
              <a:t>i</a:t>
            </a:r>
            <a:r>
              <a:rPr sz="2200" spc="-5" dirty="0">
                <a:latin typeface="Arial"/>
                <a:cs typeface="Arial"/>
              </a:rPr>
              <a:t>on,</a:t>
            </a:r>
            <a:r>
              <a:rPr sz="2200" dirty="0">
                <a:latin typeface="Arial"/>
                <a:cs typeface="Arial"/>
              </a:rPr>
              <a:t> </a:t>
            </a:r>
            <a:r>
              <a:rPr sz="2200" spc="-5" dirty="0">
                <a:latin typeface="Arial"/>
                <a:cs typeface="Arial"/>
              </a:rPr>
              <a:t>the</a:t>
            </a:r>
            <a:r>
              <a:rPr sz="2200" spc="5" dirty="0">
                <a:latin typeface="Arial"/>
                <a:cs typeface="Arial"/>
              </a:rPr>
              <a:t> </a:t>
            </a:r>
            <a:r>
              <a:rPr sz="2200" spc="-5" dirty="0">
                <a:latin typeface="Arial"/>
                <a:cs typeface="Arial"/>
              </a:rPr>
              <a:t>content</a:t>
            </a:r>
            <a:r>
              <a:rPr sz="2200" dirty="0">
                <a:latin typeface="Arial"/>
                <a:cs typeface="Arial"/>
              </a:rPr>
              <a:t> </a:t>
            </a:r>
            <a:r>
              <a:rPr sz="2200" spc="-5" dirty="0">
                <a:latin typeface="Arial"/>
                <a:cs typeface="Arial"/>
              </a:rPr>
              <a:t>of one</a:t>
            </a:r>
            <a:r>
              <a:rPr sz="2200" spc="5" dirty="0">
                <a:latin typeface="Arial"/>
                <a:cs typeface="Arial"/>
              </a:rPr>
              <a:t> </a:t>
            </a:r>
            <a:r>
              <a:rPr sz="2200" spc="-5" dirty="0">
                <a:latin typeface="Arial"/>
                <a:cs typeface="Arial"/>
              </a:rPr>
              <a:t>cap</a:t>
            </a:r>
            <a:r>
              <a:rPr sz="2200" dirty="0">
                <a:latin typeface="Arial"/>
                <a:cs typeface="Arial"/>
              </a:rPr>
              <a:t>s</a:t>
            </a:r>
            <a:r>
              <a:rPr sz="2200" spc="-5" dirty="0">
                <a:latin typeface="Arial"/>
                <a:cs typeface="Arial"/>
              </a:rPr>
              <a:t>ule wh</a:t>
            </a:r>
            <a:r>
              <a:rPr sz="2200" dirty="0">
                <a:latin typeface="Arial"/>
                <a:cs typeface="Arial"/>
              </a:rPr>
              <a:t>i</a:t>
            </a:r>
            <a:r>
              <a:rPr sz="2200" spc="-5" dirty="0">
                <a:latin typeface="Arial"/>
                <a:cs typeface="Arial"/>
              </a:rPr>
              <a:t>ch</a:t>
            </a:r>
            <a:r>
              <a:rPr sz="2200" spc="-10" dirty="0">
                <a:latin typeface="Arial"/>
                <a:cs typeface="Arial"/>
              </a:rPr>
              <a:t> </a:t>
            </a:r>
            <a:r>
              <a:rPr sz="2200" spc="-5" dirty="0">
                <a:solidFill>
                  <a:srgbClr val="FF0000"/>
                </a:solidFill>
                <a:latin typeface="Arial"/>
                <a:cs typeface="Arial"/>
              </a:rPr>
              <a:t>is</a:t>
            </a:r>
            <a:r>
              <a:rPr sz="2200" spc="5" dirty="0">
                <a:solidFill>
                  <a:srgbClr val="FF0000"/>
                </a:solidFill>
                <a:latin typeface="Arial"/>
                <a:cs typeface="Arial"/>
              </a:rPr>
              <a:t> </a:t>
            </a:r>
            <a:r>
              <a:rPr lang="en-US" sz="2200" spc="5" dirty="0" smtClean="0">
                <a:solidFill>
                  <a:srgbClr val="FF0000"/>
                </a:solidFill>
                <a:latin typeface="Arial"/>
                <a:cs typeface="Arial"/>
              </a:rPr>
              <a:t> prefilled </a:t>
            </a:r>
            <a:r>
              <a:rPr sz="2200" spc="-5" dirty="0" smtClean="0">
                <a:solidFill>
                  <a:srgbClr val="FF0000"/>
                </a:solidFill>
                <a:latin typeface="Arial"/>
                <a:cs typeface="Arial"/>
              </a:rPr>
              <a:t>0.8</a:t>
            </a:r>
            <a:r>
              <a:rPr sz="2200" spc="5" dirty="0" smtClean="0">
                <a:solidFill>
                  <a:srgbClr val="FF0000"/>
                </a:solidFill>
                <a:latin typeface="Arial"/>
                <a:cs typeface="Arial"/>
              </a:rPr>
              <a:t> </a:t>
            </a:r>
            <a:r>
              <a:rPr sz="2200" spc="-5" dirty="0">
                <a:solidFill>
                  <a:srgbClr val="FF0000"/>
                </a:solidFill>
                <a:latin typeface="Arial"/>
                <a:cs typeface="Arial"/>
              </a:rPr>
              <a:t>gr</a:t>
            </a:r>
            <a:r>
              <a:rPr sz="2200" dirty="0">
                <a:solidFill>
                  <a:srgbClr val="FF0000"/>
                </a:solidFill>
                <a:latin typeface="Arial"/>
                <a:cs typeface="Arial"/>
              </a:rPr>
              <a:t>a</a:t>
            </a:r>
            <a:r>
              <a:rPr sz="2200" spc="-5" dirty="0">
                <a:solidFill>
                  <a:srgbClr val="FF0000"/>
                </a:solidFill>
                <a:latin typeface="Arial"/>
                <a:cs typeface="Arial"/>
              </a:rPr>
              <a:t>ms</a:t>
            </a:r>
            <a:r>
              <a:rPr sz="2200" spc="5" dirty="0">
                <a:solidFill>
                  <a:srgbClr val="FF0000"/>
                </a:solidFill>
                <a:latin typeface="Arial"/>
                <a:cs typeface="Arial"/>
              </a:rPr>
              <a:t> </a:t>
            </a:r>
            <a:r>
              <a:rPr lang="en-US" sz="2200" spc="5" dirty="0" smtClean="0">
                <a:solidFill>
                  <a:srgbClr val="FF0000"/>
                </a:solidFill>
                <a:latin typeface="Arial"/>
                <a:cs typeface="Arial"/>
              </a:rPr>
              <a:t>SnF</a:t>
            </a:r>
            <a:r>
              <a:rPr lang="en-US" sz="2200" spc="5" baseline="-25000" dirty="0" smtClean="0">
                <a:solidFill>
                  <a:srgbClr val="FF0000"/>
                </a:solidFill>
                <a:latin typeface="Arial"/>
                <a:cs typeface="Arial"/>
              </a:rPr>
              <a:t>2</a:t>
            </a:r>
            <a:r>
              <a:rPr sz="2200" spc="-5" dirty="0" smtClean="0">
                <a:latin typeface="Arial"/>
                <a:cs typeface="Arial"/>
              </a:rPr>
              <a:t>(‘</a:t>
            </a:r>
            <a:r>
              <a:rPr sz="2200" dirty="0">
                <a:latin typeface="Arial"/>
                <a:cs typeface="Arial"/>
              </a:rPr>
              <a:t>0</a:t>
            </a:r>
            <a:r>
              <a:rPr sz="2200" spc="-5" dirty="0">
                <a:latin typeface="Arial"/>
                <a:cs typeface="Arial"/>
              </a:rPr>
              <a:t>’</a:t>
            </a:r>
            <a:r>
              <a:rPr sz="2200" spc="-70" dirty="0">
                <a:latin typeface="Arial"/>
                <a:cs typeface="Arial"/>
              </a:rPr>
              <a:t> </a:t>
            </a:r>
            <a:r>
              <a:rPr sz="2200" spc="-5" dirty="0">
                <a:latin typeface="Arial"/>
                <a:cs typeface="Arial"/>
              </a:rPr>
              <a:t>No. of g</a:t>
            </a:r>
            <a:r>
              <a:rPr sz="2200" dirty="0">
                <a:latin typeface="Arial"/>
                <a:cs typeface="Arial"/>
              </a:rPr>
              <a:t>e</a:t>
            </a:r>
            <a:r>
              <a:rPr sz="2200" spc="-5" dirty="0">
                <a:latin typeface="Arial"/>
                <a:cs typeface="Arial"/>
              </a:rPr>
              <a:t>lati</a:t>
            </a:r>
            <a:r>
              <a:rPr sz="2200" dirty="0">
                <a:latin typeface="Arial"/>
                <a:cs typeface="Arial"/>
              </a:rPr>
              <a:t>o</a:t>
            </a:r>
            <a:r>
              <a:rPr sz="2200" spc="-5" dirty="0">
                <a:latin typeface="Arial"/>
                <a:cs typeface="Arial"/>
              </a:rPr>
              <a:t>n </a:t>
            </a:r>
            <a:r>
              <a:rPr sz="2200" dirty="0">
                <a:latin typeface="Arial"/>
                <a:cs typeface="Arial"/>
              </a:rPr>
              <a:t>c</a:t>
            </a:r>
            <a:r>
              <a:rPr sz="2200" spc="-5" dirty="0">
                <a:latin typeface="Arial"/>
                <a:cs typeface="Arial"/>
              </a:rPr>
              <a:t>ap</a:t>
            </a:r>
            <a:r>
              <a:rPr sz="2200" dirty="0">
                <a:latin typeface="Arial"/>
                <a:cs typeface="Arial"/>
              </a:rPr>
              <a:t>s</a:t>
            </a:r>
            <a:r>
              <a:rPr sz="2200" spc="-5" dirty="0">
                <a:latin typeface="Arial"/>
                <a:cs typeface="Arial"/>
              </a:rPr>
              <a:t>ule) is di</a:t>
            </a:r>
            <a:r>
              <a:rPr sz="2200" dirty="0">
                <a:latin typeface="Arial"/>
                <a:cs typeface="Arial"/>
              </a:rPr>
              <a:t>s</a:t>
            </a:r>
            <a:r>
              <a:rPr sz="2200" spc="-5" dirty="0">
                <a:latin typeface="Arial"/>
                <a:cs typeface="Arial"/>
              </a:rPr>
              <a:t>so</a:t>
            </a:r>
            <a:r>
              <a:rPr sz="2200" dirty="0">
                <a:latin typeface="Arial"/>
                <a:cs typeface="Arial"/>
              </a:rPr>
              <a:t>l</a:t>
            </a:r>
            <a:r>
              <a:rPr sz="2200" spc="-15" dirty="0">
                <a:latin typeface="Arial"/>
                <a:cs typeface="Arial"/>
              </a:rPr>
              <a:t>v</a:t>
            </a:r>
            <a:r>
              <a:rPr sz="2200" spc="-5" dirty="0">
                <a:latin typeface="Arial"/>
                <a:cs typeface="Arial"/>
              </a:rPr>
              <a:t>ed </a:t>
            </a:r>
            <a:r>
              <a:rPr sz="2200" dirty="0">
                <a:latin typeface="Arial"/>
                <a:cs typeface="Arial"/>
              </a:rPr>
              <a:t>i</a:t>
            </a:r>
            <a:r>
              <a:rPr sz="2200" spc="-5" dirty="0">
                <a:latin typeface="Arial"/>
                <a:cs typeface="Arial"/>
              </a:rPr>
              <a:t>n </a:t>
            </a:r>
            <a:r>
              <a:rPr sz="2200" spc="-5" dirty="0">
                <a:solidFill>
                  <a:srgbClr val="FF0000"/>
                </a:solidFill>
                <a:latin typeface="Arial"/>
                <a:cs typeface="Arial"/>
              </a:rPr>
              <a:t>10</a:t>
            </a:r>
            <a:r>
              <a:rPr sz="2200" dirty="0">
                <a:solidFill>
                  <a:srgbClr val="FF0000"/>
                </a:solidFill>
                <a:latin typeface="Arial"/>
                <a:cs typeface="Arial"/>
              </a:rPr>
              <a:t> </a:t>
            </a:r>
            <a:r>
              <a:rPr sz="2200" spc="-15" dirty="0">
                <a:solidFill>
                  <a:srgbClr val="FF0000"/>
                </a:solidFill>
                <a:latin typeface="Arial"/>
                <a:cs typeface="Arial"/>
              </a:rPr>
              <a:t>m</a:t>
            </a:r>
            <a:r>
              <a:rPr sz="2200" spc="-5" dirty="0">
                <a:solidFill>
                  <a:srgbClr val="FF0000"/>
                </a:solidFill>
                <a:latin typeface="Arial"/>
                <a:cs typeface="Arial"/>
              </a:rPr>
              <a:t>l</a:t>
            </a:r>
            <a:r>
              <a:rPr sz="2200" spc="15" dirty="0">
                <a:solidFill>
                  <a:srgbClr val="FF0000"/>
                </a:solidFill>
                <a:latin typeface="Arial"/>
                <a:cs typeface="Arial"/>
              </a:rPr>
              <a:t> </a:t>
            </a:r>
            <a:r>
              <a:rPr sz="2200" spc="-5" dirty="0">
                <a:solidFill>
                  <a:srgbClr val="FF0000"/>
                </a:solidFill>
                <a:latin typeface="Arial"/>
                <a:cs typeface="Arial"/>
              </a:rPr>
              <a:t>of d</a:t>
            </a:r>
            <a:r>
              <a:rPr sz="2200" dirty="0">
                <a:solidFill>
                  <a:srgbClr val="FF0000"/>
                </a:solidFill>
                <a:latin typeface="Arial"/>
                <a:cs typeface="Arial"/>
              </a:rPr>
              <a:t>i</a:t>
            </a:r>
            <a:r>
              <a:rPr sz="2200" spc="-5" dirty="0">
                <a:solidFill>
                  <a:srgbClr val="FF0000"/>
                </a:solidFill>
                <a:latin typeface="Arial"/>
                <a:cs typeface="Arial"/>
              </a:rPr>
              <a:t>st</a:t>
            </a:r>
            <a:r>
              <a:rPr sz="2200" dirty="0">
                <a:solidFill>
                  <a:srgbClr val="FF0000"/>
                </a:solidFill>
                <a:latin typeface="Arial"/>
                <a:cs typeface="Arial"/>
              </a:rPr>
              <a:t>i</a:t>
            </a:r>
            <a:r>
              <a:rPr sz="2200" spc="-5" dirty="0">
                <a:solidFill>
                  <a:srgbClr val="FF0000"/>
                </a:solidFill>
                <a:latin typeface="Arial"/>
                <a:cs typeface="Arial"/>
              </a:rPr>
              <a:t>l</a:t>
            </a:r>
            <a:r>
              <a:rPr sz="2200" dirty="0">
                <a:solidFill>
                  <a:srgbClr val="FF0000"/>
                </a:solidFill>
                <a:latin typeface="Arial"/>
                <a:cs typeface="Arial"/>
              </a:rPr>
              <a:t>l</a:t>
            </a:r>
            <a:r>
              <a:rPr sz="2200" spc="-5" dirty="0">
                <a:solidFill>
                  <a:srgbClr val="FF0000"/>
                </a:solidFill>
                <a:latin typeface="Arial"/>
                <a:cs typeface="Arial"/>
              </a:rPr>
              <a:t>ed</a:t>
            </a:r>
            <a:r>
              <a:rPr sz="2200" spc="-25" dirty="0">
                <a:solidFill>
                  <a:srgbClr val="FF0000"/>
                </a:solidFill>
                <a:latin typeface="Arial"/>
                <a:cs typeface="Arial"/>
              </a:rPr>
              <a:t> </a:t>
            </a:r>
            <a:r>
              <a:rPr sz="2200" spc="-5" dirty="0">
                <a:solidFill>
                  <a:srgbClr val="FF0000"/>
                </a:solidFill>
                <a:latin typeface="Arial"/>
                <a:cs typeface="Arial"/>
              </a:rPr>
              <a:t>water</a:t>
            </a:r>
            <a:r>
              <a:rPr sz="2200" spc="10" dirty="0">
                <a:solidFill>
                  <a:srgbClr val="FF0000"/>
                </a:solidFill>
                <a:latin typeface="Arial"/>
                <a:cs typeface="Arial"/>
              </a:rPr>
              <a:t> </a:t>
            </a:r>
            <a:r>
              <a:rPr sz="2200" spc="-5" dirty="0">
                <a:latin typeface="Arial"/>
                <a:cs typeface="Arial"/>
              </a:rPr>
              <a:t>in a</a:t>
            </a:r>
            <a:r>
              <a:rPr sz="2200" spc="5" dirty="0">
                <a:latin typeface="Arial"/>
                <a:cs typeface="Arial"/>
              </a:rPr>
              <a:t> </a:t>
            </a:r>
            <a:r>
              <a:rPr sz="2200" spc="-5" dirty="0">
                <a:latin typeface="Arial"/>
                <a:cs typeface="Arial"/>
              </a:rPr>
              <a:t>pl</a:t>
            </a:r>
            <a:r>
              <a:rPr sz="2200" dirty="0">
                <a:latin typeface="Arial"/>
                <a:cs typeface="Arial"/>
              </a:rPr>
              <a:t>a</a:t>
            </a:r>
            <a:r>
              <a:rPr sz="2200" spc="-5" dirty="0">
                <a:latin typeface="Arial"/>
                <a:cs typeface="Arial"/>
              </a:rPr>
              <a:t>st</a:t>
            </a:r>
            <a:r>
              <a:rPr sz="2200" dirty="0">
                <a:latin typeface="Arial"/>
                <a:cs typeface="Arial"/>
              </a:rPr>
              <a:t>i</a:t>
            </a:r>
            <a:r>
              <a:rPr sz="2200" spc="-5" dirty="0">
                <a:latin typeface="Arial"/>
                <a:cs typeface="Arial"/>
              </a:rPr>
              <a:t>c conta</a:t>
            </a:r>
            <a:r>
              <a:rPr sz="2200" dirty="0">
                <a:latin typeface="Arial"/>
                <a:cs typeface="Arial"/>
              </a:rPr>
              <a:t>i</a:t>
            </a:r>
            <a:r>
              <a:rPr sz="2200" spc="-5" dirty="0">
                <a:latin typeface="Arial"/>
                <a:cs typeface="Arial"/>
              </a:rPr>
              <a:t>ne</a:t>
            </a:r>
            <a:r>
              <a:rPr sz="2200" spc="-125" dirty="0">
                <a:latin typeface="Arial"/>
                <a:cs typeface="Arial"/>
              </a:rPr>
              <a:t>r</a:t>
            </a:r>
            <a:r>
              <a:rPr sz="2200" spc="-5" dirty="0" smtClean="0">
                <a:latin typeface="Arial"/>
                <a:cs typeface="Arial"/>
              </a:rPr>
              <a:t>.</a:t>
            </a:r>
            <a:r>
              <a:rPr lang="en-US" sz="2400" dirty="0" smtClean="0"/>
              <a:t> The 10 ml of solution is sufficient to treat the whole mouth of a single patient if any remains it should discarded and not used again. </a:t>
            </a:r>
            <a:endParaRPr lang="en-US" sz="2200" spc="-5" dirty="0" smtClean="0">
              <a:latin typeface="Arial"/>
              <a:cs typeface="Arial"/>
            </a:endParaRPr>
          </a:p>
          <a:p>
            <a:pPr marL="378460" marR="5080" lvl="1" indent="-283845">
              <a:lnSpc>
                <a:spcPct val="100000"/>
              </a:lnSpc>
              <a:spcBef>
                <a:spcPts val="1310"/>
              </a:spcBef>
              <a:buClr>
                <a:srgbClr val="2CA1BE"/>
              </a:buClr>
              <a:buSzPct val="79545"/>
              <a:buFont typeface="Wingdings"/>
              <a:buChar char=""/>
              <a:tabLst>
                <a:tab pos="379095" algn="l"/>
              </a:tabLst>
            </a:pPr>
            <a:endParaRPr sz="2200" dirty="0">
              <a:latin typeface="Arial"/>
              <a:cs typeface="Aria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61389" y="440220"/>
            <a:ext cx="5808345" cy="330835"/>
          </a:xfrm>
          <a:prstGeom prst="rect">
            <a:avLst/>
          </a:prstGeom>
        </p:spPr>
        <p:txBody>
          <a:bodyPr vert="horz" wrap="square" lIns="0" tIns="0" rIns="0" bIns="0" rtlCol="0">
            <a:spAutoFit/>
          </a:bodyPr>
          <a:lstStyle/>
          <a:p>
            <a:pPr marL="295910" indent="-283210">
              <a:lnSpc>
                <a:spcPct val="100000"/>
              </a:lnSpc>
              <a:buClr>
                <a:srgbClr val="2CA1BE"/>
              </a:buClr>
              <a:buSzPct val="79166"/>
              <a:buFont typeface="Wingdings"/>
              <a:buChar char=""/>
              <a:tabLst>
                <a:tab pos="296545" algn="l"/>
              </a:tabLst>
            </a:pPr>
            <a:r>
              <a:rPr sz="2400" dirty="0">
                <a:solidFill>
                  <a:srgbClr val="000000"/>
                </a:solidFill>
              </a:rPr>
              <a:t>T</a:t>
            </a:r>
            <a:r>
              <a:rPr sz="2400" spc="-10" dirty="0">
                <a:solidFill>
                  <a:srgbClr val="000000"/>
                </a:solidFill>
              </a:rPr>
              <a:t>E</a:t>
            </a:r>
            <a:r>
              <a:rPr sz="2400" dirty="0">
                <a:solidFill>
                  <a:srgbClr val="000000"/>
                </a:solidFill>
              </a:rPr>
              <a:t>C</a:t>
            </a:r>
            <a:r>
              <a:rPr sz="2400" spc="-15" dirty="0">
                <a:solidFill>
                  <a:srgbClr val="000000"/>
                </a:solidFill>
              </a:rPr>
              <a:t>H</a:t>
            </a:r>
            <a:r>
              <a:rPr sz="2400" dirty="0">
                <a:solidFill>
                  <a:srgbClr val="000000"/>
                </a:solidFill>
              </a:rPr>
              <a:t>NIQUE -</a:t>
            </a:r>
            <a:r>
              <a:rPr sz="2400" spc="-5" dirty="0">
                <a:solidFill>
                  <a:srgbClr val="000000"/>
                </a:solidFill>
              </a:rPr>
              <a:t> </a:t>
            </a:r>
            <a:r>
              <a:rPr sz="2400" dirty="0">
                <a:solidFill>
                  <a:srgbClr val="FF0000"/>
                </a:solidFill>
                <a:latin typeface="Arial"/>
                <a:cs typeface="Arial"/>
              </a:rPr>
              <a:t>MU</a:t>
            </a:r>
            <a:r>
              <a:rPr sz="2400" spc="-10" dirty="0">
                <a:solidFill>
                  <a:srgbClr val="FF0000"/>
                </a:solidFill>
                <a:latin typeface="Arial"/>
                <a:cs typeface="Arial"/>
              </a:rPr>
              <a:t>H</a:t>
            </a:r>
            <a:r>
              <a:rPr sz="2400" dirty="0">
                <a:solidFill>
                  <a:srgbClr val="FF0000"/>
                </a:solidFill>
                <a:latin typeface="Arial"/>
                <a:cs typeface="Arial"/>
              </a:rPr>
              <a:t>L</a:t>
            </a:r>
            <a:r>
              <a:rPr sz="2400" spc="-10" dirty="0">
                <a:solidFill>
                  <a:srgbClr val="FF0000"/>
                </a:solidFill>
                <a:latin typeface="Arial"/>
                <a:cs typeface="Arial"/>
              </a:rPr>
              <a:t>E</a:t>
            </a:r>
            <a:r>
              <a:rPr sz="2400" dirty="0">
                <a:solidFill>
                  <a:srgbClr val="FF0000"/>
                </a:solidFill>
                <a:latin typeface="Arial"/>
                <a:cs typeface="Arial"/>
              </a:rPr>
              <a:t>R</a:t>
            </a:r>
            <a:r>
              <a:rPr sz="2400" spc="-15" dirty="0">
                <a:solidFill>
                  <a:srgbClr val="FF0000"/>
                </a:solidFill>
                <a:latin typeface="Arial"/>
                <a:cs typeface="Arial"/>
              </a:rPr>
              <a:t>’</a:t>
            </a:r>
            <a:r>
              <a:rPr sz="2400" dirty="0">
                <a:solidFill>
                  <a:srgbClr val="FF0000"/>
                </a:solidFill>
                <a:latin typeface="Arial"/>
                <a:cs typeface="Arial"/>
              </a:rPr>
              <a:t>S T</a:t>
            </a:r>
            <a:r>
              <a:rPr sz="2400" spc="-15" dirty="0">
                <a:solidFill>
                  <a:srgbClr val="FF0000"/>
                </a:solidFill>
                <a:latin typeface="Arial"/>
                <a:cs typeface="Arial"/>
              </a:rPr>
              <a:t>E</a:t>
            </a:r>
            <a:r>
              <a:rPr sz="2400" dirty="0">
                <a:solidFill>
                  <a:srgbClr val="FF0000"/>
                </a:solidFill>
                <a:latin typeface="Arial"/>
                <a:cs typeface="Arial"/>
              </a:rPr>
              <a:t>C</a:t>
            </a:r>
            <a:r>
              <a:rPr sz="2400" spc="-15" dirty="0">
                <a:solidFill>
                  <a:srgbClr val="FF0000"/>
                </a:solidFill>
                <a:latin typeface="Arial"/>
                <a:cs typeface="Arial"/>
              </a:rPr>
              <a:t>H</a:t>
            </a:r>
            <a:r>
              <a:rPr sz="2400" dirty="0">
                <a:solidFill>
                  <a:srgbClr val="FF0000"/>
                </a:solidFill>
                <a:latin typeface="Arial"/>
                <a:cs typeface="Arial"/>
              </a:rPr>
              <a:t>NIQUE</a:t>
            </a:r>
            <a:endParaRPr sz="2400">
              <a:latin typeface="Arial"/>
              <a:cs typeface="Arial"/>
            </a:endParaRPr>
          </a:p>
        </p:txBody>
      </p:sp>
      <p:sp>
        <p:nvSpPr>
          <p:cNvPr id="3" name="object 3"/>
          <p:cNvSpPr txBox="1"/>
          <p:nvPr/>
        </p:nvSpPr>
        <p:spPr>
          <a:xfrm>
            <a:off x="1079093" y="1324641"/>
            <a:ext cx="7724775" cy="4370427"/>
          </a:xfrm>
          <a:prstGeom prst="rect">
            <a:avLst/>
          </a:prstGeom>
        </p:spPr>
        <p:txBody>
          <a:bodyPr vert="horz" wrap="square" lIns="0" tIns="0" rIns="0" bIns="0" rtlCol="0">
            <a:spAutoFit/>
          </a:bodyPr>
          <a:lstStyle/>
          <a:p>
            <a:pPr marL="355600" marR="532765" indent="-342900">
              <a:lnSpc>
                <a:spcPct val="100000"/>
              </a:lnSpc>
              <a:buClr>
                <a:srgbClr val="2CA1BE"/>
              </a:buClr>
              <a:buSzPct val="79166"/>
              <a:buFont typeface="Wingdings"/>
              <a:buChar char=""/>
              <a:tabLst>
                <a:tab pos="356235" algn="l"/>
              </a:tabLst>
            </a:pPr>
            <a:r>
              <a:rPr sz="2400" dirty="0">
                <a:latin typeface="Arial"/>
                <a:cs typeface="Arial"/>
              </a:rPr>
              <a:t>E</a:t>
            </a:r>
            <a:r>
              <a:rPr sz="2400" spc="-10" dirty="0">
                <a:latin typeface="Arial"/>
                <a:cs typeface="Arial"/>
              </a:rPr>
              <a:t>a</a:t>
            </a:r>
            <a:r>
              <a:rPr sz="2400" dirty="0">
                <a:latin typeface="Arial"/>
                <a:cs typeface="Arial"/>
              </a:rPr>
              <a:t>ch tooth</a:t>
            </a:r>
            <a:r>
              <a:rPr sz="2400" spc="-10" dirty="0">
                <a:latin typeface="Arial"/>
                <a:cs typeface="Arial"/>
              </a:rPr>
              <a:t> </a:t>
            </a:r>
            <a:r>
              <a:rPr sz="2400" dirty="0">
                <a:latin typeface="Arial"/>
                <a:cs typeface="Arial"/>
              </a:rPr>
              <a:t>surface is cl</a:t>
            </a:r>
            <a:r>
              <a:rPr sz="2400" spc="-10" dirty="0">
                <a:latin typeface="Arial"/>
                <a:cs typeface="Arial"/>
              </a:rPr>
              <a:t>e</a:t>
            </a:r>
            <a:r>
              <a:rPr sz="2400" dirty="0">
                <a:latin typeface="Arial"/>
                <a:cs typeface="Arial"/>
              </a:rPr>
              <a:t>an</a:t>
            </a:r>
            <a:r>
              <a:rPr sz="2400" spc="-10" dirty="0">
                <a:latin typeface="Arial"/>
                <a:cs typeface="Arial"/>
              </a:rPr>
              <a:t>e</a:t>
            </a:r>
            <a:r>
              <a:rPr sz="2400" dirty="0">
                <a:latin typeface="Arial"/>
                <a:cs typeface="Arial"/>
              </a:rPr>
              <a:t>d</a:t>
            </a:r>
            <a:r>
              <a:rPr sz="2400" spc="20" dirty="0">
                <a:latin typeface="Arial"/>
                <a:cs typeface="Arial"/>
              </a:rPr>
              <a:t> </a:t>
            </a:r>
            <a:r>
              <a:rPr sz="2400" dirty="0">
                <a:latin typeface="Arial"/>
                <a:cs typeface="Arial"/>
              </a:rPr>
              <a:t>w</a:t>
            </a:r>
            <a:r>
              <a:rPr sz="2400" spc="-10" dirty="0">
                <a:latin typeface="Arial"/>
                <a:cs typeface="Arial"/>
              </a:rPr>
              <a:t>i</a:t>
            </a:r>
            <a:r>
              <a:rPr sz="2400" dirty="0">
                <a:latin typeface="Arial"/>
                <a:cs typeface="Arial"/>
              </a:rPr>
              <a:t>th</a:t>
            </a:r>
            <a:r>
              <a:rPr sz="2400" spc="15" dirty="0">
                <a:latin typeface="Arial"/>
                <a:cs typeface="Arial"/>
              </a:rPr>
              <a:t> </a:t>
            </a:r>
            <a:r>
              <a:rPr sz="2400" dirty="0">
                <a:latin typeface="Arial"/>
                <a:cs typeface="Arial"/>
              </a:rPr>
              <a:t>pumice</a:t>
            </a:r>
            <a:r>
              <a:rPr sz="2400" spc="5" dirty="0">
                <a:latin typeface="Arial"/>
                <a:cs typeface="Arial"/>
              </a:rPr>
              <a:t> </a:t>
            </a:r>
            <a:r>
              <a:rPr sz="2400" dirty="0">
                <a:latin typeface="Arial"/>
                <a:cs typeface="Arial"/>
              </a:rPr>
              <a:t>or </a:t>
            </a:r>
            <a:r>
              <a:rPr sz="2400" spc="-10" dirty="0">
                <a:latin typeface="Arial"/>
                <a:cs typeface="Arial"/>
              </a:rPr>
              <a:t>o</a:t>
            </a:r>
            <a:r>
              <a:rPr sz="2400" dirty="0">
                <a:latin typeface="Arial"/>
                <a:cs typeface="Arial"/>
              </a:rPr>
              <a:t>ther de</a:t>
            </a:r>
            <a:r>
              <a:rPr sz="2400" spc="-10" dirty="0">
                <a:latin typeface="Arial"/>
                <a:cs typeface="Arial"/>
              </a:rPr>
              <a:t>n</a:t>
            </a:r>
            <a:r>
              <a:rPr sz="2400" dirty="0">
                <a:latin typeface="Arial"/>
                <a:cs typeface="Arial"/>
              </a:rPr>
              <a:t>tal</a:t>
            </a:r>
            <a:r>
              <a:rPr sz="2400" spc="10" dirty="0">
                <a:latin typeface="Arial"/>
                <a:cs typeface="Arial"/>
              </a:rPr>
              <a:t> </a:t>
            </a:r>
            <a:r>
              <a:rPr sz="2400" dirty="0">
                <a:latin typeface="Arial"/>
                <a:cs typeface="Arial"/>
              </a:rPr>
              <a:t>cl</a:t>
            </a:r>
            <a:r>
              <a:rPr sz="2400" spc="-10" dirty="0">
                <a:latin typeface="Arial"/>
                <a:cs typeface="Arial"/>
              </a:rPr>
              <a:t>e</a:t>
            </a:r>
            <a:r>
              <a:rPr sz="2400" dirty="0">
                <a:latin typeface="Arial"/>
                <a:cs typeface="Arial"/>
              </a:rPr>
              <a:t>an</a:t>
            </a:r>
            <a:r>
              <a:rPr sz="2400" spc="-10" dirty="0">
                <a:latin typeface="Arial"/>
                <a:cs typeface="Arial"/>
              </a:rPr>
              <a:t>i</a:t>
            </a:r>
            <a:r>
              <a:rPr sz="2400" dirty="0">
                <a:latin typeface="Arial"/>
                <a:cs typeface="Arial"/>
              </a:rPr>
              <a:t>ng</a:t>
            </a:r>
            <a:r>
              <a:rPr sz="2400" spc="30" dirty="0">
                <a:latin typeface="Arial"/>
                <a:cs typeface="Arial"/>
              </a:rPr>
              <a:t> </a:t>
            </a:r>
            <a:r>
              <a:rPr sz="2400" dirty="0">
                <a:latin typeface="Arial"/>
                <a:cs typeface="Arial"/>
              </a:rPr>
              <a:t>ag</a:t>
            </a:r>
            <a:r>
              <a:rPr sz="2400" spc="-10" dirty="0">
                <a:latin typeface="Arial"/>
                <a:cs typeface="Arial"/>
              </a:rPr>
              <a:t>e</a:t>
            </a:r>
            <a:r>
              <a:rPr sz="2400" dirty="0">
                <a:latin typeface="Arial"/>
                <a:cs typeface="Arial"/>
              </a:rPr>
              <a:t>nt for 5</a:t>
            </a:r>
            <a:r>
              <a:rPr sz="2400" spc="-10" dirty="0">
                <a:latin typeface="Arial"/>
                <a:cs typeface="Arial"/>
              </a:rPr>
              <a:t> </a:t>
            </a:r>
            <a:r>
              <a:rPr sz="2400" spc="5" dirty="0">
                <a:latin typeface="Arial"/>
                <a:cs typeface="Arial"/>
              </a:rPr>
              <a:t>t</a:t>
            </a:r>
            <a:r>
              <a:rPr sz="2400" dirty="0">
                <a:latin typeface="Arial"/>
                <a:cs typeface="Arial"/>
              </a:rPr>
              <a:t>o</a:t>
            </a:r>
            <a:r>
              <a:rPr sz="2400" spc="-25" dirty="0">
                <a:latin typeface="Arial"/>
                <a:cs typeface="Arial"/>
              </a:rPr>
              <a:t> </a:t>
            </a:r>
            <a:r>
              <a:rPr sz="2400" dirty="0">
                <a:latin typeface="Arial"/>
                <a:cs typeface="Arial"/>
              </a:rPr>
              <a:t>10</a:t>
            </a:r>
            <a:r>
              <a:rPr sz="2400" spc="5" dirty="0">
                <a:latin typeface="Arial"/>
                <a:cs typeface="Arial"/>
              </a:rPr>
              <a:t> </a:t>
            </a:r>
            <a:r>
              <a:rPr sz="2400" dirty="0">
                <a:latin typeface="Arial"/>
                <a:cs typeface="Arial"/>
              </a:rPr>
              <a:t>secon</a:t>
            </a:r>
            <a:r>
              <a:rPr sz="2400" spc="-10" dirty="0">
                <a:latin typeface="Arial"/>
                <a:cs typeface="Arial"/>
              </a:rPr>
              <a:t>d</a:t>
            </a:r>
            <a:r>
              <a:rPr sz="2400" dirty="0">
                <a:latin typeface="Arial"/>
                <a:cs typeface="Arial"/>
              </a:rPr>
              <a:t>s;</a:t>
            </a:r>
          </a:p>
          <a:p>
            <a:pPr marL="355600" indent="-342900">
              <a:lnSpc>
                <a:spcPct val="100000"/>
              </a:lnSpc>
              <a:spcBef>
                <a:spcPts val="600"/>
              </a:spcBef>
              <a:buClr>
                <a:srgbClr val="2CA1BE"/>
              </a:buClr>
              <a:buSzPct val="79166"/>
              <a:buFont typeface="Wingdings"/>
              <a:buChar char=""/>
              <a:tabLst>
                <a:tab pos="356235" algn="l"/>
              </a:tabLst>
            </a:pPr>
            <a:r>
              <a:rPr sz="2400" dirty="0">
                <a:latin typeface="Arial"/>
                <a:cs typeface="Arial"/>
              </a:rPr>
              <a:t>U</a:t>
            </a:r>
            <a:r>
              <a:rPr sz="2400" spc="-10" dirty="0">
                <a:latin typeface="Arial"/>
                <a:cs typeface="Arial"/>
              </a:rPr>
              <a:t>n</a:t>
            </a:r>
            <a:r>
              <a:rPr sz="2400" dirty="0">
                <a:latin typeface="Arial"/>
                <a:cs typeface="Arial"/>
              </a:rPr>
              <a:t>w</a:t>
            </a:r>
            <a:r>
              <a:rPr sz="2400" spc="-10" dirty="0">
                <a:latin typeface="Arial"/>
                <a:cs typeface="Arial"/>
              </a:rPr>
              <a:t>a</a:t>
            </a:r>
            <a:r>
              <a:rPr sz="2400" spc="-15" dirty="0">
                <a:latin typeface="Arial"/>
                <a:cs typeface="Arial"/>
              </a:rPr>
              <a:t>x</a:t>
            </a:r>
            <a:r>
              <a:rPr sz="2400" dirty="0">
                <a:latin typeface="Arial"/>
                <a:cs typeface="Arial"/>
              </a:rPr>
              <a:t>ed</a:t>
            </a:r>
            <a:r>
              <a:rPr sz="2400" spc="40" dirty="0">
                <a:latin typeface="Arial"/>
                <a:cs typeface="Arial"/>
              </a:rPr>
              <a:t> </a:t>
            </a:r>
            <a:r>
              <a:rPr sz="2400" dirty="0">
                <a:latin typeface="Arial"/>
                <a:cs typeface="Arial"/>
              </a:rPr>
              <a:t>d</a:t>
            </a:r>
            <a:r>
              <a:rPr sz="2400" spc="-10" dirty="0">
                <a:latin typeface="Arial"/>
                <a:cs typeface="Arial"/>
              </a:rPr>
              <a:t>e</a:t>
            </a:r>
            <a:r>
              <a:rPr sz="2400" dirty="0">
                <a:latin typeface="Arial"/>
                <a:cs typeface="Arial"/>
              </a:rPr>
              <a:t>ntal</a:t>
            </a:r>
            <a:r>
              <a:rPr sz="2400" spc="5" dirty="0">
                <a:latin typeface="Arial"/>
                <a:cs typeface="Arial"/>
              </a:rPr>
              <a:t> </a:t>
            </a:r>
            <a:r>
              <a:rPr sz="2400" dirty="0">
                <a:latin typeface="Arial"/>
                <a:cs typeface="Arial"/>
              </a:rPr>
              <a:t>floss</a:t>
            </a:r>
            <a:r>
              <a:rPr sz="2400" spc="-15" dirty="0">
                <a:latin typeface="Arial"/>
                <a:cs typeface="Arial"/>
              </a:rPr>
              <a:t> </a:t>
            </a:r>
            <a:r>
              <a:rPr sz="2400" dirty="0">
                <a:latin typeface="Arial"/>
                <a:cs typeface="Arial"/>
              </a:rPr>
              <a:t>is p</a:t>
            </a:r>
            <a:r>
              <a:rPr sz="2400" spc="-10" dirty="0">
                <a:latin typeface="Arial"/>
                <a:cs typeface="Arial"/>
              </a:rPr>
              <a:t>a</a:t>
            </a:r>
            <a:r>
              <a:rPr sz="2400" dirty="0">
                <a:latin typeface="Arial"/>
                <a:cs typeface="Arial"/>
              </a:rPr>
              <a:t>ssed</a:t>
            </a:r>
            <a:r>
              <a:rPr sz="2400" spc="5" dirty="0">
                <a:latin typeface="Arial"/>
                <a:cs typeface="Arial"/>
              </a:rPr>
              <a:t> </a:t>
            </a:r>
            <a:r>
              <a:rPr sz="2400" dirty="0">
                <a:latin typeface="Arial"/>
                <a:cs typeface="Arial"/>
              </a:rPr>
              <a:t>b</a:t>
            </a:r>
            <a:r>
              <a:rPr sz="2400" spc="-10" dirty="0">
                <a:latin typeface="Arial"/>
                <a:cs typeface="Arial"/>
              </a:rPr>
              <a:t>e</a:t>
            </a:r>
            <a:r>
              <a:rPr sz="2400" dirty="0">
                <a:latin typeface="Arial"/>
                <a:cs typeface="Arial"/>
              </a:rPr>
              <a:t>twe</a:t>
            </a:r>
            <a:r>
              <a:rPr sz="2400" spc="-10" dirty="0">
                <a:latin typeface="Arial"/>
                <a:cs typeface="Arial"/>
              </a:rPr>
              <a:t>e</a:t>
            </a:r>
            <a:r>
              <a:rPr sz="2400" dirty="0">
                <a:latin typeface="Arial"/>
                <a:cs typeface="Arial"/>
              </a:rPr>
              <a:t>n</a:t>
            </a:r>
            <a:r>
              <a:rPr sz="2400" spc="20" dirty="0">
                <a:latin typeface="Arial"/>
                <a:cs typeface="Arial"/>
              </a:rPr>
              <a:t> </a:t>
            </a:r>
            <a:r>
              <a:rPr sz="2400" dirty="0">
                <a:latin typeface="Arial"/>
                <a:cs typeface="Arial"/>
              </a:rPr>
              <a:t>the</a:t>
            </a:r>
          </a:p>
          <a:p>
            <a:pPr marL="355600">
              <a:lnSpc>
                <a:spcPct val="100000"/>
              </a:lnSpc>
            </a:pPr>
            <a:r>
              <a:rPr sz="2400" dirty="0">
                <a:latin typeface="Arial"/>
                <a:cs typeface="Arial"/>
              </a:rPr>
              <a:t>i</a:t>
            </a:r>
            <a:r>
              <a:rPr sz="2400" spc="-10" dirty="0">
                <a:latin typeface="Arial"/>
                <a:cs typeface="Arial"/>
              </a:rPr>
              <a:t>n</a:t>
            </a:r>
            <a:r>
              <a:rPr sz="2400" dirty="0">
                <a:latin typeface="Arial"/>
                <a:cs typeface="Arial"/>
              </a:rPr>
              <a:t>terpro</a:t>
            </a:r>
            <a:r>
              <a:rPr sz="2400" spc="-15" dirty="0">
                <a:latin typeface="Arial"/>
                <a:cs typeface="Arial"/>
              </a:rPr>
              <a:t>x</a:t>
            </a:r>
            <a:r>
              <a:rPr sz="2400" dirty="0">
                <a:latin typeface="Arial"/>
                <a:cs typeface="Arial"/>
              </a:rPr>
              <a:t>imal</a:t>
            </a:r>
            <a:r>
              <a:rPr sz="2400" spc="30" dirty="0">
                <a:latin typeface="Arial"/>
                <a:cs typeface="Arial"/>
              </a:rPr>
              <a:t> </a:t>
            </a:r>
            <a:r>
              <a:rPr sz="2400" dirty="0">
                <a:latin typeface="Arial"/>
                <a:cs typeface="Arial"/>
              </a:rPr>
              <a:t>areas;</a:t>
            </a:r>
          </a:p>
          <a:p>
            <a:pPr marL="355600" indent="-342900">
              <a:lnSpc>
                <a:spcPct val="100000"/>
              </a:lnSpc>
              <a:spcBef>
                <a:spcPts val="600"/>
              </a:spcBef>
              <a:buClr>
                <a:srgbClr val="2CA1BE"/>
              </a:buClr>
              <a:buSzPct val="79166"/>
              <a:buFont typeface="Wingdings"/>
              <a:buChar char=""/>
              <a:tabLst>
                <a:tab pos="356235" algn="l"/>
              </a:tabLst>
            </a:pPr>
            <a:r>
              <a:rPr sz="2400" spc="-270" dirty="0">
                <a:latin typeface="Arial"/>
                <a:cs typeface="Arial"/>
              </a:rPr>
              <a:t>T</a:t>
            </a:r>
            <a:r>
              <a:rPr sz="2400" dirty="0">
                <a:latin typeface="Arial"/>
                <a:cs typeface="Arial"/>
              </a:rPr>
              <a:t>eeth</a:t>
            </a:r>
            <a:r>
              <a:rPr sz="2400" spc="-10" dirty="0">
                <a:latin typeface="Arial"/>
                <a:cs typeface="Arial"/>
              </a:rPr>
              <a:t> </a:t>
            </a:r>
            <a:r>
              <a:rPr sz="2400" dirty="0">
                <a:latin typeface="Arial"/>
                <a:cs typeface="Arial"/>
              </a:rPr>
              <a:t>are iso</a:t>
            </a:r>
            <a:r>
              <a:rPr sz="2400" spc="-10" dirty="0">
                <a:latin typeface="Arial"/>
                <a:cs typeface="Arial"/>
              </a:rPr>
              <a:t>l</a:t>
            </a:r>
            <a:r>
              <a:rPr sz="2400" dirty="0">
                <a:latin typeface="Arial"/>
                <a:cs typeface="Arial"/>
              </a:rPr>
              <a:t>ated</a:t>
            </a:r>
            <a:r>
              <a:rPr sz="2400" spc="20" dirty="0">
                <a:latin typeface="Arial"/>
                <a:cs typeface="Arial"/>
              </a:rPr>
              <a:t> </a:t>
            </a:r>
            <a:r>
              <a:rPr sz="2400" dirty="0">
                <a:latin typeface="Arial"/>
                <a:cs typeface="Arial"/>
              </a:rPr>
              <a:t>and</a:t>
            </a:r>
            <a:r>
              <a:rPr sz="2400" spc="5" dirty="0">
                <a:latin typeface="Arial"/>
                <a:cs typeface="Arial"/>
              </a:rPr>
              <a:t> </a:t>
            </a:r>
            <a:r>
              <a:rPr sz="2400" dirty="0">
                <a:latin typeface="Arial"/>
                <a:cs typeface="Arial"/>
              </a:rPr>
              <a:t>dried</a:t>
            </a:r>
            <a:r>
              <a:rPr sz="2400" spc="5" dirty="0">
                <a:latin typeface="Arial"/>
                <a:cs typeface="Arial"/>
              </a:rPr>
              <a:t> </a:t>
            </a:r>
            <a:r>
              <a:rPr sz="2400" dirty="0">
                <a:latin typeface="Arial"/>
                <a:cs typeface="Arial"/>
              </a:rPr>
              <a:t>w</a:t>
            </a:r>
            <a:r>
              <a:rPr sz="2400" spc="-10" dirty="0">
                <a:latin typeface="Arial"/>
                <a:cs typeface="Arial"/>
              </a:rPr>
              <a:t>i</a:t>
            </a:r>
            <a:r>
              <a:rPr sz="2400" dirty="0">
                <a:latin typeface="Arial"/>
                <a:cs typeface="Arial"/>
              </a:rPr>
              <a:t>th a</a:t>
            </a:r>
            <a:r>
              <a:rPr sz="2400" spc="-10" dirty="0">
                <a:latin typeface="Arial"/>
                <a:cs typeface="Arial"/>
              </a:rPr>
              <a:t>i</a:t>
            </a:r>
            <a:r>
              <a:rPr sz="2400" dirty="0">
                <a:latin typeface="Arial"/>
                <a:cs typeface="Arial"/>
              </a:rPr>
              <a:t>r;</a:t>
            </a:r>
          </a:p>
          <a:p>
            <a:pPr marL="355600" marR="5080" indent="-342900">
              <a:lnSpc>
                <a:spcPct val="100000"/>
              </a:lnSpc>
              <a:spcBef>
                <a:spcPts val="600"/>
              </a:spcBef>
              <a:buClr>
                <a:srgbClr val="2CA1BE"/>
              </a:buClr>
              <a:buSzPct val="79166"/>
              <a:buFont typeface="Wingdings"/>
              <a:buChar char=""/>
              <a:tabLst>
                <a:tab pos="356235" algn="l"/>
              </a:tabLst>
            </a:pPr>
            <a:r>
              <a:rPr sz="2400" dirty="0">
                <a:latin typeface="Arial"/>
                <a:cs typeface="Arial"/>
              </a:rPr>
              <a:t>Sta</a:t>
            </a:r>
            <a:r>
              <a:rPr sz="2400" spc="-10" dirty="0">
                <a:latin typeface="Arial"/>
                <a:cs typeface="Arial"/>
              </a:rPr>
              <a:t>n</a:t>
            </a:r>
            <a:r>
              <a:rPr sz="2400" dirty="0">
                <a:latin typeface="Arial"/>
                <a:cs typeface="Arial"/>
              </a:rPr>
              <a:t>n</a:t>
            </a:r>
            <a:r>
              <a:rPr sz="2400" spc="-10" dirty="0">
                <a:latin typeface="Arial"/>
                <a:cs typeface="Arial"/>
              </a:rPr>
              <a:t>o</a:t>
            </a:r>
            <a:r>
              <a:rPr sz="2400" dirty="0">
                <a:latin typeface="Arial"/>
                <a:cs typeface="Arial"/>
              </a:rPr>
              <a:t>us</a:t>
            </a:r>
            <a:r>
              <a:rPr sz="2400" spc="10" dirty="0">
                <a:latin typeface="Arial"/>
                <a:cs typeface="Arial"/>
              </a:rPr>
              <a:t> </a:t>
            </a:r>
            <a:r>
              <a:rPr sz="2400" dirty="0">
                <a:latin typeface="Arial"/>
                <a:cs typeface="Arial"/>
              </a:rPr>
              <a:t>flu</a:t>
            </a:r>
            <a:r>
              <a:rPr sz="2400" spc="-10" dirty="0">
                <a:latin typeface="Arial"/>
                <a:cs typeface="Arial"/>
              </a:rPr>
              <a:t>o</a:t>
            </a:r>
            <a:r>
              <a:rPr sz="2400" dirty="0">
                <a:latin typeface="Arial"/>
                <a:cs typeface="Arial"/>
              </a:rPr>
              <a:t>ride</a:t>
            </a:r>
            <a:r>
              <a:rPr sz="2400" spc="15" dirty="0">
                <a:latin typeface="Arial"/>
                <a:cs typeface="Arial"/>
              </a:rPr>
              <a:t> </a:t>
            </a:r>
            <a:r>
              <a:rPr sz="2400" dirty="0">
                <a:latin typeface="Arial"/>
                <a:cs typeface="Arial"/>
              </a:rPr>
              <a:t>is a</a:t>
            </a:r>
            <a:r>
              <a:rPr sz="2400" spc="-10" dirty="0">
                <a:latin typeface="Arial"/>
                <a:cs typeface="Arial"/>
              </a:rPr>
              <a:t>p</a:t>
            </a:r>
            <a:r>
              <a:rPr sz="2400" dirty="0">
                <a:latin typeface="Arial"/>
                <a:cs typeface="Arial"/>
              </a:rPr>
              <a:t>p</a:t>
            </a:r>
            <a:r>
              <a:rPr sz="2400" spc="-10" dirty="0">
                <a:latin typeface="Arial"/>
                <a:cs typeface="Arial"/>
              </a:rPr>
              <a:t>l</a:t>
            </a:r>
            <a:r>
              <a:rPr sz="2400" dirty="0">
                <a:latin typeface="Arial"/>
                <a:cs typeface="Arial"/>
              </a:rPr>
              <a:t>i</a:t>
            </a:r>
            <a:r>
              <a:rPr sz="2400" spc="-10" dirty="0">
                <a:latin typeface="Arial"/>
                <a:cs typeface="Arial"/>
              </a:rPr>
              <a:t>e</a:t>
            </a:r>
            <a:r>
              <a:rPr sz="2400" dirty="0">
                <a:latin typeface="Arial"/>
                <a:cs typeface="Arial"/>
              </a:rPr>
              <a:t>d</a:t>
            </a:r>
            <a:r>
              <a:rPr sz="2400" spc="30" dirty="0">
                <a:latin typeface="Arial"/>
                <a:cs typeface="Arial"/>
              </a:rPr>
              <a:t> </a:t>
            </a:r>
            <a:r>
              <a:rPr sz="2400" dirty="0">
                <a:latin typeface="Arial"/>
                <a:cs typeface="Arial"/>
              </a:rPr>
              <a:t>us</a:t>
            </a:r>
            <a:r>
              <a:rPr sz="2400" spc="-10" dirty="0">
                <a:latin typeface="Arial"/>
                <a:cs typeface="Arial"/>
              </a:rPr>
              <a:t>i</a:t>
            </a:r>
            <a:r>
              <a:rPr sz="2400" dirty="0">
                <a:latin typeface="Arial"/>
                <a:cs typeface="Arial"/>
              </a:rPr>
              <a:t>ng</a:t>
            </a:r>
            <a:r>
              <a:rPr sz="2400" spc="5" dirty="0">
                <a:latin typeface="Arial"/>
                <a:cs typeface="Arial"/>
              </a:rPr>
              <a:t> </a:t>
            </a:r>
            <a:r>
              <a:rPr sz="2400" dirty="0">
                <a:latin typeface="Arial"/>
                <a:cs typeface="Arial"/>
              </a:rPr>
              <a:t>the</a:t>
            </a:r>
            <a:r>
              <a:rPr sz="2400" spc="-15" dirty="0">
                <a:latin typeface="Arial"/>
                <a:cs typeface="Arial"/>
              </a:rPr>
              <a:t> </a:t>
            </a:r>
            <a:r>
              <a:rPr sz="2400" dirty="0">
                <a:latin typeface="Arial"/>
                <a:cs typeface="Arial"/>
              </a:rPr>
              <a:t>p</a:t>
            </a:r>
            <a:r>
              <a:rPr sz="2400" spc="-10" dirty="0">
                <a:latin typeface="Arial"/>
                <a:cs typeface="Arial"/>
              </a:rPr>
              <a:t>a</a:t>
            </a:r>
            <a:r>
              <a:rPr sz="2400" dirty="0">
                <a:latin typeface="Arial"/>
                <a:cs typeface="Arial"/>
              </a:rPr>
              <a:t>i</a:t>
            </a:r>
            <a:r>
              <a:rPr sz="2400" spc="-10" dirty="0">
                <a:latin typeface="Arial"/>
                <a:cs typeface="Arial"/>
              </a:rPr>
              <a:t>n</a:t>
            </a:r>
            <a:r>
              <a:rPr sz="2400" spc="20" dirty="0">
                <a:latin typeface="Arial"/>
                <a:cs typeface="Arial"/>
              </a:rPr>
              <a:t>t</a:t>
            </a:r>
            <a:r>
              <a:rPr sz="2400" dirty="0">
                <a:latin typeface="Arial"/>
                <a:cs typeface="Arial"/>
              </a:rPr>
              <a:t>-</a:t>
            </a:r>
            <a:r>
              <a:rPr sz="2400" spc="-5" dirty="0">
                <a:latin typeface="Arial"/>
                <a:cs typeface="Arial"/>
              </a:rPr>
              <a:t>on </a:t>
            </a:r>
            <a:r>
              <a:rPr sz="2400" dirty="0">
                <a:latin typeface="Arial"/>
                <a:cs typeface="Arial"/>
              </a:rPr>
              <a:t>techn</a:t>
            </a:r>
            <a:r>
              <a:rPr sz="2400" spc="-10" dirty="0">
                <a:latin typeface="Arial"/>
                <a:cs typeface="Arial"/>
              </a:rPr>
              <a:t>i</a:t>
            </a:r>
            <a:r>
              <a:rPr sz="2400" dirty="0">
                <a:latin typeface="Arial"/>
                <a:cs typeface="Arial"/>
              </a:rPr>
              <a:t>que</a:t>
            </a:r>
            <a:r>
              <a:rPr sz="2400" spc="15" dirty="0">
                <a:latin typeface="Arial"/>
                <a:cs typeface="Arial"/>
              </a:rPr>
              <a:t> </a:t>
            </a:r>
            <a:r>
              <a:rPr sz="2400" dirty="0">
                <a:latin typeface="Arial"/>
                <a:cs typeface="Arial"/>
              </a:rPr>
              <a:t>and</a:t>
            </a:r>
            <a:r>
              <a:rPr sz="2400" spc="5" dirty="0">
                <a:latin typeface="Arial"/>
                <a:cs typeface="Arial"/>
              </a:rPr>
              <a:t> </a:t>
            </a:r>
            <a:r>
              <a:rPr sz="2400" dirty="0">
                <a:latin typeface="Arial"/>
                <a:cs typeface="Arial"/>
              </a:rPr>
              <a:t>the </a:t>
            </a:r>
            <a:r>
              <a:rPr sz="2400" i="1" u="sng" spc="-10" dirty="0">
                <a:latin typeface="Arial"/>
                <a:cs typeface="Arial"/>
              </a:rPr>
              <a:t>s</a:t>
            </a:r>
            <a:r>
              <a:rPr sz="2400" i="1" u="sng" dirty="0">
                <a:latin typeface="Arial"/>
                <a:cs typeface="Arial"/>
              </a:rPr>
              <a:t>o</a:t>
            </a:r>
            <a:r>
              <a:rPr sz="2400" i="1" u="sng" spc="-10" dirty="0">
                <a:latin typeface="Arial"/>
                <a:cs typeface="Arial"/>
              </a:rPr>
              <a:t>l</a:t>
            </a:r>
            <a:r>
              <a:rPr sz="2400" i="1" u="sng" dirty="0">
                <a:latin typeface="Arial"/>
                <a:cs typeface="Arial"/>
              </a:rPr>
              <a:t>ution</a:t>
            </a:r>
            <a:r>
              <a:rPr sz="2400" i="1" u="sng" spc="15" dirty="0">
                <a:latin typeface="Arial"/>
                <a:cs typeface="Arial"/>
              </a:rPr>
              <a:t> </a:t>
            </a:r>
            <a:r>
              <a:rPr sz="2400" i="1" u="sng" dirty="0">
                <a:latin typeface="Arial"/>
                <a:cs typeface="Arial"/>
              </a:rPr>
              <a:t>is kept for 4</a:t>
            </a:r>
            <a:r>
              <a:rPr sz="2400" i="1" u="sng" spc="-10" dirty="0">
                <a:latin typeface="Arial"/>
                <a:cs typeface="Arial"/>
              </a:rPr>
              <a:t> </a:t>
            </a:r>
            <a:r>
              <a:rPr sz="2400" i="1" u="sng" dirty="0" smtClean="0">
                <a:latin typeface="Arial"/>
                <a:cs typeface="Arial"/>
              </a:rPr>
              <a:t>m</a:t>
            </a:r>
            <a:r>
              <a:rPr sz="2400" i="1" u="sng" spc="-10" dirty="0" smtClean="0">
                <a:latin typeface="Arial"/>
                <a:cs typeface="Arial"/>
              </a:rPr>
              <a:t>i</a:t>
            </a:r>
            <a:r>
              <a:rPr sz="2400" i="1" u="sng" dirty="0" smtClean="0">
                <a:latin typeface="Arial"/>
                <a:cs typeface="Arial"/>
              </a:rPr>
              <a:t>nutes</a:t>
            </a:r>
            <a:r>
              <a:rPr lang="en-US" sz="2400" i="1" u="sng" dirty="0" smtClean="0"/>
              <a:t> a </a:t>
            </a:r>
            <a:r>
              <a:rPr lang="en-US" sz="2400" i="1" u="sng" dirty="0" err="1" smtClean="0"/>
              <a:t>reaplication</a:t>
            </a:r>
            <a:r>
              <a:rPr lang="en-US" sz="2400" i="1" u="sng" dirty="0" smtClean="0"/>
              <a:t> of solution to a particular tooth is done every 15-30 sec.</a:t>
            </a:r>
            <a:r>
              <a:rPr sz="2400" i="1" u="sng" dirty="0" smtClean="0">
                <a:latin typeface="Arial"/>
                <a:cs typeface="Arial"/>
              </a:rPr>
              <a:t> </a:t>
            </a:r>
            <a:endParaRPr lang="en-US" sz="2400" i="1" u="sng" dirty="0" smtClean="0">
              <a:latin typeface="Arial"/>
              <a:cs typeface="Arial"/>
            </a:endParaRPr>
          </a:p>
          <a:p>
            <a:pPr marL="355600" marR="5080" indent="-342900">
              <a:lnSpc>
                <a:spcPct val="100000"/>
              </a:lnSpc>
              <a:spcBef>
                <a:spcPts val="600"/>
              </a:spcBef>
              <a:buClr>
                <a:srgbClr val="2CA1BE"/>
              </a:buClr>
              <a:buSzPct val="79166"/>
              <a:buFont typeface="Wingdings"/>
              <a:buChar char=""/>
              <a:tabLst>
                <a:tab pos="356235" algn="l"/>
              </a:tabLst>
            </a:pPr>
            <a:r>
              <a:rPr lang="en-US" sz="2400" b="1" u="sng" dirty="0" smtClean="0"/>
              <a:t>The recommended frequency of 8% SnF2 application is one per year</a:t>
            </a:r>
            <a:r>
              <a:rPr lang="en-US" sz="2400" dirty="0" smtClean="0"/>
              <a:t>.</a:t>
            </a:r>
            <a:endParaRPr sz="2400" dirty="0">
              <a:latin typeface="Arial"/>
              <a:cs typeface="Aria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1337</TotalTime>
  <Words>2382</Words>
  <Application>Microsoft Office PowerPoint</Application>
  <PresentationFormat>On-screen Show (4:3)</PresentationFormat>
  <Paragraphs>353</Paragraphs>
  <Slides>33</Slides>
  <Notes>1</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33</vt:i4>
      </vt:variant>
    </vt:vector>
  </HeadingPairs>
  <TitlesOfParts>
    <vt:vector size="45" baseType="lpstr">
      <vt:lpstr>Adobe Devanagari</vt:lpstr>
      <vt:lpstr>Arial</vt:lpstr>
      <vt:lpstr>Bahnschrift</vt:lpstr>
      <vt:lpstr>Bookman Old Style</vt:lpstr>
      <vt:lpstr>Calibri</vt:lpstr>
      <vt:lpstr>Times New Roman</vt:lpstr>
      <vt:lpstr>TimesNewRoman</vt:lpstr>
      <vt:lpstr>Trebuchet MS</vt:lpstr>
      <vt:lpstr>Wingdings</vt:lpstr>
      <vt:lpstr>Wingdings 2</vt:lpstr>
      <vt:lpstr>Wingdings 3</vt:lpstr>
      <vt:lpstr>Facet</vt:lpstr>
      <vt:lpstr>TOPICAL FLUORIDE</vt:lpstr>
      <vt:lpstr>PowerPoint Presentation</vt:lpstr>
      <vt:lpstr>PowerPoint Presentation</vt:lpstr>
      <vt:lpstr>2% SODIUM FLUORIDE   was the first topically applied agent studied independently by Knutson and Armstrong (1943) and Bibby (1944)  Fluoride concentration - 9200ppm  METHOD OF PREPARATION It is prepared by dissolving 20 gms of NaF powder in 1L of distilled water in a plastic bottle   (if stored in glass containers, the fluoride ion of solution can react with silica of glass forming SiF2 ,thus reducing the availability of free active F for anticaries action) </vt:lpstr>
      <vt:lpstr>TECHNIQUE - KNUTSON’S TECHNIQUE</vt:lpstr>
      <vt:lpstr>MECHANISM OF ACTION :</vt:lpstr>
      <vt:lpstr>PowerPoint Presentation</vt:lpstr>
      <vt:lpstr>PowerPoint Presentation</vt:lpstr>
      <vt:lpstr>TECHNIQUE - MUHLER’S TECHNIQUE</vt:lpstr>
      <vt:lpstr>PowerPoint Presentation</vt:lpstr>
      <vt:lpstr>PowerPoint Presentation</vt:lpstr>
      <vt:lpstr>PowerPoint Presentation</vt:lpstr>
      <vt:lpstr>TECHNIQUE</vt:lpstr>
      <vt:lpstr>MECHANISM OF ACTION</vt:lpstr>
      <vt:lpstr>Comparison of fluoride solution</vt:lpstr>
      <vt:lpstr>23%APF Gel-Thixotropic Gel Fluoride concentration-12300 ppm   </vt:lpstr>
      <vt:lpstr>PowerPoint Presentation</vt:lpstr>
      <vt:lpstr>ADVANTAGES</vt:lpstr>
      <vt:lpstr>APF FOAM 0.92% (9200ppm) ph -4.5</vt:lpstr>
      <vt:lpstr>PowerPoint Presentation</vt:lpstr>
      <vt:lpstr>FLUORIDE VARNISH</vt:lpstr>
      <vt:lpstr>PowerPoint Presentation</vt:lpstr>
      <vt:lpstr>No.of application – semiannual ( every 6 months to both primary and permanent teeth in high caries risk individuals  </vt:lpstr>
      <vt:lpstr>PowerPoint Presentation</vt:lpstr>
      <vt:lpstr>FLUORIDATED PROPHYLACTIC PASTES</vt:lpstr>
      <vt:lpstr>SELF APPLIED TOPICAL FLUORIDES    </vt:lpstr>
      <vt:lpstr>  </vt:lpstr>
      <vt:lpstr>PowerPoint Presentation</vt:lpstr>
      <vt:lpstr>MOUTHRINSES</vt:lpstr>
      <vt:lpstr>PowerPoint Presentation</vt:lpstr>
      <vt:lpstr>FLUORIDE GELS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hp</cp:lastModifiedBy>
  <cp:revision>88</cp:revision>
  <dcterms:created xsi:type="dcterms:W3CDTF">2020-04-09T21:32:38Z</dcterms:created>
  <dcterms:modified xsi:type="dcterms:W3CDTF">2020-04-22T09:21:30Z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2015-10-30T00:00:00Z</vt:filetime>
  </property>
  <property fmtid="{D5CDD505-2E9C-101B-9397-08002B2CF9AE}" pid="3" name="Creator">
    <vt:lpwstr>Microsoft® PowerPoint® 2013</vt:lpwstr>
  </property>
  <property fmtid="{D5CDD505-2E9C-101B-9397-08002B2CF9AE}" pid="4" name="LastSaved">
    <vt:filetime>2020-04-09T00:00:00Z</vt:filetime>
  </property>
</Properties>
</file>