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notesSlides/notesSlide3.xml" ContentType="application/vnd.openxmlformats-officedocument.presentationml.notesSlide+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9"/>
  </p:notesMasterIdLst>
  <p:sldIdLst>
    <p:sldId id="256" r:id="rId2"/>
    <p:sldId id="263" r:id="rId3"/>
    <p:sldId id="275" r:id="rId4"/>
    <p:sldId id="279" r:id="rId5"/>
    <p:sldId id="414" r:id="rId6"/>
    <p:sldId id="415" r:id="rId7"/>
    <p:sldId id="280" r:id="rId8"/>
    <p:sldId id="282" r:id="rId9"/>
    <p:sldId id="418" r:id="rId10"/>
    <p:sldId id="283" r:id="rId11"/>
    <p:sldId id="284" r:id="rId12"/>
    <p:sldId id="286" r:id="rId13"/>
    <p:sldId id="287" r:id="rId14"/>
    <p:sldId id="288" r:id="rId15"/>
    <p:sldId id="289" r:id="rId16"/>
    <p:sldId id="428" r:id="rId17"/>
    <p:sldId id="291" r:id="rId18"/>
    <p:sldId id="292" r:id="rId19"/>
    <p:sldId id="294" r:id="rId20"/>
    <p:sldId id="295" r:id="rId21"/>
    <p:sldId id="296" r:id="rId22"/>
    <p:sldId id="297" r:id="rId23"/>
    <p:sldId id="334" r:id="rId24"/>
    <p:sldId id="335" r:id="rId25"/>
    <p:sldId id="298" r:id="rId26"/>
    <p:sldId id="300" r:id="rId27"/>
    <p:sldId id="302" r:id="rId28"/>
    <p:sldId id="304" r:id="rId29"/>
    <p:sldId id="307" r:id="rId30"/>
    <p:sldId id="309" r:id="rId31"/>
    <p:sldId id="311" r:id="rId32"/>
    <p:sldId id="416" r:id="rId33"/>
    <p:sldId id="417" r:id="rId34"/>
    <p:sldId id="312" r:id="rId35"/>
    <p:sldId id="313" r:id="rId36"/>
    <p:sldId id="314" r:id="rId37"/>
    <p:sldId id="316" r:id="rId38"/>
    <p:sldId id="320" r:id="rId39"/>
    <p:sldId id="322" r:id="rId40"/>
    <p:sldId id="382" r:id="rId41"/>
    <p:sldId id="337" r:id="rId42"/>
    <p:sldId id="341" r:id="rId43"/>
    <p:sldId id="429" r:id="rId44"/>
    <p:sldId id="430" r:id="rId45"/>
    <p:sldId id="431" r:id="rId46"/>
    <p:sldId id="432" r:id="rId47"/>
    <p:sldId id="433" r:id="rId48"/>
    <p:sldId id="323" r:id="rId49"/>
    <p:sldId id="387" r:id="rId50"/>
    <p:sldId id="388" r:id="rId51"/>
    <p:sldId id="434" r:id="rId52"/>
    <p:sldId id="389" r:id="rId53"/>
    <p:sldId id="421" r:id="rId54"/>
    <p:sldId id="390" r:id="rId55"/>
    <p:sldId id="354" r:id="rId56"/>
    <p:sldId id="367" r:id="rId57"/>
    <p:sldId id="258"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82796" autoAdjust="0"/>
  </p:normalViewPr>
  <p:slideViewPr>
    <p:cSldViewPr snapToGrid="0">
      <p:cViewPr varScale="1">
        <p:scale>
          <a:sx n="54" d="100"/>
          <a:sy n="54" d="100"/>
        </p:scale>
        <p:origin x="-461" y="-6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0236B-0833-4A27-A01D-7F68BF1EE491}" type="doc">
      <dgm:prSet loTypeId="urn:microsoft.com/office/officeart/2005/8/layout/matrix2" loCatId="matrix" qsTypeId="urn:microsoft.com/office/officeart/2005/8/quickstyle/3d2#1" qsCatId="3D" csTypeId="urn:microsoft.com/office/officeart/2005/8/colors/colorful5" csCatId="colorful" phldr="1"/>
      <dgm:spPr/>
      <dgm:t>
        <a:bodyPr/>
        <a:lstStyle/>
        <a:p>
          <a:endParaRPr lang="en-US"/>
        </a:p>
      </dgm:t>
    </dgm:pt>
    <dgm:pt modelId="{104BC7F5-0390-4319-9D7D-7257AE560D4A}">
      <dgm:prSet custT="1"/>
      <dgm:spPr/>
      <dgm:t>
        <a:bodyPr/>
        <a:lstStyle/>
        <a:p>
          <a:pPr rtl="0"/>
          <a:r>
            <a:rPr lang="en-US" sz="2400" baseline="0" dirty="0">
              <a:latin typeface="Comic Sans MS" panose="030F0702030302020204" pitchFamily="66" charset="0"/>
            </a:rPr>
            <a:t>Formation of plaque</a:t>
          </a:r>
          <a:endParaRPr lang="en-US" sz="2400" dirty="0">
            <a:latin typeface="Comic Sans MS" panose="030F0702030302020204" pitchFamily="66" charset="0"/>
          </a:endParaRPr>
        </a:p>
      </dgm:t>
    </dgm:pt>
    <dgm:pt modelId="{0743A0DE-CBAA-497F-A1F5-112A11F61DF5}" type="parTrans" cxnId="{BFEEFFEC-4DFB-4AD0-BA48-8EADC525F088}">
      <dgm:prSet/>
      <dgm:spPr/>
      <dgm:t>
        <a:bodyPr/>
        <a:lstStyle/>
        <a:p>
          <a:endParaRPr lang="en-US"/>
        </a:p>
      </dgm:t>
    </dgm:pt>
    <dgm:pt modelId="{7A63D50A-17E9-43B5-8081-4AF6DAB99317}" type="sibTrans" cxnId="{BFEEFFEC-4DFB-4AD0-BA48-8EADC525F088}">
      <dgm:prSet/>
      <dgm:spPr/>
      <dgm:t>
        <a:bodyPr/>
        <a:lstStyle/>
        <a:p>
          <a:endParaRPr lang="en-US"/>
        </a:p>
      </dgm:t>
    </dgm:pt>
    <dgm:pt modelId="{5BC28B2F-A138-4F1E-AB90-2C63FF41E373}">
      <dgm:prSet custT="1"/>
      <dgm:spPr/>
      <dgm:t>
        <a:bodyPr/>
        <a:lstStyle/>
        <a:p>
          <a:pPr rtl="0"/>
          <a:r>
            <a:rPr lang="en-US" sz="2400" baseline="0" dirty="0">
              <a:latin typeface="Comic Sans MS" panose="030F0702030302020204" pitchFamily="66" charset="0"/>
            </a:rPr>
            <a:t>Host tissue invasion</a:t>
          </a:r>
          <a:endParaRPr lang="en-US" sz="2400" dirty="0">
            <a:latin typeface="Comic Sans MS" panose="030F0702030302020204" pitchFamily="66" charset="0"/>
          </a:endParaRPr>
        </a:p>
      </dgm:t>
    </dgm:pt>
    <dgm:pt modelId="{409C1043-5B89-42D7-9BC3-947D0ADA23C2}" type="parTrans" cxnId="{A1C39D68-F5F6-4FD2-A2A1-0857EE2BEB23}">
      <dgm:prSet/>
      <dgm:spPr/>
      <dgm:t>
        <a:bodyPr/>
        <a:lstStyle/>
        <a:p>
          <a:endParaRPr lang="en-US"/>
        </a:p>
      </dgm:t>
    </dgm:pt>
    <dgm:pt modelId="{AF1D9102-BDF2-49F5-BC9D-6DD52BF23973}" type="sibTrans" cxnId="{A1C39D68-F5F6-4FD2-A2A1-0857EE2BEB23}">
      <dgm:prSet/>
      <dgm:spPr/>
      <dgm:t>
        <a:bodyPr/>
        <a:lstStyle/>
        <a:p>
          <a:endParaRPr lang="en-US"/>
        </a:p>
      </dgm:t>
    </dgm:pt>
    <dgm:pt modelId="{2BDB9E93-C40C-4955-BCD1-E320B0BE77DA}">
      <dgm:prSet custT="1"/>
      <dgm:spPr/>
      <dgm:t>
        <a:bodyPr/>
        <a:lstStyle/>
        <a:p>
          <a:pPr rtl="0"/>
          <a:r>
            <a:rPr lang="en-US" sz="2400" baseline="0" dirty="0">
              <a:latin typeface="Comic Sans MS" panose="030F0702030302020204" pitchFamily="66" charset="0"/>
            </a:rPr>
            <a:t>Bacterial evasion of host defense mechanism</a:t>
          </a:r>
          <a:endParaRPr lang="en-US" sz="2400" dirty="0">
            <a:latin typeface="Comic Sans MS" panose="030F0702030302020204" pitchFamily="66" charset="0"/>
          </a:endParaRPr>
        </a:p>
      </dgm:t>
    </dgm:pt>
    <dgm:pt modelId="{98443C6D-40F1-479D-ACBC-41E107C4B2CD}" type="parTrans" cxnId="{31F8C14C-060A-435A-AB9A-7E5113059F65}">
      <dgm:prSet/>
      <dgm:spPr/>
      <dgm:t>
        <a:bodyPr/>
        <a:lstStyle/>
        <a:p>
          <a:endParaRPr lang="en-US"/>
        </a:p>
      </dgm:t>
    </dgm:pt>
    <dgm:pt modelId="{9DA09C19-708D-4011-8059-8581A77517DA}" type="sibTrans" cxnId="{31F8C14C-060A-435A-AB9A-7E5113059F65}">
      <dgm:prSet/>
      <dgm:spPr/>
      <dgm:t>
        <a:bodyPr/>
        <a:lstStyle/>
        <a:p>
          <a:endParaRPr lang="en-US"/>
        </a:p>
      </dgm:t>
    </dgm:pt>
    <dgm:pt modelId="{4A18E42D-9DD2-4742-858D-1024426C19FE}">
      <dgm:prSet custT="1"/>
      <dgm:spPr/>
      <dgm:t>
        <a:bodyPr/>
        <a:lstStyle/>
        <a:p>
          <a:pPr rtl="0"/>
          <a:r>
            <a:rPr lang="en-US" sz="2400" baseline="0" dirty="0">
              <a:latin typeface="Comic Sans MS" panose="030F0702030302020204" pitchFamily="66" charset="0"/>
            </a:rPr>
            <a:t>Virulence factors of different micro-organisms</a:t>
          </a:r>
          <a:endParaRPr lang="en-US" sz="2400" dirty="0">
            <a:latin typeface="Comic Sans MS" panose="030F0702030302020204" pitchFamily="66" charset="0"/>
          </a:endParaRPr>
        </a:p>
      </dgm:t>
    </dgm:pt>
    <dgm:pt modelId="{108327C8-782C-40EE-891B-6C00B555BD3F}" type="parTrans" cxnId="{42277878-453B-4D6E-8185-BD151AF259FC}">
      <dgm:prSet/>
      <dgm:spPr/>
      <dgm:t>
        <a:bodyPr/>
        <a:lstStyle/>
        <a:p>
          <a:endParaRPr lang="en-US"/>
        </a:p>
      </dgm:t>
    </dgm:pt>
    <dgm:pt modelId="{4009F260-80EA-4778-BDE7-C700583E30A7}" type="sibTrans" cxnId="{42277878-453B-4D6E-8185-BD151AF259FC}">
      <dgm:prSet/>
      <dgm:spPr/>
      <dgm:t>
        <a:bodyPr/>
        <a:lstStyle/>
        <a:p>
          <a:endParaRPr lang="en-US"/>
        </a:p>
      </dgm:t>
    </dgm:pt>
    <dgm:pt modelId="{7685E18D-0B17-4F81-84B8-24C00202F788}" type="pres">
      <dgm:prSet presAssocID="{F680236B-0833-4A27-A01D-7F68BF1EE491}" presName="matrix" presStyleCnt="0">
        <dgm:presLayoutVars>
          <dgm:chMax val="1"/>
          <dgm:dir/>
          <dgm:resizeHandles val="exact"/>
        </dgm:presLayoutVars>
      </dgm:prSet>
      <dgm:spPr/>
      <dgm:t>
        <a:bodyPr/>
        <a:lstStyle/>
        <a:p>
          <a:endParaRPr lang="en-IN"/>
        </a:p>
      </dgm:t>
    </dgm:pt>
    <dgm:pt modelId="{0F372D24-F8F7-4212-A113-78EBDCCFC91E}" type="pres">
      <dgm:prSet presAssocID="{F680236B-0833-4A27-A01D-7F68BF1EE491}" presName="axisShape" presStyleLbl="bgShp" presStyleIdx="0" presStyleCnt="1"/>
      <dgm:spPr/>
    </dgm:pt>
    <dgm:pt modelId="{64D53C3C-7997-491D-8078-EC442BEA852B}" type="pres">
      <dgm:prSet presAssocID="{F680236B-0833-4A27-A01D-7F68BF1EE491}" presName="rect1" presStyleLbl="node1" presStyleIdx="0" presStyleCnt="4">
        <dgm:presLayoutVars>
          <dgm:chMax val="0"/>
          <dgm:chPref val="0"/>
          <dgm:bulletEnabled val="1"/>
        </dgm:presLayoutVars>
      </dgm:prSet>
      <dgm:spPr/>
      <dgm:t>
        <a:bodyPr/>
        <a:lstStyle/>
        <a:p>
          <a:endParaRPr lang="en-IN"/>
        </a:p>
      </dgm:t>
    </dgm:pt>
    <dgm:pt modelId="{E1A49BBC-EB52-4DF3-940D-1C20ABCF5A4F}" type="pres">
      <dgm:prSet presAssocID="{F680236B-0833-4A27-A01D-7F68BF1EE491}" presName="rect2" presStyleLbl="node1" presStyleIdx="1" presStyleCnt="4">
        <dgm:presLayoutVars>
          <dgm:chMax val="0"/>
          <dgm:chPref val="0"/>
          <dgm:bulletEnabled val="1"/>
        </dgm:presLayoutVars>
      </dgm:prSet>
      <dgm:spPr/>
      <dgm:t>
        <a:bodyPr/>
        <a:lstStyle/>
        <a:p>
          <a:endParaRPr lang="en-IN"/>
        </a:p>
      </dgm:t>
    </dgm:pt>
    <dgm:pt modelId="{8F2DC142-34C5-4FC8-B9DD-6C10A9893129}" type="pres">
      <dgm:prSet presAssocID="{F680236B-0833-4A27-A01D-7F68BF1EE491}" presName="rect3" presStyleLbl="node1" presStyleIdx="2" presStyleCnt="4">
        <dgm:presLayoutVars>
          <dgm:chMax val="0"/>
          <dgm:chPref val="0"/>
          <dgm:bulletEnabled val="1"/>
        </dgm:presLayoutVars>
      </dgm:prSet>
      <dgm:spPr/>
      <dgm:t>
        <a:bodyPr/>
        <a:lstStyle/>
        <a:p>
          <a:endParaRPr lang="en-IN"/>
        </a:p>
      </dgm:t>
    </dgm:pt>
    <dgm:pt modelId="{E8034227-4105-4CA7-9804-8C88D85EEC0C}" type="pres">
      <dgm:prSet presAssocID="{F680236B-0833-4A27-A01D-7F68BF1EE491}" presName="rect4" presStyleLbl="node1" presStyleIdx="3" presStyleCnt="4">
        <dgm:presLayoutVars>
          <dgm:chMax val="0"/>
          <dgm:chPref val="0"/>
          <dgm:bulletEnabled val="1"/>
        </dgm:presLayoutVars>
      </dgm:prSet>
      <dgm:spPr/>
      <dgm:t>
        <a:bodyPr/>
        <a:lstStyle/>
        <a:p>
          <a:endParaRPr lang="en-IN"/>
        </a:p>
      </dgm:t>
    </dgm:pt>
  </dgm:ptLst>
  <dgm:cxnLst>
    <dgm:cxn modelId="{31F8C14C-060A-435A-AB9A-7E5113059F65}" srcId="{F680236B-0833-4A27-A01D-7F68BF1EE491}" destId="{2BDB9E93-C40C-4955-BCD1-E320B0BE77DA}" srcOrd="2" destOrd="0" parTransId="{98443C6D-40F1-479D-ACBC-41E107C4B2CD}" sibTransId="{9DA09C19-708D-4011-8059-8581A77517DA}"/>
    <dgm:cxn modelId="{A1C39D68-F5F6-4FD2-A2A1-0857EE2BEB23}" srcId="{F680236B-0833-4A27-A01D-7F68BF1EE491}" destId="{5BC28B2F-A138-4F1E-AB90-2C63FF41E373}" srcOrd="1" destOrd="0" parTransId="{409C1043-5B89-42D7-9BC3-947D0ADA23C2}" sibTransId="{AF1D9102-BDF2-49F5-BC9D-6DD52BF23973}"/>
    <dgm:cxn modelId="{183A64D9-19CF-45EE-A9B5-6220D1C0DF98}" type="presOf" srcId="{104BC7F5-0390-4319-9D7D-7257AE560D4A}" destId="{64D53C3C-7997-491D-8078-EC442BEA852B}" srcOrd="0" destOrd="0" presId="urn:microsoft.com/office/officeart/2005/8/layout/matrix2"/>
    <dgm:cxn modelId="{4984510D-E7FC-41C1-BEC5-BAD00B076B6B}" type="presOf" srcId="{F680236B-0833-4A27-A01D-7F68BF1EE491}" destId="{7685E18D-0B17-4F81-84B8-24C00202F788}" srcOrd="0" destOrd="0" presId="urn:microsoft.com/office/officeart/2005/8/layout/matrix2"/>
    <dgm:cxn modelId="{42277878-453B-4D6E-8185-BD151AF259FC}" srcId="{F680236B-0833-4A27-A01D-7F68BF1EE491}" destId="{4A18E42D-9DD2-4742-858D-1024426C19FE}" srcOrd="3" destOrd="0" parTransId="{108327C8-782C-40EE-891B-6C00B555BD3F}" sibTransId="{4009F260-80EA-4778-BDE7-C700583E30A7}"/>
    <dgm:cxn modelId="{069DCB82-2F12-48A5-9077-1A611A6B04A1}" type="presOf" srcId="{5BC28B2F-A138-4F1E-AB90-2C63FF41E373}" destId="{E1A49BBC-EB52-4DF3-940D-1C20ABCF5A4F}" srcOrd="0" destOrd="0" presId="urn:microsoft.com/office/officeart/2005/8/layout/matrix2"/>
    <dgm:cxn modelId="{BFEEFFEC-4DFB-4AD0-BA48-8EADC525F088}" srcId="{F680236B-0833-4A27-A01D-7F68BF1EE491}" destId="{104BC7F5-0390-4319-9D7D-7257AE560D4A}" srcOrd="0" destOrd="0" parTransId="{0743A0DE-CBAA-497F-A1F5-112A11F61DF5}" sibTransId="{7A63D50A-17E9-43B5-8081-4AF6DAB99317}"/>
    <dgm:cxn modelId="{B55E0B1C-B0C3-4EA5-B488-9496B65566E8}" type="presOf" srcId="{4A18E42D-9DD2-4742-858D-1024426C19FE}" destId="{E8034227-4105-4CA7-9804-8C88D85EEC0C}" srcOrd="0" destOrd="0" presId="urn:microsoft.com/office/officeart/2005/8/layout/matrix2"/>
    <dgm:cxn modelId="{8610F9FB-119A-491A-AFED-5D497E42CED3}" type="presOf" srcId="{2BDB9E93-C40C-4955-BCD1-E320B0BE77DA}" destId="{8F2DC142-34C5-4FC8-B9DD-6C10A9893129}" srcOrd="0" destOrd="0" presId="urn:microsoft.com/office/officeart/2005/8/layout/matrix2"/>
    <dgm:cxn modelId="{98C0F423-63F8-4E8C-BA4A-8031A3CA2E1B}" type="presParOf" srcId="{7685E18D-0B17-4F81-84B8-24C00202F788}" destId="{0F372D24-F8F7-4212-A113-78EBDCCFC91E}" srcOrd="0" destOrd="0" presId="urn:microsoft.com/office/officeart/2005/8/layout/matrix2"/>
    <dgm:cxn modelId="{9AD5A541-3978-4F74-81AB-59A638B3B382}" type="presParOf" srcId="{7685E18D-0B17-4F81-84B8-24C00202F788}" destId="{64D53C3C-7997-491D-8078-EC442BEA852B}" srcOrd="1" destOrd="0" presId="urn:microsoft.com/office/officeart/2005/8/layout/matrix2"/>
    <dgm:cxn modelId="{419F3CE8-8BC1-412F-AC7B-594AE973865D}" type="presParOf" srcId="{7685E18D-0B17-4F81-84B8-24C00202F788}" destId="{E1A49BBC-EB52-4DF3-940D-1C20ABCF5A4F}" srcOrd="2" destOrd="0" presId="urn:microsoft.com/office/officeart/2005/8/layout/matrix2"/>
    <dgm:cxn modelId="{178CC454-F69C-456E-A618-26BD4FE308B3}" type="presParOf" srcId="{7685E18D-0B17-4F81-84B8-24C00202F788}" destId="{8F2DC142-34C5-4FC8-B9DD-6C10A9893129}" srcOrd="3" destOrd="0" presId="urn:microsoft.com/office/officeart/2005/8/layout/matrix2"/>
    <dgm:cxn modelId="{969A9E6D-ACB4-4251-AC94-D97FD9B69D95}" type="presParOf" srcId="{7685E18D-0B17-4F81-84B8-24C00202F788}" destId="{E8034227-4105-4CA7-9804-8C88D85EEC0C}" srcOrd="4" destOrd="0" presId="urn:microsoft.com/office/officeart/2005/8/layout/matrix2"/>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663BAF-1BD7-4B67-9E6A-EE528E789757}" type="doc">
      <dgm:prSet loTypeId="urn:microsoft.com/office/officeart/2005/8/layout/vList2" loCatId="list" qsTypeId="urn:microsoft.com/office/officeart/2005/8/quickstyle/3d1" qsCatId="3D" csTypeId="urn:microsoft.com/office/officeart/2005/8/colors/accent1_5" csCatId="accent1" phldr="1"/>
      <dgm:spPr/>
      <dgm:t>
        <a:bodyPr/>
        <a:lstStyle/>
        <a:p>
          <a:endParaRPr lang="en-US"/>
        </a:p>
      </dgm:t>
    </dgm:pt>
    <dgm:pt modelId="{F6421C22-FDC7-4730-890F-8FF1E0F3E336}">
      <dgm:prSet custT="1"/>
      <dgm:spPr/>
      <dgm:t>
        <a:bodyPr/>
        <a:lstStyle/>
        <a:p>
          <a:pPr algn="ctr" rtl="0"/>
          <a:r>
            <a:rPr lang="en-US" sz="2400" baseline="0" dirty="0">
              <a:solidFill>
                <a:srgbClr val="7030A0"/>
              </a:solidFill>
              <a:latin typeface="Comic Sans MS" panose="030F0702030302020204" pitchFamily="66" charset="0"/>
            </a:rPr>
            <a:t>Enhance vascular permeability. </a:t>
          </a:r>
          <a:endParaRPr lang="en-US" sz="2400" dirty="0">
            <a:solidFill>
              <a:srgbClr val="7030A0"/>
            </a:solidFill>
            <a:latin typeface="Comic Sans MS" panose="030F0702030302020204" pitchFamily="66" charset="0"/>
          </a:endParaRPr>
        </a:p>
      </dgm:t>
    </dgm:pt>
    <dgm:pt modelId="{07C93F02-260B-4811-B434-91F63DDF66E9}" type="parTrans" cxnId="{C8CDF1E9-7BBB-4935-B29D-A8EF5FE85153}">
      <dgm:prSet/>
      <dgm:spPr/>
      <dgm:t>
        <a:bodyPr/>
        <a:lstStyle/>
        <a:p>
          <a:endParaRPr lang="en-US"/>
        </a:p>
      </dgm:t>
    </dgm:pt>
    <dgm:pt modelId="{C4489753-531E-44AF-B19F-FAF3A4649F07}" type="sibTrans" cxnId="{C8CDF1E9-7BBB-4935-B29D-A8EF5FE85153}">
      <dgm:prSet/>
      <dgm:spPr/>
      <dgm:t>
        <a:bodyPr/>
        <a:lstStyle/>
        <a:p>
          <a:endParaRPr lang="en-US"/>
        </a:p>
      </dgm:t>
    </dgm:pt>
    <dgm:pt modelId="{67BD2FFF-B42B-409C-BA55-CCF86FB12E7E}">
      <dgm:prSet custT="1"/>
      <dgm:spPr/>
      <dgm:t>
        <a:bodyPr/>
        <a:lstStyle/>
        <a:p>
          <a:pPr algn="ctr" rtl="0"/>
          <a:r>
            <a:rPr lang="en-US" sz="2400" baseline="0" dirty="0">
              <a:solidFill>
                <a:srgbClr val="7030A0"/>
              </a:solidFill>
              <a:latin typeface="Comic Sans MS" panose="030F0702030302020204" pitchFamily="66" charset="0"/>
            </a:rPr>
            <a:t>These enzymes increase GCF production and thus provide a continuous supply of nutrients for the bacterium, enhancing its growth and virulence.</a:t>
          </a:r>
          <a:endParaRPr lang="en-US" sz="2400" dirty="0">
            <a:solidFill>
              <a:srgbClr val="7030A0"/>
            </a:solidFill>
            <a:latin typeface="Comic Sans MS" panose="030F0702030302020204" pitchFamily="66" charset="0"/>
          </a:endParaRPr>
        </a:p>
      </dgm:t>
    </dgm:pt>
    <dgm:pt modelId="{E6468705-EA07-4114-A662-9FC7765C897D}" type="parTrans" cxnId="{23A813E7-9F98-478A-95EF-104EA0AB557A}">
      <dgm:prSet/>
      <dgm:spPr/>
      <dgm:t>
        <a:bodyPr/>
        <a:lstStyle/>
        <a:p>
          <a:endParaRPr lang="en-US"/>
        </a:p>
      </dgm:t>
    </dgm:pt>
    <dgm:pt modelId="{E0AF50E3-F47D-4082-8C71-FBC24A1D641D}" type="sibTrans" cxnId="{23A813E7-9F98-478A-95EF-104EA0AB557A}">
      <dgm:prSet/>
      <dgm:spPr/>
      <dgm:t>
        <a:bodyPr/>
        <a:lstStyle/>
        <a:p>
          <a:endParaRPr lang="en-US"/>
        </a:p>
      </dgm:t>
    </dgm:pt>
    <dgm:pt modelId="{207F241D-49B4-42FD-B22C-5CC21C564226}">
      <dgm:prSet custT="1"/>
      <dgm:spPr/>
      <dgm:t>
        <a:bodyPr/>
        <a:lstStyle/>
        <a:p>
          <a:pPr algn="ctr" rtl="0"/>
          <a:r>
            <a:rPr lang="en-US" sz="2400" baseline="0" dirty="0" err="1">
              <a:solidFill>
                <a:srgbClr val="7030A0"/>
              </a:solidFill>
              <a:latin typeface="Comic Sans MS" panose="030F0702030302020204" pitchFamily="66" charset="0"/>
            </a:rPr>
            <a:t>Arg-gingipain</a:t>
          </a:r>
          <a:r>
            <a:rPr lang="en-US" sz="2400" baseline="0" dirty="0">
              <a:solidFill>
                <a:srgbClr val="7030A0"/>
              </a:solidFill>
              <a:latin typeface="Comic Sans MS" panose="030F0702030302020204" pitchFamily="66" charset="0"/>
            </a:rPr>
            <a:t> - potent </a:t>
          </a:r>
          <a:r>
            <a:rPr lang="en-US" sz="2400" baseline="0" dirty="0" err="1">
              <a:solidFill>
                <a:srgbClr val="7030A0"/>
              </a:solidFill>
              <a:latin typeface="Comic Sans MS" panose="030F0702030302020204" pitchFamily="66" charset="0"/>
            </a:rPr>
            <a:t>chemotactic</a:t>
          </a:r>
          <a:r>
            <a:rPr lang="en-US" sz="2400" baseline="0" dirty="0">
              <a:solidFill>
                <a:srgbClr val="7030A0"/>
              </a:solidFill>
              <a:latin typeface="Comic Sans MS" panose="030F0702030302020204" pitchFamily="66" charset="0"/>
            </a:rPr>
            <a:t> factor c5a by directly cleaving the C5 component of complement. </a:t>
          </a:r>
          <a:endParaRPr lang="en-US" sz="2400" dirty="0">
            <a:solidFill>
              <a:srgbClr val="7030A0"/>
            </a:solidFill>
            <a:latin typeface="Comic Sans MS" panose="030F0702030302020204" pitchFamily="66" charset="0"/>
          </a:endParaRPr>
        </a:p>
      </dgm:t>
    </dgm:pt>
    <dgm:pt modelId="{294263D1-FD10-434A-A22A-B51A56ABC54F}" type="parTrans" cxnId="{718EF63E-3C32-4446-A3FF-6C7D7BFA66B9}">
      <dgm:prSet/>
      <dgm:spPr/>
      <dgm:t>
        <a:bodyPr/>
        <a:lstStyle/>
        <a:p>
          <a:endParaRPr lang="en-US"/>
        </a:p>
      </dgm:t>
    </dgm:pt>
    <dgm:pt modelId="{DD147D20-9A8F-4B1C-B05D-AFECF46B6766}" type="sibTrans" cxnId="{718EF63E-3C32-4446-A3FF-6C7D7BFA66B9}">
      <dgm:prSet/>
      <dgm:spPr/>
      <dgm:t>
        <a:bodyPr/>
        <a:lstStyle/>
        <a:p>
          <a:endParaRPr lang="en-US"/>
        </a:p>
      </dgm:t>
    </dgm:pt>
    <dgm:pt modelId="{F02CF81D-771A-4995-BC94-023D51820A8C}">
      <dgm:prSet custT="1"/>
      <dgm:spPr/>
      <dgm:t>
        <a:bodyPr/>
        <a:lstStyle/>
        <a:p>
          <a:pPr algn="ctr" rtl="0"/>
          <a:r>
            <a:rPr lang="en-US" sz="2400" baseline="0" dirty="0">
              <a:solidFill>
                <a:srgbClr val="7030A0"/>
              </a:solidFill>
              <a:latin typeface="Comic Sans MS" panose="030F0702030302020204" pitchFamily="66" charset="0"/>
            </a:rPr>
            <a:t>Degrades C</a:t>
          </a:r>
          <a:r>
            <a:rPr lang="en-US" sz="2400" i="1" baseline="0" dirty="0">
              <a:solidFill>
                <a:srgbClr val="7030A0"/>
              </a:solidFill>
              <a:latin typeface="Comic Sans MS" panose="030F0702030302020204" pitchFamily="66" charset="0"/>
            </a:rPr>
            <a:t>3</a:t>
          </a:r>
          <a:r>
            <a:rPr lang="en-US" sz="2400" baseline="0" dirty="0">
              <a:solidFill>
                <a:srgbClr val="7030A0"/>
              </a:solidFill>
              <a:latin typeface="Comic Sans MS" panose="030F0702030302020204" pitchFamily="66" charset="0"/>
            </a:rPr>
            <a:t>,and eliminates the creation of c3-derived </a:t>
          </a:r>
          <a:r>
            <a:rPr lang="en-US" sz="2400" baseline="0" dirty="0" err="1">
              <a:solidFill>
                <a:srgbClr val="7030A0"/>
              </a:solidFill>
              <a:latin typeface="Comic Sans MS" panose="030F0702030302020204" pitchFamily="66" charset="0"/>
            </a:rPr>
            <a:t>opsonins</a:t>
          </a:r>
          <a:r>
            <a:rPr lang="en-US" sz="2400" baseline="0" dirty="0">
              <a:solidFill>
                <a:srgbClr val="7030A0"/>
              </a:solidFill>
              <a:latin typeface="Comic Sans MS" panose="030F0702030302020204" pitchFamily="66" charset="0"/>
            </a:rPr>
            <a:t>. This render sp. </a:t>
          </a:r>
          <a:r>
            <a:rPr lang="en-US" sz="2400" baseline="0" dirty="0" err="1">
              <a:solidFill>
                <a:srgbClr val="7030A0"/>
              </a:solidFill>
              <a:latin typeface="Comic Sans MS" panose="030F0702030302020204" pitchFamily="66" charset="0"/>
            </a:rPr>
            <a:t>Gingivalis</a:t>
          </a:r>
          <a:r>
            <a:rPr lang="en-US" sz="2400" baseline="0" dirty="0">
              <a:solidFill>
                <a:srgbClr val="7030A0"/>
              </a:solidFill>
              <a:latin typeface="Comic Sans MS" panose="030F0702030302020204" pitchFamily="66" charset="0"/>
            </a:rPr>
            <a:t> more resistant to </a:t>
          </a:r>
          <a:r>
            <a:rPr lang="en-US" sz="2400" baseline="0" dirty="0" err="1">
              <a:solidFill>
                <a:srgbClr val="7030A0"/>
              </a:solidFill>
              <a:latin typeface="Comic Sans MS" panose="030F0702030302020204" pitchFamily="66" charset="0"/>
            </a:rPr>
            <a:t>phagocytosis</a:t>
          </a:r>
          <a:r>
            <a:rPr lang="en-US" sz="2400" baseline="0" dirty="0">
              <a:solidFill>
                <a:srgbClr val="7030A0"/>
              </a:solidFill>
              <a:latin typeface="Comic Sans MS" panose="030F0702030302020204" pitchFamily="66" charset="0"/>
            </a:rPr>
            <a:t> by </a:t>
          </a:r>
          <a:r>
            <a:rPr lang="en-US" sz="2400" baseline="0" dirty="0" err="1">
              <a:solidFill>
                <a:srgbClr val="7030A0"/>
              </a:solidFill>
              <a:latin typeface="Comic Sans MS" panose="030F0702030302020204" pitchFamily="66" charset="0"/>
            </a:rPr>
            <a:t>neutrophils</a:t>
          </a:r>
          <a:endParaRPr lang="en-US" sz="2400" dirty="0">
            <a:solidFill>
              <a:srgbClr val="7030A0"/>
            </a:solidFill>
            <a:latin typeface="Comic Sans MS" panose="030F0702030302020204" pitchFamily="66" charset="0"/>
          </a:endParaRPr>
        </a:p>
      </dgm:t>
    </dgm:pt>
    <dgm:pt modelId="{95D5B5CB-B288-4162-AB9E-F2751457557C}" type="parTrans" cxnId="{96770677-F004-40A5-B906-24DB7B284A1D}">
      <dgm:prSet/>
      <dgm:spPr/>
      <dgm:t>
        <a:bodyPr/>
        <a:lstStyle/>
        <a:p>
          <a:endParaRPr lang="en-US"/>
        </a:p>
      </dgm:t>
    </dgm:pt>
    <dgm:pt modelId="{CA887D51-E044-49E3-B05D-56DC92A93202}" type="sibTrans" cxnId="{96770677-F004-40A5-B906-24DB7B284A1D}">
      <dgm:prSet/>
      <dgm:spPr/>
      <dgm:t>
        <a:bodyPr/>
        <a:lstStyle/>
        <a:p>
          <a:endParaRPr lang="en-US"/>
        </a:p>
      </dgm:t>
    </dgm:pt>
    <dgm:pt modelId="{F6B681A4-2213-454E-93C3-A841AEE41E4F}" type="pres">
      <dgm:prSet presAssocID="{7E663BAF-1BD7-4B67-9E6A-EE528E789757}" presName="linear" presStyleCnt="0">
        <dgm:presLayoutVars>
          <dgm:animLvl val="lvl"/>
          <dgm:resizeHandles val="exact"/>
        </dgm:presLayoutVars>
      </dgm:prSet>
      <dgm:spPr/>
      <dgm:t>
        <a:bodyPr/>
        <a:lstStyle/>
        <a:p>
          <a:endParaRPr lang="en-IN"/>
        </a:p>
      </dgm:t>
    </dgm:pt>
    <dgm:pt modelId="{E8B27878-4F21-483D-8655-24F18EBEFEC8}" type="pres">
      <dgm:prSet presAssocID="{F6421C22-FDC7-4730-890F-8FF1E0F3E336}" presName="parentText" presStyleLbl="node1" presStyleIdx="0" presStyleCnt="4" custLinFactNeighborY="52975">
        <dgm:presLayoutVars>
          <dgm:chMax val="0"/>
          <dgm:bulletEnabled val="1"/>
        </dgm:presLayoutVars>
      </dgm:prSet>
      <dgm:spPr/>
      <dgm:t>
        <a:bodyPr/>
        <a:lstStyle/>
        <a:p>
          <a:endParaRPr lang="en-IN"/>
        </a:p>
      </dgm:t>
    </dgm:pt>
    <dgm:pt modelId="{069F54DA-6CD3-410C-A254-D99165510ACF}" type="pres">
      <dgm:prSet presAssocID="{C4489753-531E-44AF-B19F-FAF3A4649F07}" presName="spacer" presStyleCnt="0"/>
      <dgm:spPr/>
    </dgm:pt>
    <dgm:pt modelId="{F3101D93-5AB7-44D5-BD96-98C92D96438E}" type="pres">
      <dgm:prSet presAssocID="{67BD2FFF-B42B-409C-BA55-CCF86FB12E7E}" presName="parentText" presStyleLbl="node1" presStyleIdx="1" presStyleCnt="4" custLinFactNeighborY="29744">
        <dgm:presLayoutVars>
          <dgm:chMax val="0"/>
          <dgm:bulletEnabled val="1"/>
        </dgm:presLayoutVars>
      </dgm:prSet>
      <dgm:spPr/>
      <dgm:t>
        <a:bodyPr/>
        <a:lstStyle/>
        <a:p>
          <a:endParaRPr lang="en-IN"/>
        </a:p>
      </dgm:t>
    </dgm:pt>
    <dgm:pt modelId="{9012B86A-1082-4152-8319-979ABB2EBE6C}" type="pres">
      <dgm:prSet presAssocID="{E0AF50E3-F47D-4082-8C71-FBC24A1D641D}" presName="spacer" presStyleCnt="0"/>
      <dgm:spPr/>
    </dgm:pt>
    <dgm:pt modelId="{F6A4A2B9-1545-45BD-83CA-922FD2288E1D}" type="pres">
      <dgm:prSet presAssocID="{207F241D-49B4-42FD-B22C-5CC21C564226}" presName="parentText" presStyleLbl="node1" presStyleIdx="2" presStyleCnt="4">
        <dgm:presLayoutVars>
          <dgm:chMax val="0"/>
          <dgm:bulletEnabled val="1"/>
        </dgm:presLayoutVars>
      </dgm:prSet>
      <dgm:spPr/>
      <dgm:t>
        <a:bodyPr/>
        <a:lstStyle/>
        <a:p>
          <a:endParaRPr lang="en-IN"/>
        </a:p>
      </dgm:t>
    </dgm:pt>
    <dgm:pt modelId="{4CB68FED-5604-412A-9882-035BD13A35DB}" type="pres">
      <dgm:prSet presAssocID="{DD147D20-9A8F-4B1C-B05D-AFECF46B6766}" presName="spacer" presStyleCnt="0"/>
      <dgm:spPr/>
    </dgm:pt>
    <dgm:pt modelId="{D6D0A118-5B88-418D-8F91-D93F43D31564}" type="pres">
      <dgm:prSet presAssocID="{F02CF81D-771A-4995-BC94-023D51820A8C}" presName="parentText" presStyleLbl="node1" presStyleIdx="3" presStyleCnt="4">
        <dgm:presLayoutVars>
          <dgm:chMax val="0"/>
          <dgm:bulletEnabled val="1"/>
        </dgm:presLayoutVars>
      </dgm:prSet>
      <dgm:spPr/>
      <dgm:t>
        <a:bodyPr/>
        <a:lstStyle/>
        <a:p>
          <a:endParaRPr lang="en-IN"/>
        </a:p>
      </dgm:t>
    </dgm:pt>
  </dgm:ptLst>
  <dgm:cxnLst>
    <dgm:cxn modelId="{718EF63E-3C32-4446-A3FF-6C7D7BFA66B9}" srcId="{7E663BAF-1BD7-4B67-9E6A-EE528E789757}" destId="{207F241D-49B4-42FD-B22C-5CC21C564226}" srcOrd="2" destOrd="0" parTransId="{294263D1-FD10-434A-A22A-B51A56ABC54F}" sibTransId="{DD147D20-9A8F-4B1C-B05D-AFECF46B6766}"/>
    <dgm:cxn modelId="{1F3AC92D-E68A-464C-AE87-A1BDEDE25EF7}" type="presOf" srcId="{7E663BAF-1BD7-4B67-9E6A-EE528E789757}" destId="{F6B681A4-2213-454E-93C3-A841AEE41E4F}" srcOrd="0" destOrd="0" presId="urn:microsoft.com/office/officeart/2005/8/layout/vList2"/>
    <dgm:cxn modelId="{719AF031-D6E4-4783-BE6C-DDC8DDBFA286}" type="presOf" srcId="{F6421C22-FDC7-4730-890F-8FF1E0F3E336}" destId="{E8B27878-4F21-483D-8655-24F18EBEFEC8}" srcOrd="0" destOrd="0" presId="urn:microsoft.com/office/officeart/2005/8/layout/vList2"/>
    <dgm:cxn modelId="{23A813E7-9F98-478A-95EF-104EA0AB557A}" srcId="{7E663BAF-1BD7-4B67-9E6A-EE528E789757}" destId="{67BD2FFF-B42B-409C-BA55-CCF86FB12E7E}" srcOrd="1" destOrd="0" parTransId="{E6468705-EA07-4114-A662-9FC7765C897D}" sibTransId="{E0AF50E3-F47D-4082-8C71-FBC24A1D641D}"/>
    <dgm:cxn modelId="{C644BB2E-882F-45D4-9D19-5ACFF2AAA22C}" type="presOf" srcId="{F02CF81D-771A-4995-BC94-023D51820A8C}" destId="{D6D0A118-5B88-418D-8F91-D93F43D31564}" srcOrd="0" destOrd="0" presId="urn:microsoft.com/office/officeart/2005/8/layout/vList2"/>
    <dgm:cxn modelId="{C8CDF1E9-7BBB-4935-B29D-A8EF5FE85153}" srcId="{7E663BAF-1BD7-4B67-9E6A-EE528E789757}" destId="{F6421C22-FDC7-4730-890F-8FF1E0F3E336}" srcOrd="0" destOrd="0" parTransId="{07C93F02-260B-4811-B434-91F63DDF66E9}" sibTransId="{C4489753-531E-44AF-B19F-FAF3A4649F07}"/>
    <dgm:cxn modelId="{754ECE59-0F91-4DE9-A73C-8A67DDC2C4E8}" type="presOf" srcId="{207F241D-49B4-42FD-B22C-5CC21C564226}" destId="{F6A4A2B9-1545-45BD-83CA-922FD2288E1D}" srcOrd="0" destOrd="0" presId="urn:microsoft.com/office/officeart/2005/8/layout/vList2"/>
    <dgm:cxn modelId="{96770677-F004-40A5-B906-24DB7B284A1D}" srcId="{7E663BAF-1BD7-4B67-9E6A-EE528E789757}" destId="{F02CF81D-771A-4995-BC94-023D51820A8C}" srcOrd="3" destOrd="0" parTransId="{95D5B5CB-B288-4162-AB9E-F2751457557C}" sibTransId="{CA887D51-E044-49E3-B05D-56DC92A93202}"/>
    <dgm:cxn modelId="{276B7994-D67A-4F62-89B2-64836822578F}" type="presOf" srcId="{67BD2FFF-B42B-409C-BA55-CCF86FB12E7E}" destId="{F3101D93-5AB7-44D5-BD96-98C92D96438E}" srcOrd="0" destOrd="0" presId="urn:microsoft.com/office/officeart/2005/8/layout/vList2"/>
    <dgm:cxn modelId="{AA243B56-B77D-4D87-88F6-D2A15B00A20C}" type="presParOf" srcId="{F6B681A4-2213-454E-93C3-A841AEE41E4F}" destId="{E8B27878-4F21-483D-8655-24F18EBEFEC8}" srcOrd="0" destOrd="0" presId="urn:microsoft.com/office/officeart/2005/8/layout/vList2"/>
    <dgm:cxn modelId="{B7CC67B9-79D0-4A70-A370-B14C40B3C32E}" type="presParOf" srcId="{F6B681A4-2213-454E-93C3-A841AEE41E4F}" destId="{069F54DA-6CD3-410C-A254-D99165510ACF}" srcOrd="1" destOrd="0" presId="urn:microsoft.com/office/officeart/2005/8/layout/vList2"/>
    <dgm:cxn modelId="{84B11D1C-C93B-431B-96D2-97E7FEB8DEE1}" type="presParOf" srcId="{F6B681A4-2213-454E-93C3-A841AEE41E4F}" destId="{F3101D93-5AB7-44D5-BD96-98C92D96438E}" srcOrd="2" destOrd="0" presId="urn:microsoft.com/office/officeart/2005/8/layout/vList2"/>
    <dgm:cxn modelId="{5E57BF2D-BAAA-487B-B5C0-E0A912C5FEB1}" type="presParOf" srcId="{F6B681A4-2213-454E-93C3-A841AEE41E4F}" destId="{9012B86A-1082-4152-8319-979ABB2EBE6C}" srcOrd="3" destOrd="0" presId="urn:microsoft.com/office/officeart/2005/8/layout/vList2"/>
    <dgm:cxn modelId="{48CD78BB-928F-460B-9FF9-A6B836BB9DE3}" type="presParOf" srcId="{F6B681A4-2213-454E-93C3-A841AEE41E4F}" destId="{F6A4A2B9-1545-45BD-83CA-922FD2288E1D}" srcOrd="4" destOrd="0" presId="urn:microsoft.com/office/officeart/2005/8/layout/vList2"/>
    <dgm:cxn modelId="{07DCE1E3-7A5A-450E-93A0-4F4E3E9F14A0}" type="presParOf" srcId="{F6B681A4-2213-454E-93C3-A841AEE41E4F}" destId="{4CB68FED-5604-412A-9882-035BD13A35DB}" srcOrd="5" destOrd="0" presId="urn:microsoft.com/office/officeart/2005/8/layout/vList2"/>
    <dgm:cxn modelId="{1D8E30F5-43E0-45FE-87B2-1CB5CF8498E0}" type="presParOf" srcId="{F6B681A4-2213-454E-93C3-A841AEE41E4F}" destId="{D6D0A118-5B88-418D-8F91-D93F43D31564}"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875503-F0C5-4EE7-9C37-536014C41386}" type="doc">
      <dgm:prSet loTypeId="urn:microsoft.com/office/officeart/2005/8/layout/vList2" loCatId="list" qsTypeId="urn:microsoft.com/office/officeart/2005/8/quickstyle/3d1" qsCatId="3D" csTypeId="urn:microsoft.com/office/officeart/2005/8/colors/accent1_5" csCatId="accent1" phldr="1"/>
      <dgm:spPr/>
      <dgm:t>
        <a:bodyPr/>
        <a:lstStyle/>
        <a:p>
          <a:endParaRPr lang="en-US"/>
        </a:p>
      </dgm:t>
    </dgm:pt>
    <dgm:pt modelId="{A7893B45-A8EC-4450-8B13-12547D0CB0C0}">
      <dgm:prSet custT="1"/>
      <dgm:spPr/>
      <dgm:t>
        <a:bodyPr/>
        <a:lstStyle/>
        <a:p>
          <a:pPr algn="just" rtl="0"/>
          <a:r>
            <a:rPr lang="en-US" sz="2400" baseline="0" dirty="0">
              <a:latin typeface="Comic Sans MS" panose="030F0702030302020204" pitchFamily="66" charset="0"/>
            </a:rPr>
            <a:t>Fibrinogen is a major target for </a:t>
          </a:r>
          <a:r>
            <a:rPr lang="en-US" sz="2400" baseline="0" dirty="0" err="1">
              <a:latin typeface="Comic Sans MS" panose="030F0702030302020204" pitchFamily="66" charset="0"/>
            </a:rPr>
            <a:t>lys-gingipain</a:t>
          </a:r>
          <a:r>
            <a:rPr lang="en-US" sz="2400" baseline="0" dirty="0">
              <a:latin typeface="Comic Sans MS" panose="030F0702030302020204" pitchFamily="66" charset="0"/>
            </a:rPr>
            <a:t> and it thus increases the local clotting time, leading to gingival bleeding.</a:t>
          </a:r>
        </a:p>
      </dgm:t>
    </dgm:pt>
    <dgm:pt modelId="{2B596C98-3392-4FC8-9B12-539F93B291A6}" type="parTrans" cxnId="{E8520BC2-4AED-423D-B998-765112BC6439}">
      <dgm:prSet/>
      <dgm:spPr/>
      <dgm:t>
        <a:bodyPr/>
        <a:lstStyle/>
        <a:p>
          <a:endParaRPr lang="en-US"/>
        </a:p>
      </dgm:t>
    </dgm:pt>
    <dgm:pt modelId="{2E4014F9-6E39-4F58-96C1-23F20256C481}" type="sibTrans" cxnId="{E8520BC2-4AED-423D-B998-765112BC6439}">
      <dgm:prSet/>
      <dgm:spPr/>
      <dgm:t>
        <a:bodyPr/>
        <a:lstStyle/>
        <a:p>
          <a:endParaRPr lang="en-US"/>
        </a:p>
      </dgm:t>
    </dgm:pt>
    <dgm:pt modelId="{07638618-BB06-4DF4-8E0A-7E1BC143ECC9}">
      <dgm:prSet custT="1"/>
      <dgm:spPr/>
      <dgm:t>
        <a:bodyPr/>
        <a:lstStyle/>
        <a:p>
          <a:pPr algn="just" rtl="0"/>
          <a:r>
            <a:rPr lang="en-US" sz="2400" baseline="0">
              <a:latin typeface="Comic Sans MS" panose="030F0702030302020204" pitchFamily="66" charset="0"/>
            </a:rPr>
            <a:t>Gingipains  act as adhesins and have a strong binding affinity for fibrinogen , fibronectin and laminin. It inhibits haemagglutination. </a:t>
          </a:r>
          <a:endParaRPr lang="en-US" sz="2400" dirty="0">
            <a:latin typeface="Comic Sans MS" panose="030F0702030302020204" pitchFamily="66" charset="0"/>
          </a:endParaRPr>
        </a:p>
      </dgm:t>
    </dgm:pt>
    <dgm:pt modelId="{58C2C98F-BD7A-40BE-B5D9-7831AA5A5938}" type="parTrans" cxnId="{25E2499C-B7E9-4967-BDA5-C1EFC13CEC92}">
      <dgm:prSet/>
      <dgm:spPr/>
      <dgm:t>
        <a:bodyPr/>
        <a:lstStyle/>
        <a:p>
          <a:endParaRPr lang="en-US"/>
        </a:p>
      </dgm:t>
    </dgm:pt>
    <dgm:pt modelId="{D9667509-5C3F-44EB-9C27-4AAC4E9B29B9}" type="sibTrans" cxnId="{25E2499C-B7E9-4967-BDA5-C1EFC13CEC92}">
      <dgm:prSet/>
      <dgm:spPr/>
      <dgm:t>
        <a:bodyPr/>
        <a:lstStyle/>
        <a:p>
          <a:endParaRPr lang="en-US"/>
        </a:p>
      </dgm:t>
    </dgm:pt>
    <dgm:pt modelId="{7802AB6A-F052-4AC8-AA91-3020BC5D8152}">
      <dgm:prSet custT="1"/>
      <dgm:spPr/>
      <dgm:t>
        <a:bodyPr/>
        <a:lstStyle/>
        <a:p>
          <a:pPr algn="just" rtl="0"/>
          <a:r>
            <a:rPr lang="en-US" sz="2400" baseline="0">
              <a:latin typeface="Comic Sans MS" panose="030F0702030302020204" pitchFamily="66" charset="0"/>
            </a:rPr>
            <a:t>Since these complexes are present on the surfaces of both the vesicles and membranes of P. Gingivalis , they may play an important role in the attachment of this bacterium to host cells.</a:t>
          </a:r>
          <a:endParaRPr lang="en-US" sz="2400" dirty="0">
            <a:latin typeface="Comic Sans MS" panose="030F0702030302020204" pitchFamily="66" charset="0"/>
          </a:endParaRPr>
        </a:p>
      </dgm:t>
    </dgm:pt>
    <dgm:pt modelId="{BF8ADDF2-9597-41E5-A58C-1724DF97BFC0}" type="parTrans" cxnId="{73B5F053-042F-4CDF-A291-A4870336E243}">
      <dgm:prSet/>
      <dgm:spPr/>
      <dgm:t>
        <a:bodyPr/>
        <a:lstStyle/>
        <a:p>
          <a:endParaRPr lang="en-US"/>
        </a:p>
      </dgm:t>
    </dgm:pt>
    <dgm:pt modelId="{2EF1A7C0-6ED7-4DB7-B51B-38452CFDF0E7}" type="sibTrans" cxnId="{73B5F053-042F-4CDF-A291-A4870336E243}">
      <dgm:prSet/>
      <dgm:spPr/>
      <dgm:t>
        <a:bodyPr/>
        <a:lstStyle/>
        <a:p>
          <a:endParaRPr lang="en-US"/>
        </a:p>
      </dgm:t>
    </dgm:pt>
    <dgm:pt modelId="{ED1EBC53-EFDE-438B-8AD4-57D54FBA0918}">
      <dgm:prSet custT="1"/>
      <dgm:spPr/>
      <dgm:t>
        <a:bodyPr/>
        <a:lstStyle/>
        <a:p>
          <a:pPr algn="just" rtl="0"/>
          <a:r>
            <a:rPr lang="en-US" sz="2400" baseline="0" dirty="0">
              <a:latin typeface="Comic Sans MS" panose="030F0702030302020204" pitchFamily="66" charset="0"/>
            </a:rPr>
            <a:t>The bleeding of periodontal sites ensures the rich source of </a:t>
          </a:r>
          <a:r>
            <a:rPr lang="en-US" sz="2400" baseline="0" dirty="0" err="1">
              <a:latin typeface="Comic Sans MS" panose="030F0702030302020204" pitchFamily="66" charset="0"/>
            </a:rPr>
            <a:t>haem</a:t>
          </a:r>
          <a:r>
            <a:rPr lang="en-US" sz="2400" baseline="0" dirty="0">
              <a:latin typeface="Comic Sans MS" panose="030F0702030302020204" pitchFamily="66" charset="0"/>
            </a:rPr>
            <a:t> and iron that it requires for survival.</a:t>
          </a:r>
        </a:p>
      </dgm:t>
    </dgm:pt>
    <dgm:pt modelId="{543955C5-D9AD-45C8-9DD6-7F3CACD31A4D}" type="parTrans" cxnId="{C605B769-609F-43AF-AB98-35CBCAC12D2A}">
      <dgm:prSet/>
      <dgm:spPr/>
      <dgm:t>
        <a:bodyPr/>
        <a:lstStyle/>
        <a:p>
          <a:endParaRPr lang="en-US"/>
        </a:p>
      </dgm:t>
    </dgm:pt>
    <dgm:pt modelId="{8C626DB8-15E0-4D07-A7C7-0D25B4590B63}" type="sibTrans" cxnId="{C605B769-609F-43AF-AB98-35CBCAC12D2A}">
      <dgm:prSet/>
      <dgm:spPr/>
      <dgm:t>
        <a:bodyPr/>
        <a:lstStyle/>
        <a:p>
          <a:endParaRPr lang="en-US"/>
        </a:p>
      </dgm:t>
    </dgm:pt>
    <dgm:pt modelId="{F4EF93E9-CA63-4399-99E5-0485426EE90B}" type="pres">
      <dgm:prSet presAssocID="{1E875503-F0C5-4EE7-9C37-536014C41386}" presName="linear" presStyleCnt="0">
        <dgm:presLayoutVars>
          <dgm:animLvl val="lvl"/>
          <dgm:resizeHandles val="exact"/>
        </dgm:presLayoutVars>
      </dgm:prSet>
      <dgm:spPr/>
      <dgm:t>
        <a:bodyPr/>
        <a:lstStyle/>
        <a:p>
          <a:endParaRPr lang="en-IN"/>
        </a:p>
      </dgm:t>
    </dgm:pt>
    <dgm:pt modelId="{8FA2043C-E5FD-4BBA-8AD9-DE1E987C5BD9}" type="pres">
      <dgm:prSet presAssocID="{A7893B45-A8EC-4450-8B13-12547D0CB0C0}" presName="parentText" presStyleLbl="node1" presStyleIdx="0" presStyleCnt="4" custScaleY="114323">
        <dgm:presLayoutVars>
          <dgm:chMax val="0"/>
          <dgm:bulletEnabled val="1"/>
        </dgm:presLayoutVars>
      </dgm:prSet>
      <dgm:spPr/>
      <dgm:t>
        <a:bodyPr/>
        <a:lstStyle/>
        <a:p>
          <a:endParaRPr lang="en-IN"/>
        </a:p>
      </dgm:t>
    </dgm:pt>
    <dgm:pt modelId="{E600F505-C014-4ED7-8CC1-7DE0E5040FAF}" type="pres">
      <dgm:prSet presAssocID="{2E4014F9-6E39-4F58-96C1-23F20256C481}" presName="spacer" presStyleCnt="0"/>
      <dgm:spPr/>
    </dgm:pt>
    <dgm:pt modelId="{741F31F3-7437-462F-97A0-2FAF49E8E118}" type="pres">
      <dgm:prSet presAssocID="{ED1EBC53-EFDE-438B-8AD4-57D54FBA0918}" presName="parentText" presStyleLbl="node1" presStyleIdx="1" presStyleCnt="4">
        <dgm:presLayoutVars>
          <dgm:chMax val="0"/>
          <dgm:bulletEnabled val="1"/>
        </dgm:presLayoutVars>
      </dgm:prSet>
      <dgm:spPr/>
      <dgm:t>
        <a:bodyPr/>
        <a:lstStyle/>
        <a:p>
          <a:endParaRPr lang="en-IN"/>
        </a:p>
      </dgm:t>
    </dgm:pt>
    <dgm:pt modelId="{F4C7DF5E-2D01-4616-AB2B-CB57A41DC632}" type="pres">
      <dgm:prSet presAssocID="{8C626DB8-15E0-4D07-A7C7-0D25B4590B63}" presName="spacer" presStyleCnt="0"/>
      <dgm:spPr/>
    </dgm:pt>
    <dgm:pt modelId="{ED3B43A8-5EC6-4B49-A89F-1EFCE0033BAD}" type="pres">
      <dgm:prSet presAssocID="{07638618-BB06-4DF4-8E0A-7E1BC143ECC9}" presName="parentText" presStyleLbl="node1" presStyleIdx="2" presStyleCnt="4" custLinFactY="3712" custLinFactNeighborX="-118" custLinFactNeighborY="100000">
        <dgm:presLayoutVars>
          <dgm:chMax val="0"/>
          <dgm:bulletEnabled val="1"/>
        </dgm:presLayoutVars>
      </dgm:prSet>
      <dgm:spPr/>
      <dgm:t>
        <a:bodyPr/>
        <a:lstStyle/>
        <a:p>
          <a:endParaRPr lang="en-IN"/>
        </a:p>
      </dgm:t>
    </dgm:pt>
    <dgm:pt modelId="{BFC6DFFA-C08D-47CA-BFCB-448B1949DF46}" type="pres">
      <dgm:prSet presAssocID="{D9667509-5C3F-44EB-9C27-4AAC4E9B29B9}" presName="spacer" presStyleCnt="0"/>
      <dgm:spPr/>
    </dgm:pt>
    <dgm:pt modelId="{CEBB3169-6EE5-4C7D-9E72-4B9C43B32698}" type="pres">
      <dgm:prSet presAssocID="{7802AB6A-F052-4AC8-AA91-3020BC5D8152}" presName="parentText" presStyleLbl="node1" presStyleIdx="3" presStyleCnt="4">
        <dgm:presLayoutVars>
          <dgm:chMax val="0"/>
          <dgm:bulletEnabled val="1"/>
        </dgm:presLayoutVars>
      </dgm:prSet>
      <dgm:spPr/>
      <dgm:t>
        <a:bodyPr/>
        <a:lstStyle/>
        <a:p>
          <a:endParaRPr lang="en-IN"/>
        </a:p>
      </dgm:t>
    </dgm:pt>
  </dgm:ptLst>
  <dgm:cxnLst>
    <dgm:cxn modelId="{EC28668C-001E-4B5A-A567-CF1EF290CD92}" type="presOf" srcId="{A7893B45-A8EC-4450-8B13-12547D0CB0C0}" destId="{8FA2043C-E5FD-4BBA-8AD9-DE1E987C5BD9}" srcOrd="0" destOrd="0" presId="urn:microsoft.com/office/officeart/2005/8/layout/vList2"/>
    <dgm:cxn modelId="{25E2499C-B7E9-4967-BDA5-C1EFC13CEC92}" srcId="{1E875503-F0C5-4EE7-9C37-536014C41386}" destId="{07638618-BB06-4DF4-8E0A-7E1BC143ECC9}" srcOrd="2" destOrd="0" parTransId="{58C2C98F-BD7A-40BE-B5D9-7831AA5A5938}" sibTransId="{D9667509-5C3F-44EB-9C27-4AAC4E9B29B9}"/>
    <dgm:cxn modelId="{E8520BC2-4AED-423D-B998-765112BC6439}" srcId="{1E875503-F0C5-4EE7-9C37-536014C41386}" destId="{A7893B45-A8EC-4450-8B13-12547D0CB0C0}" srcOrd="0" destOrd="0" parTransId="{2B596C98-3392-4FC8-9B12-539F93B291A6}" sibTransId="{2E4014F9-6E39-4F58-96C1-23F20256C481}"/>
    <dgm:cxn modelId="{E547280D-1134-4756-ADE3-741516AB723D}" type="presOf" srcId="{ED1EBC53-EFDE-438B-8AD4-57D54FBA0918}" destId="{741F31F3-7437-462F-97A0-2FAF49E8E118}" srcOrd="0" destOrd="0" presId="urn:microsoft.com/office/officeart/2005/8/layout/vList2"/>
    <dgm:cxn modelId="{889213BC-93A3-4F7D-8F76-121F025906A6}" type="presOf" srcId="{07638618-BB06-4DF4-8E0A-7E1BC143ECC9}" destId="{ED3B43A8-5EC6-4B49-A89F-1EFCE0033BAD}" srcOrd="0" destOrd="0" presId="urn:microsoft.com/office/officeart/2005/8/layout/vList2"/>
    <dgm:cxn modelId="{2DEEABA6-E9CE-445E-A1F5-97849CB9D938}" type="presOf" srcId="{1E875503-F0C5-4EE7-9C37-536014C41386}" destId="{F4EF93E9-CA63-4399-99E5-0485426EE90B}" srcOrd="0" destOrd="0" presId="urn:microsoft.com/office/officeart/2005/8/layout/vList2"/>
    <dgm:cxn modelId="{FC344C81-6948-4032-AD10-838CE23B67A8}" type="presOf" srcId="{7802AB6A-F052-4AC8-AA91-3020BC5D8152}" destId="{CEBB3169-6EE5-4C7D-9E72-4B9C43B32698}" srcOrd="0" destOrd="0" presId="urn:microsoft.com/office/officeart/2005/8/layout/vList2"/>
    <dgm:cxn modelId="{73B5F053-042F-4CDF-A291-A4870336E243}" srcId="{1E875503-F0C5-4EE7-9C37-536014C41386}" destId="{7802AB6A-F052-4AC8-AA91-3020BC5D8152}" srcOrd="3" destOrd="0" parTransId="{BF8ADDF2-9597-41E5-A58C-1724DF97BFC0}" sibTransId="{2EF1A7C0-6ED7-4DB7-B51B-38452CFDF0E7}"/>
    <dgm:cxn modelId="{C605B769-609F-43AF-AB98-35CBCAC12D2A}" srcId="{1E875503-F0C5-4EE7-9C37-536014C41386}" destId="{ED1EBC53-EFDE-438B-8AD4-57D54FBA0918}" srcOrd="1" destOrd="0" parTransId="{543955C5-D9AD-45C8-9DD6-7F3CACD31A4D}" sibTransId="{8C626DB8-15E0-4D07-A7C7-0D25B4590B63}"/>
    <dgm:cxn modelId="{E488BAC6-A40A-4808-8035-5BD84A03D3CA}" type="presParOf" srcId="{F4EF93E9-CA63-4399-99E5-0485426EE90B}" destId="{8FA2043C-E5FD-4BBA-8AD9-DE1E987C5BD9}" srcOrd="0" destOrd="0" presId="urn:microsoft.com/office/officeart/2005/8/layout/vList2"/>
    <dgm:cxn modelId="{5E98639B-6867-4AFA-8326-EFE7323CA129}" type="presParOf" srcId="{F4EF93E9-CA63-4399-99E5-0485426EE90B}" destId="{E600F505-C014-4ED7-8CC1-7DE0E5040FAF}" srcOrd="1" destOrd="0" presId="urn:microsoft.com/office/officeart/2005/8/layout/vList2"/>
    <dgm:cxn modelId="{3024315B-D41B-45BF-9312-A9EB63A19C4F}" type="presParOf" srcId="{F4EF93E9-CA63-4399-99E5-0485426EE90B}" destId="{741F31F3-7437-462F-97A0-2FAF49E8E118}" srcOrd="2" destOrd="0" presId="urn:microsoft.com/office/officeart/2005/8/layout/vList2"/>
    <dgm:cxn modelId="{E1C1880E-2DD4-4962-9E0F-465530F512FD}" type="presParOf" srcId="{F4EF93E9-CA63-4399-99E5-0485426EE90B}" destId="{F4C7DF5E-2D01-4616-AB2B-CB57A41DC632}" srcOrd="3" destOrd="0" presId="urn:microsoft.com/office/officeart/2005/8/layout/vList2"/>
    <dgm:cxn modelId="{C35BF9C5-3C74-4662-9795-E871E61800B3}" type="presParOf" srcId="{F4EF93E9-CA63-4399-99E5-0485426EE90B}" destId="{ED3B43A8-5EC6-4B49-A89F-1EFCE0033BAD}" srcOrd="4" destOrd="0" presId="urn:microsoft.com/office/officeart/2005/8/layout/vList2"/>
    <dgm:cxn modelId="{DC15E4D5-2ECA-4739-AFF0-9C690C713985}" type="presParOf" srcId="{F4EF93E9-CA63-4399-99E5-0485426EE90B}" destId="{BFC6DFFA-C08D-47CA-BFCB-448B1949DF46}" srcOrd="5" destOrd="0" presId="urn:microsoft.com/office/officeart/2005/8/layout/vList2"/>
    <dgm:cxn modelId="{7D937FC4-AECF-4D5A-8B30-40F8F0C8388B}" type="presParOf" srcId="{F4EF93E9-CA63-4399-99E5-0485426EE90B}" destId="{CEBB3169-6EE5-4C7D-9E72-4B9C43B32698}"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46ACFB-C7C9-41E8-9D59-E41A225CAEB9}" type="doc">
      <dgm:prSet loTypeId="urn:microsoft.com/office/officeart/2005/8/layout/venn1" loCatId="relationship" qsTypeId="urn:microsoft.com/office/officeart/2005/8/quickstyle/3d2#2" qsCatId="3D" csTypeId="urn:microsoft.com/office/officeart/2005/8/colors/colorful5" csCatId="colorful" phldr="1"/>
      <dgm:spPr/>
      <dgm:t>
        <a:bodyPr/>
        <a:lstStyle/>
        <a:p>
          <a:endParaRPr lang="en-US"/>
        </a:p>
      </dgm:t>
    </dgm:pt>
    <dgm:pt modelId="{CC0317BC-F7EF-42C7-BEFB-A07FB0D7C607}">
      <dgm:prSet custT="1"/>
      <dgm:spPr/>
      <dgm:t>
        <a:bodyPr/>
        <a:lstStyle/>
        <a:p>
          <a:pPr rtl="0"/>
          <a:r>
            <a:rPr lang="en-US" sz="1800" b="1" baseline="0" dirty="0"/>
            <a:t>COMPLEMENT</a:t>
          </a:r>
          <a:endParaRPr lang="en-US" sz="1800" b="1" dirty="0"/>
        </a:p>
      </dgm:t>
    </dgm:pt>
    <dgm:pt modelId="{A05A1D13-1B18-46B0-BDFA-C8756EE85FF7}" type="parTrans" cxnId="{2C093195-A33F-4274-A5A9-A185934E4A81}">
      <dgm:prSet/>
      <dgm:spPr/>
      <dgm:t>
        <a:bodyPr/>
        <a:lstStyle/>
        <a:p>
          <a:endParaRPr lang="en-US"/>
        </a:p>
      </dgm:t>
    </dgm:pt>
    <dgm:pt modelId="{B611089A-A7EB-4599-BE8D-0A096D296C1E}" type="sibTrans" cxnId="{2C093195-A33F-4274-A5A9-A185934E4A81}">
      <dgm:prSet/>
      <dgm:spPr/>
      <dgm:t>
        <a:bodyPr/>
        <a:lstStyle/>
        <a:p>
          <a:endParaRPr lang="en-US"/>
        </a:p>
      </dgm:t>
    </dgm:pt>
    <dgm:pt modelId="{4A7F04AB-92DC-4861-BFBD-BF27C59357AB}">
      <dgm:prSet custT="1"/>
      <dgm:spPr/>
      <dgm:t>
        <a:bodyPr/>
        <a:lstStyle/>
        <a:p>
          <a:pPr rtl="0"/>
          <a:r>
            <a:rPr lang="en-US" sz="1800" b="1" baseline="0" dirty="0"/>
            <a:t>RESIDENT LEUKOCYTES &amp; MAST CELLS</a:t>
          </a:r>
        </a:p>
      </dgm:t>
    </dgm:pt>
    <dgm:pt modelId="{F31392A6-B22B-4D14-A964-556062D8BCA4}" type="parTrans" cxnId="{005A3911-0AED-48DD-BB37-E7C36D35CAFE}">
      <dgm:prSet/>
      <dgm:spPr/>
      <dgm:t>
        <a:bodyPr/>
        <a:lstStyle/>
        <a:p>
          <a:endParaRPr lang="en-US"/>
        </a:p>
      </dgm:t>
    </dgm:pt>
    <dgm:pt modelId="{DFCF1704-8616-4D05-85E6-F82A6E6B6CD4}" type="sibTrans" cxnId="{005A3911-0AED-48DD-BB37-E7C36D35CAFE}">
      <dgm:prSet/>
      <dgm:spPr/>
      <dgm:t>
        <a:bodyPr/>
        <a:lstStyle/>
        <a:p>
          <a:endParaRPr lang="en-US"/>
        </a:p>
      </dgm:t>
    </dgm:pt>
    <dgm:pt modelId="{D32BC678-6A11-4271-A8B6-7BF34D1F46CD}">
      <dgm:prSet custT="1"/>
      <dgm:spPr/>
      <dgm:t>
        <a:bodyPr/>
        <a:lstStyle/>
        <a:p>
          <a:pPr rtl="0"/>
          <a:r>
            <a:rPr lang="en-US" sz="1800" b="1" baseline="0" dirty="0"/>
            <a:t>NEUTROPHILS</a:t>
          </a:r>
        </a:p>
      </dgm:t>
    </dgm:pt>
    <dgm:pt modelId="{E61553FA-9D70-415D-8F82-F35D8EC7017E}" type="parTrans" cxnId="{9050293F-309A-4541-B852-835CAAF08FF9}">
      <dgm:prSet/>
      <dgm:spPr/>
      <dgm:t>
        <a:bodyPr/>
        <a:lstStyle/>
        <a:p>
          <a:endParaRPr lang="en-US"/>
        </a:p>
      </dgm:t>
    </dgm:pt>
    <dgm:pt modelId="{FFF04F85-A392-4CEA-B926-75A6C07AD051}" type="sibTrans" cxnId="{9050293F-309A-4541-B852-835CAAF08FF9}">
      <dgm:prSet/>
      <dgm:spPr/>
      <dgm:t>
        <a:bodyPr/>
        <a:lstStyle/>
        <a:p>
          <a:endParaRPr lang="en-US"/>
        </a:p>
      </dgm:t>
    </dgm:pt>
    <dgm:pt modelId="{872DE4C6-1273-42EC-8DA0-A7C07407C9B5}">
      <dgm:prSet custT="1"/>
      <dgm:spPr/>
      <dgm:t>
        <a:bodyPr/>
        <a:lstStyle/>
        <a:p>
          <a:pPr rtl="0"/>
          <a:r>
            <a:rPr lang="en-US" sz="1800" b="1" baseline="0" dirty="0"/>
            <a:t>MACROPHAGES &amp; LYMPHOCYTES</a:t>
          </a:r>
        </a:p>
      </dgm:t>
    </dgm:pt>
    <dgm:pt modelId="{2F7C4BF2-A7C1-4D41-8638-409112796548}" type="parTrans" cxnId="{4BA7D768-9587-413F-8895-49B0D12FB198}">
      <dgm:prSet/>
      <dgm:spPr/>
      <dgm:t>
        <a:bodyPr/>
        <a:lstStyle/>
        <a:p>
          <a:endParaRPr lang="en-US"/>
        </a:p>
      </dgm:t>
    </dgm:pt>
    <dgm:pt modelId="{58D21C2E-CCCF-40E1-80A8-DBEDD0257AD3}" type="sibTrans" cxnId="{4BA7D768-9587-413F-8895-49B0D12FB198}">
      <dgm:prSet/>
      <dgm:spPr/>
      <dgm:t>
        <a:bodyPr/>
        <a:lstStyle/>
        <a:p>
          <a:endParaRPr lang="en-US"/>
        </a:p>
      </dgm:t>
    </dgm:pt>
    <dgm:pt modelId="{02DF2E9D-C95C-4E42-8DBF-778533D94074}" type="pres">
      <dgm:prSet presAssocID="{7F46ACFB-C7C9-41E8-9D59-E41A225CAEB9}" presName="compositeShape" presStyleCnt="0">
        <dgm:presLayoutVars>
          <dgm:chMax val="7"/>
          <dgm:dir/>
          <dgm:resizeHandles val="exact"/>
        </dgm:presLayoutVars>
      </dgm:prSet>
      <dgm:spPr/>
      <dgm:t>
        <a:bodyPr/>
        <a:lstStyle/>
        <a:p>
          <a:endParaRPr lang="en-IN"/>
        </a:p>
      </dgm:t>
    </dgm:pt>
    <dgm:pt modelId="{0527D777-842B-4421-B374-26576B3B1902}" type="pres">
      <dgm:prSet presAssocID="{CC0317BC-F7EF-42C7-BEFB-A07FB0D7C607}" presName="circ1" presStyleLbl="vennNode1" presStyleIdx="0" presStyleCnt="4" custScaleX="152421"/>
      <dgm:spPr/>
      <dgm:t>
        <a:bodyPr/>
        <a:lstStyle/>
        <a:p>
          <a:endParaRPr lang="en-IN"/>
        </a:p>
      </dgm:t>
    </dgm:pt>
    <dgm:pt modelId="{FD3C7506-4F71-4405-B4F4-1A5126446D5D}" type="pres">
      <dgm:prSet presAssocID="{CC0317BC-F7EF-42C7-BEFB-A07FB0D7C607}" presName="circ1Tx" presStyleLbl="revTx" presStyleIdx="0" presStyleCnt="0">
        <dgm:presLayoutVars>
          <dgm:chMax val="0"/>
          <dgm:chPref val="0"/>
          <dgm:bulletEnabled val="1"/>
        </dgm:presLayoutVars>
      </dgm:prSet>
      <dgm:spPr/>
      <dgm:t>
        <a:bodyPr/>
        <a:lstStyle/>
        <a:p>
          <a:endParaRPr lang="en-IN"/>
        </a:p>
      </dgm:t>
    </dgm:pt>
    <dgm:pt modelId="{EB284A73-C271-43A3-A1B2-01ACB304677B}" type="pres">
      <dgm:prSet presAssocID="{4A7F04AB-92DC-4861-BFBD-BF27C59357AB}" presName="circ2" presStyleLbl="vennNode1" presStyleIdx="1" presStyleCnt="4" custScaleX="152421"/>
      <dgm:spPr/>
      <dgm:t>
        <a:bodyPr/>
        <a:lstStyle/>
        <a:p>
          <a:endParaRPr lang="en-IN"/>
        </a:p>
      </dgm:t>
    </dgm:pt>
    <dgm:pt modelId="{373F747C-15C4-4B33-BF62-4D1D75416C25}" type="pres">
      <dgm:prSet presAssocID="{4A7F04AB-92DC-4861-BFBD-BF27C59357AB}" presName="circ2Tx" presStyleLbl="revTx" presStyleIdx="0" presStyleCnt="0">
        <dgm:presLayoutVars>
          <dgm:chMax val="0"/>
          <dgm:chPref val="0"/>
          <dgm:bulletEnabled val="1"/>
        </dgm:presLayoutVars>
      </dgm:prSet>
      <dgm:spPr/>
      <dgm:t>
        <a:bodyPr/>
        <a:lstStyle/>
        <a:p>
          <a:endParaRPr lang="en-IN"/>
        </a:p>
      </dgm:t>
    </dgm:pt>
    <dgm:pt modelId="{48F31299-FB2A-403D-A1D5-7406E9A8491A}" type="pres">
      <dgm:prSet presAssocID="{D32BC678-6A11-4271-A8B6-7BF34D1F46CD}" presName="circ3" presStyleLbl="vennNode1" presStyleIdx="2" presStyleCnt="4" custScaleX="152421"/>
      <dgm:spPr/>
      <dgm:t>
        <a:bodyPr/>
        <a:lstStyle/>
        <a:p>
          <a:endParaRPr lang="en-IN"/>
        </a:p>
      </dgm:t>
    </dgm:pt>
    <dgm:pt modelId="{B1A6F1AE-835A-4E42-A103-E8F7BA6628DD}" type="pres">
      <dgm:prSet presAssocID="{D32BC678-6A11-4271-A8B6-7BF34D1F46CD}" presName="circ3Tx" presStyleLbl="revTx" presStyleIdx="0" presStyleCnt="0">
        <dgm:presLayoutVars>
          <dgm:chMax val="0"/>
          <dgm:chPref val="0"/>
          <dgm:bulletEnabled val="1"/>
        </dgm:presLayoutVars>
      </dgm:prSet>
      <dgm:spPr/>
      <dgm:t>
        <a:bodyPr/>
        <a:lstStyle/>
        <a:p>
          <a:endParaRPr lang="en-IN"/>
        </a:p>
      </dgm:t>
    </dgm:pt>
    <dgm:pt modelId="{6F9AF850-736D-4D13-B20B-83519A46D4FC}" type="pres">
      <dgm:prSet presAssocID="{872DE4C6-1273-42EC-8DA0-A7C07407C9B5}" presName="circ4" presStyleLbl="vennNode1" presStyleIdx="3" presStyleCnt="4" custScaleX="152421"/>
      <dgm:spPr/>
      <dgm:t>
        <a:bodyPr/>
        <a:lstStyle/>
        <a:p>
          <a:endParaRPr lang="en-IN"/>
        </a:p>
      </dgm:t>
    </dgm:pt>
    <dgm:pt modelId="{4101CDBD-CA18-46C4-B3FB-DF7D2AD72119}" type="pres">
      <dgm:prSet presAssocID="{872DE4C6-1273-42EC-8DA0-A7C07407C9B5}" presName="circ4Tx" presStyleLbl="revTx" presStyleIdx="0" presStyleCnt="0">
        <dgm:presLayoutVars>
          <dgm:chMax val="0"/>
          <dgm:chPref val="0"/>
          <dgm:bulletEnabled val="1"/>
        </dgm:presLayoutVars>
      </dgm:prSet>
      <dgm:spPr/>
      <dgm:t>
        <a:bodyPr/>
        <a:lstStyle/>
        <a:p>
          <a:endParaRPr lang="en-IN"/>
        </a:p>
      </dgm:t>
    </dgm:pt>
  </dgm:ptLst>
  <dgm:cxnLst>
    <dgm:cxn modelId="{2C093195-A33F-4274-A5A9-A185934E4A81}" srcId="{7F46ACFB-C7C9-41E8-9D59-E41A225CAEB9}" destId="{CC0317BC-F7EF-42C7-BEFB-A07FB0D7C607}" srcOrd="0" destOrd="0" parTransId="{A05A1D13-1B18-46B0-BDFA-C8756EE85FF7}" sibTransId="{B611089A-A7EB-4599-BE8D-0A096D296C1E}"/>
    <dgm:cxn modelId="{CEB2013A-912F-4EA8-8F38-9E5F1D6471CA}" type="presOf" srcId="{4A7F04AB-92DC-4861-BFBD-BF27C59357AB}" destId="{373F747C-15C4-4B33-BF62-4D1D75416C25}" srcOrd="0" destOrd="0" presId="urn:microsoft.com/office/officeart/2005/8/layout/venn1"/>
    <dgm:cxn modelId="{B571D894-4DCD-46EB-AB8C-DCD2F4238456}" type="presOf" srcId="{7F46ACFB-C7C9-41E8-9D59-E41A225CAEB9}" destId="{02DF2E9D-C95C-4E42-8DBF-778533D94074}" srcOrd="0" destOrd="0" presId="urn:microsoft.com/office/officeart/2005/8/layout/venn1"/>
    <dgm:cxn modelId="{3343FFB9-A660-474A-9A89-FCF63F10191B}" type="presOf" srcId="{D32BC678-6A11-4271-A8B6-7BF34D1F46CD}" destId="{48F31299-FB2A-403D-A1D5-7406E9A8491A}" srcOrd="1" destOrd="0" presId="urn:microsoft.com/office/officeart/2005/8/layout/venn1"/>
    <dgm:cxn modelId="{005A3911-0AED-48DD-BB37-E7C36D35CAFE}" srcId="{7F46ACFB-C7C9-41E8-9D59-E41A225CAEB9}" destId="{4A7F04AB-92DC-4861-BFBD-BF27C59357AB}" srcOrd="1" destOrd="0" parTransId="{F31392A6-B22B-4D14-A964-556062D8BCA4}" sibTransId="{DFCF1704-8616-4D05-85E6-F82A6E6B6CD4}"/>
    <dgm:cxn modelId="{5B234571-3A47-4746-95D5-A8FDD77B6750}" type="presOf" srcId="{872DE4C6-1273-42EC-8DA0-A7C07407C9B5}" destId="{6F9AF850-736D-4D13-B20B-83519A46D4FC}" srcOrd="1" destOrd="0" presId="urn:microsoft.com/office/officeart/2005/8/layout/venn1"/>
    <dgm:cxn modelId="{9050293F-309A-4541-B852-835CAAF08FF9}" srcId="{7F46ACFB-C7C9-41E8-9D59-E41A225CAEB9}" destId="{D32BC678-6A11-4271-A8B6-7BF34D1F46CD}" srcOrd="2" destOrd="0" parTransId="{E61553FA-9D70-415D-8F82-F35D8EC7017E}" sibTransId="{FFF04F85-A392-4CEA-B926-75A6C07AD051}"/>
    <dgm:cxn modelId="{9A252E90-E316-45D4-931A-6E07789CAE5C}" type="presOf" srcId="{D32BC678-6A11-4271-A8B6-7BF34D1F46CD}" destId="{B1A6F1AE-835A-4E42-A103-E8F7BA6628DD}" srcOrd="0" destOrd="0" presId="urn:microsoft.com/office/officeart/2005/8/layout/venn1"/>
    <dgm:cxn modelId="{EA13C2D1-F6D7-4A3D-97EA-6EE1FD41FAAC}" type="presOf" srcId="{CC0317BC-F7EF-42C7-BEFB-A07FB0D7C607}" destId="{FD3C7506-4F71-4405-B4F4-1A5126446D5D}" srcOrd="0" destOrd="0" presId="urn:microsoft.com/office/officeart/2005/8/layout/venn1"/>
    <dgm:cxn modelId="{50ABDA92-3553-4362-B18A-B88E1E4FA5B1}" type="presOf" srcId="{872DE4C6-1273-42EC-8DA0-A7C07407C9B5}" destId="{4101CDBD-CA18-46C4-B3FB-DF7D2AD72119}" srcOrd="0" destOrd="0" presId="urn:microsoft.com/office/officeart/2005/8/layout/venn1"/>
    <dgm:cxn modelId="{CBD49966-71FC-4904-8891-100101CB6A71}" type="presOf" srcId="{4A7F04AB-92DC-4861-BFBD-BF27C59357AB}" destId="{EB284A73-C271-43A3-A1B2-01ACB304677B}" srcOrd="1" destOrd="0" presId="urn:microsoft.com/office/officeart/2005/8/layout/venn1"/>
    <dgm:cxn modelId="{2FD184B0-5A65-45E0-A147-01B944A40DE5}" type="presOf" srcId="{CC0317BC-F7EF-42C7-BEFB-A07FB0D7C607}" destId="{0527D777-842B-4421-B374-26576B3B1902}" srcOrd="1" destOrd="0" presId="urn:microsoft.com/office/officeart/2005/8/layout/venn1"/>
    <dgm:cxn modelId="{4BA7D768-9587-413F-8895-49B0D12FB198}" srcId="{7F46ACFB-C7C9-41E8-9D59-E41A225CAEB9}" destId="{872DE4C6-1273-42EC-8DA0-A7C07407C9B5}" srcOrd="3" destOrd="0" parTransId="{2F7C4BF2-A7C1-4D41-8638-409112796548}" sibTransId="{58D21C2E-CCCF-40E1-80A8-DBEDD0257AD3}"/>
    <dgm:cxn modelId="{B6510E22-5CC1-42D2-BB0E-9808BF75B534}" type="presParOf" srcId="{02DF2E9D-C95C-4E42-8DBF-778533D94074}" destId="{0527D777-842B-4421-B374-26576B3B1902}" srcOrd="0" destOrd="0" presId="urn:microsoft.com/office/officeart/2005/8/layout/venn1"/>
    <dgm:cxn modelId="{2A1C022A-D33F-4FE5-A045-10A15B317936}" type="presParOf" srcId="{02DF2E9D-C95C-4E42-8DBF-778533D94074}" destId="{FD3C7506-4F71-4405-B4F4-1A5126446D5D}" srcOrd="1" destOrd="0" presId="urn:microsoft.com/office/officeart/2005/8/layout/venn1"/>
    <dgm:cxn modelId="{6F8B2303-D705-4109-9FC7-C0103EEF0757}" type="presParOf" srcId="{02DF2E9D-C95C-4E42-8DBF-778533D94074}" destId="{EB284A73-C271-43A3-A1B2-01ACB304677B}" srcOrd="2" destOrd="0" presId="urn:microsoft.com/office/officeart/2005/8/layout/venn1"/>
    <dgm:cxn modelId="{A0939025-9D10-424E-B0CF-9A4AD880BD82}" type="presParOf" srcId="{02DF2E9D-C95C-4E42-8DBF-778533D94074}" destId="{373F747C-15C4-4B33-BF62-4D1D75416C25}" srcOrd="3" destOrd="0" presId="urn:microsoft.com/office/officeart/2005/8/layout/venn1"/>
    <dgm:cxn modelId="{1CD70674-B7F6-4B6D-AF2A-05446200902E}" type="presParOf" srcId="{02DF2E9D-C95C-4E42-8DBF-778533D94074}" destId="{48F31299-FB2A-403D-A1D5-7406E9A8491A}" srcOrd="4" destOrd="0" presId="urn:microsoft.com/office/officeart/2005/8/layout/venn1"/>
    <dgm:cxn modelId="{A2BB7260-3576-451B-B324-E92105989D12}" type="presParOf" srcId="{02DF2E9D-C95C-4E42-8DBF-778533D94074}" destId="{B1A6F1AE-835A-4E42-A103-E8F7BA6628DD}" srcOrd="5" destOrd="0" presId="urn:microsoft.com/office/officeart/2005/8/layout/venn1"/>
    <dgm:cxn modelId="{F2EE634D-6D9B-4D7D-B289-6118E7DEA609}" type="presParOf" srcId="{02DF2E9D-C95C-4E42-8DBF-778533D94074}" destId="{6F9AF850-736D-4D13-B20B-83519A46D4FC}" srcOrd="6" destOrd="0" presId="urn:microsoft.com/office/officeart/2005/8/layout/venn1"/>
    <dgm:cxn modelId="{B1B94374-47B5-4BAA-9451-0D2AC82F3508}" type="presParOf" srcId="{02DF2E9D-C95C-4E42-8DBF-778533D94074}" destId="{4101CDBD-CA18-46C4-B3FB-DF7D2AD72119}" srcOrd="7"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571719-B851-4871-9C35-E5D083368269}" type="doc">
      <dgm:prSet loTypeId="urn:microsoft.com/office/officeart/2005/8/layout/hierarchy3" loCatId="hierarchy" qsTypeId="urn:microsoft.com/office/officeart/2005/8/quickstyle/3d3" qsCatId="3D" csTypeId="urn:microsoft.com/office/officeart/2005/8/colors/colorful5" csCatId="colorful" phldr="1"/>
      <dgm:spPr/>
      <dgm:t>
        <a:bodyPr/>
        <a:lstStyle/>
        <a:p>
          <a:endParaRPr lang="en-US"/>
        </a:p>
      </dgm:t>
    </dgm:pt>
    <dgm:pt modelId="{6C9E6044-3637-4F66-8B0D-5B7B9E726D80}">
      <dgm:prSet custT="1"/>
      <dgm:spPr/>
      <dgm:t>
        <a:bodyPr/>
        <a:lstStyle/>
        <a:p>
          <a:pPr rtl="0"/>
          <a:r>
            <a:rPr lang="en-IN" sz="2400" b="1" baseline="0" dirty="0">
              <a:solidFill>
                <a:srgbClr val="FFFF00"/>
              </a:solidFill>
            </a:rPr>
            <a:t>NON-SPECIFIC MECHANISMS-</a:t>
          </a:r>
          <a:endParaRPr lang="en-US" sz="2400" b="1" baseline="0" dirty="0">
            <a:solidFill>
              <a:srgbClr val="FFFF00"/>
            </a:solidFill>
          </a:endParaRPr>
        </a:p>
      </dgm:t>
    </dgm:pt>
    <dgm:pt modelId="{0E635D58-5706-4366-9EB5-AD569208AE40}" type="parTrans" cxnId="{CE1B8F79-B47A-4616-A0A2-C60AE29B1A98}">
      <dgm:prSet/>
      <dgm:spPr/>
      <dgm:t>
        <a:bodyPr/>
        <a:lstStyle/>
        <a:p>
          <a:endParaRPr lang="en-US"/>
        </a:p>
      </dgm:t>
    </dgm:pt>
    <dgm:pt modelId="{1F211EE4-14B8-4644-9196-00E6A322D5DC}" type="sibTrans" cxnId="{CE1B8F79-B47A-4616-A0A2-C60AE29B1A98}">
      <dgm:prSet/>
      <dgm:spPr/>
      <dgm:t>
        <a:bodyPr/>
        <a:lstStyle/>
        <a:p>
          <a:endParaRPr lang="en-US"/>
        </a:p>
      </dgm:t>
    </dgm:pt>
    <dgm:pt modelId="{C42FF864-2217-4DF5-9079-9A2B9530AA5F}">
      <dgm:prSet/>
      <dgm:spPr/>
      <dgm:t>
        <a:bodyPr/>
        <a:lstStyle/>
        <a:p>
          <a:pPr rtl="0"/>
          <a:r>
            <a:rPr lang="en-IN" baseline="0" dirty="0"/>
            <a:t>Bacterial balance</a:t>
          </a:r>
          <a:endParaRPr lang="en-US" baseline="0" dirty="0"/>
        </a:p>
      </dgm:t>
    </dgm:pt>
    <dgm:pt modelId="{4C0557C4-621B-407F-B5C8-38808D3BDA1D}" type="parTrans" cxnId="{498E35A9-B3C8-4664-AEC1-0F6FFDAAAD0E}">
      <dgm:prSet/>
      <dgm:spPr/>
      <dgm:t>
        <a:bodyPr/>
        <a:lstStyle/>
        <a:p>
          <a:endParaRPr lang="en-US"/>
        </a:p>
      </dgm:t>
    </dgm:pt>
    <dgm:pt modelId="{F8F63FBA-C16E-4275-8890-7A590222901E}" type="sibTrans" cxnId="{498E35A9-B3C8-4664-AEC1-0F6FFDAAAD0E}">
      <dgm:prSet/>
      <dgm:spPr/>
      <dgm:t>
        <a:bodyPr/>
        <a:lstStyle/>
        <a:p>
          <a:endParaRPr lang="en-US"/>
        </a:p>
      </dgm:t>
    </dgm:pt>
    <dgm:pt modelId="{CFB6F908-9C88-4899-B753-13BC810D4984}">
      <dgm:prSet/>
      <dgm:spPr/>
      <dgm:t>
        <a:bodyPr/>
        <a:lstStyle/>
        <a:p>
          <a:pPr rtl="0"/>
          <a:r>
            <a:rPr lang="en-IN" baseline="0" dirty="0"/>
            <a:t>Surface integrity</a:t>
          </a:r>
          <a:endParaRPr lang="en-US" baseline="0" dirty="0"/>
        </a:p>
      </dgm:t>
    </dgm:pt>
    <dgm:pt modelId="{BD5A4FD0-55B2-401D-8538-774AEB39910F}" type="parTrans" cxnId="{A2D481EF-825E-4571-8582-229305FF42E6}">
      <dgm:prSet/>
      <dgm:spPr/>
      <dgm:t>
        <a:bodyPr/>
        <a:lstStyle/>
        <a:p>
          <a:endParaRPr lang="en-US"/>
        </a:p>
      </dgm:t>
    </dgm:pt>
    <dgm:pt modelId="{99DC1994-CCBE-4C4B-8E7E-D239712C30DB}" type="sibTrans" cxnId="{A2D481EF-825E-4571-8582-229305FF42E6}">
      <dgm:prSet/>
      <dgm:spPr/>
      <dgm:t>
        <a:bodyPr/>
        <a:lstStyle/>
        <a:p>
          <a:endParaRPr lang="en-US"/>
        </a:p>
      </dgm:t>
    </dgm:pt>
    <dgm:pt modelId="{927133B8-6AF2-4D6D-9646-A0D5B1171194}">
      <dgm:prSet/>
      <dgm:spPr/>
      <dgm:t>
        <a:bodyPr/>
        <a:lstStyle/>
        <a:p>
          <a:pPr rtl="0"/>
          <a:r>
            <a:rPr lang="en-IN" baseline="0" dirty="0"/>
            <a:t>Surface fluid and enzymes</a:t>
          </a:r>
          <a:endParaRPr lang="en-US" baseline="0" dirty="0"/>
        </a:p>
      </dgm:t>
    </dgm:pt>
    <dgm:pt modelId="{5B9CF9E5-B89A-45C2-853B-296BAE4CFC3F}" type="parTrans" cxnId="{F2FBE5AB-9B83-4AEE-ACA7-C5C187209344}">
      <dgm:prSet/>
      <dgm:spPr/>
      <dgm:t>
        <a:bodyPr/>
        <a:lstStyle/>
        <a:p>
          <a:endParaRPr lang="en-US"/>
        </a:p>
      </dgm:t>
    </dgm:pt>
    <dgm:pt modelId="{516F1016-E1AD-426F-9C6D-F67C70727629}" type="sibTrans" cxnId="{F2FBE5AB-9B83-4AEE-ACA7-C5C187209344}">
      <dgm:prSet/>
      <dgm:spPr/>
      <dgm:t>
        <a:bodyPr/>
        <a:lstStyle/>
        <a:p>
          <a:endParaRPr lang="en-US"/>
        </a:p>
      </dgm:t>
    </dgm:pt>
    <dgm:pt modelId="{0CC762FA-C19E-4DA0-91CF-29EE2B9EE9C6}">
      <dgm:prSet/>
      <dgm:spPr/>
      <dgm:t>
        <a:bodyPr/>
        <a:lstStyle/>
        <a:p>
          <a:pPr rtl="0"/>
          <a:r>
            <a:rPr lang="en-IN" baseline="0" dirty="0" err="1"/>
            <a:t>Phagocytosis</a:t>
          </a:r>
          <a:endParaRPr lang="en-US" baseline="0" dirty="0"/>
        </a:p>
      </dgm:t>
    </dgm:pt>
    <dgm:pt modelId="{455A9FC1-83EF-4471-8ABD-E5B5244738FB}" type="parTrans" cxnId="{EDA25453-51F9-4356-AA01-9D0C6A28A428}">
      <dgm:prSet/>
      <dgm:spPr/>
      <dgm:t>
        <a:bodyPr/>
        <a:lstStyle/>
        <a:p>
          <a:endParaRPr lang="en-US"/>
        </a:p>
      </dgm:t>
    </dgm:pt>
    <dgm:pt modelId="{4841775F-096C-4E85-B605-6EA4F0A635D2}" type="sibTrans" cxnId="{EDA25453-51F9-4356-AA01-9D0C6A28A428}">
      <dgm:prSet/>
      <dgm:spPr/>
      <dgm:t>
        <a:bodyPr/>
        <a:lstStyle/>
        <a:p>
          <a:endParaRPr lang="en-US"/>
        </a:p>
      </dgm:t>
    </dgm:pt>
    <dgm:pt modelId="{0937A486-5DBE-4EE9-B2B1-7F58B181C9E0}">
      <dgm:prSet/>
      <dgm:spPr/>
      <dgm:t>
        <a:bodyPr/>
        <a:lstStyle/>
        <a:p>
          <a:pPr rtl="0"/>
          <a:r>
            <a:rPr lang="en-IN" baseline="0" dirty="0"/>
            <a:t>Inflammatory reaction</a:t>
          </a:r>
          <a:endParaRPr lang="en-US" baseline="0" dirty="0"/>
        </a:p>
      </dgm:t>
    </dgm:pt>
    <dgm:pt modelId="{C8714EAC-9C81-4F57-9378-8ED7CE67CA4E}" type="parTrans" cxnId="{4E34E700-CAB5-40AA-8D3D-44A5325E2796}">
      <dgm:prSet/>
      <dgm:spPr/>
      <dgm:t>
        <a:bodyPr/>
        <a:lstStyle/>
        <a:p>
          <a:endParaRPr lang="en-US"/>
        </a:p>
      </dgm:t>
    </dgm:pt>
    <dgm:pt modelId="{C355FA64-D766-4C49-9C72-01724F1667CD}" type="sibTrans" cxnId="{4E34E700-CAB5-40AA-8D3D-44A5325E2796}">
      <dgm:prSet/>
      <dgm:spPr/>
      <dgm:t>
        <a:bodyPr/>
        <a:lstStyle/>
        <a:p>
          <a:endParaRPr lang="en-US"/>
        </a:p>
      </dgm:t>
    </dgm:pt>
    <dgm:pt modelId="{E13131C4-D116-4149-8DCA-4396770C5D76}">
      <dgm:prSet/>
      <dgm:spPr/>
      <dgm:t>
        <a:bodyPr/>
        <a:lstStyle/>
        <a:p>
          <a:pPr rtl="0"/>
          <a:r>
            <a:rPr lang="en-IN" b="1" baseline="0" dirty="0"/>
            <a:t>MECHANISMS SPECIFIC TO INVADING FOREIGN PROTEINS CALLED ANTIGENS WHICH STIMULATE THE IMMUNE SYSTEM</a:t>
          </a:r>
          <a:endParaRPr lang="en-US" b="1" baseline="0" dirty="0"/>
        </a:p>
      </dgm:t>
    </dgm:pt>
    <dgm:pt modelId="{BA384A00-6E68-4118-8446-0A26FC6B5F40}" type="parTrans" cxnId="{A20F169D-0515-4FD4-A4BA-52D17A92B4EF}">
      <dgm:prSet/>
      <dgm:spPr/>
      <dgm:t>
        <a:bodyPr/>
        <a:lstStyle/>
        <a:p>
          <a:endParaRPr lang="en-US"/>
        </a:p>
      </dgm:t>
    </dgm:pt>
    <dgm:pt modelId="{08E46B6E-FB9E-4BF0-818D-75A196786474}" type="sibTrans" cxnId="{A20F169D-0515-4FD4-A4BA-52D17A92B4EF}">
      <dgm:prSet/>
      <dgm:spPr/>
      <dgm:t>
        <a:bodyPr/>
        <a:lstStyle/>
        <a:p>
          <a:endParaRPr lang="en-US"/>
        </a:p>
      </dgm:t>
    </dgm:pt>
    <dgm:pt modelId="{486FDDB8-4849-4538-9044-77B959390555}">
      <dgm:prSet/>
      <dgm:spPr/>
      <dgm:t>
        <a:bodyPr/>
        <a:lstStyle/>
        <a:p>
          <a:pPr rtl="0"/>
          <a:r>
            <a:rPr lang="en-IN" baseline="0" dirty="0"/>
            <a:t>Adaptive immune system</a:t>
          </a:r>
          <a:endParaRPr lang="en-US" baseline="0" dirty="0"/>
        </a:p>
      </dgm:t>
    </dgm:pt>
    <dgm:pt modelId="{94D5B36E-BD75-415A-B6D3-9CE84DE635F5}" type="parTrans" cxnId="{0D45E976-CAD8-4DDF-AFE7-162BEF19A176}">
      <dgm:prSet/>
      <dgm:spPr/>
      <dgm:t>
        <a:bodyPr/>
        <a:lstStyle/>
        <a:p>
          <a:endParaRPr lang="en-US"/>
        </a:p>
      </dgm:t>
    </dgm:pt>
    <dgm:pt modelId="{F248FD3A-C451-4234-B34B-D656D4558520}" type="sibTrans" cxnId="{0D45E976-CAD8-4DDF-AFE7-162BEF19A176}">
      <dgm:prSet/>
      <dgm:spPr/>
      <dgm:t>
        <a:bodyPr/>
        <a:lstStyle/>
        <a:p>
          <a:endParaRPr lang="en-US"/>
        </a:p>
      </dgm:t>
    </dgm:pt>
    <dgm:pt modelId="{2D6F533B-D9A1-4721-9FDD-A6ACF31FE232}">
      <dgm:prSet/>
      <dgm:spPr/>
      <dgm:t>
        <a:bodyPr/>
        <a:lstStyle/>
        <a:p>
          <a:pPr rtl="0"/>
          <a:r>
            <a:rPr lang="en-IN" baseline="0" dirty="0" err="1"/>
            <a:t>Humoral</a:t>
          </a:r>
          <a:r>
            <a:rPr lang="en-IN" baseline="0" dirty="0"/>
            <a:t> immunity</a:t>
          </a:r>
          <a:endParaRPr lang="en-US" baseline="0" dirty="0"/>
        </a:p>
      </dgm:t>
    </dgm:pt>
    <dgm:pt modelId="{A277860D-A17B-435A-865F-FB6A79E3A96C}" type="parTrans" cxnId="{8922367D-8CA2-4D60-9942-83CB0EAE8E09}">
      <dgm:prSet/>
      <dgm:spPr/>
      <dgm:t>
        <a:bodyPr/>
        <a:lstStyle/>
        <a:p>
          <a:endParaRPr lang="en-US"/>
        </a:p>
      </dgm:t>
    </dgm:pt>
    <dgm:pt modelId="{20610137-CEA7-4B2B-935A-C75C5F178A4A}" type="sibTrans" cxnId="{8922367D-8CA2-4D60-9942-83CB0EAE8E09}">
      <dgm:prSet/>
      <dgm:spPr/>
      <dgm:t>
        <a:bodyPr/>
        <a:lstStyle/>
        <a:p>
          <a:endParaRPr lang="en-US"/>
        </a:p>
      </dgm:t>
    </dgm:pt>
    <dgm:pt modelId="{D9BD5F0D-84D9-4D97-BC11-0ACB5141EEE1}" type="pres">
      <dgm:prSet presAssocID="{DA571719-B851-4871-9C35-E5D083368269}" presName="diagram" presStyleCnt="0">
        <dgm:presLayoutVars>
          <dgm:chPref val="1"/>
          <dgm:dir/>
          <dgm:animOne val="branch"/>
          <dgm:animLvl val="lvl"/>
          <dgm:resizeHandles/>
        </dgm:presLayoutVars>
      </dgm:prSet>
      <dgm:spPr/>
      <dgm:t>
        <a:bodyPr/>
        <a:lstStyle/>
        <a:p>
          <a:endParaRPr lang="en-IN"/>
        </a:p>
      </dgm:t>
    </dgm:pt>
    <dgm:pt modelId="{A17F5089-6964-463C-B58D-3E524F8A8AAF}" type="pres">
      <dgm:prSet presAssocID="{6C9E6044-3637-4F66-8B0D-5B7B9E726D80}" presName="root" presStyleCnt="0"/>
      <dgm:spPr/>
    </dgm:pt>
    <dgm:pt modelId="{21B432E1-A0BE-42B6-B116-84824993804F}" type="pres">
      <dgm:prSet presAssocID="{6C9E6044-3637-4F66-8B0D-5B7B9E726D80}" presName="rootComposite" presStyleCnt="0"/>
      <dgm:spPr/>
    </dgm:pt>
    <dgm:pt modelId="{E056A3E4-193A-4D65-9C33-91C8218E0F3B}" type="pres">
      <dgm:prSet presAssocID="{6C9E6044-3637-4F66-8B0D-5B7B9E726D80}" presName="rootText" presStyleLbl="node1" presStyleIdx="0" presStyleCnt="2" custScaleX="254332" custLinFactNeighborX="-18386" custLinFactNeighborY="106"/>
      <dgm:spPr/>
      <dgm:t>
        <a:bodyPr/>
        <a:lstStyle/>
        <a:p>
          <a:endParaRPr lang="en-IN"/>
        </a:p>
      </dgm:t>
    </dgm:pt>
    <dgm:pt modelId="{18E964A1-30D7-421D-99B8-F82DC8416B21}" type="pres">
      <dgm:prSet presAssocID="{6C9E6044-3637-4F66-8B0D-5B7B9E726D80}" presName="rootConnector" presStyleLbl="node1" presStyleIdx="0" presStyleCnt="2"/>
      <dgm:spPr/>
      <dgm:t>
        <a:bodyPr/>
        <a:lstStyle/>
        <a:p>
          <a:endParaRPr lang="en-IN"/>
        </a:p>
      </dgm:t>
    </dgm:pt>
    <dgm:pt modelId="{2A83F11C-CA76-4494-9AD6-9C796E2C7FEF}" type="pres">
      <dgm:prSet presAssocID="{6C9E6044-3637-4F66-8B0D-5B7B9E726D80}" presName="childShape" presStyleCnt="0"/>
      <dgm:spPr/>
    </dgm:pt>
    <dgm:pt modelId="{37D8847F-7A6A-4B9F-83DE-13EE846E7220}" type="pres">
      <dgm:prSet presAssocID="{4C0557C4-621B-407F-B5C8-38808D3BDA1D}" presName="Name13" presStyleLbl="parChTrans1D2" presStyleIdx="0" presStyleCnt="7" custSzX="392563"/>
      <dgm:spPr/>
      <dgm:t>
        <a:bodyPr/>
        <a:lstStyle/>
        <a:p>
          <a:endParaRPr lang="en-IN"/>
        </a:p>
      </dgm:t>
    </dgm:pt>
    <dgm:pt modelId="{B07FD1DF-5461-4ACE-A154-DEDCB031E907}" type="pres">
      <dgm:prSet presAssocID="{C42FF864-2217-4DF5-9079-9A2B9530AA5F}" presName="childText" presStyleLbl="bgAcc1" presStyleIdx="0" presStyleCnt="7" custScaleX="254332" custLinFactNeighborX="-22982" custLinFactNeighborY="106">
        <dgm:presLayoutVars>
          <dgm:bulletEnabled val="1"/>
        </dgm:presLayoutVars>
      </dgm:prSet>
      <dgm:spPr/>
      <dgm:t>
        <a:bodyPr/>
        <a:lstStyle/>
        <a:p>
          <a:endParaRPr lang="en-IN"/>
        </a:p>
      </dgm:t>
    </dgm:pt>
    <dgm:pt modelId="{EC72D0E8-EF47-494B-9DFF-C6370F955D05}" type="pres">
      <dgm:prSet presAssocID="{BD5A4FD0-55B2-401D-8538-774AEB39910F}" presName="Name13" presStyleLbl="parChTrans1D2" presStyleIdx="1" presStyleCnt="7" custSzX="392563"/>
      <dgm:spPr/>
      <dgm:t>
        <a:bodyPr/>
        <a:lstStyle/>
        <a:p>
          <a:endParaRPr lang="en-IN"/>
        </a:p>
      </dgm:t>
    </dgm:pt>
    <dgm:pt modelId="{DC17D991-EDDF-40DB-98F8-3D42296013E1}" type="pres">
      <dgm:prSet presAssocID="{CFB6F908-9C88-4899-B753-13BC810D4984}" presName="childText" presStyleLbl="bgAcc1" presStyleIdx="1" presStyleCnt="7" custScaleX="254332" custLinFactNeighborX="-22982" custLinFactNeighborY="106">
        <dgm:presLayoutVars>
          <dgm:bulletEnabled val="1"/>
        </dgm:presLayoutVars>
      </dgm:prSet>
      <dgm:spPr/>
      <dgm:t>
        <a:bodyPr/>
        <a:lstStyle/>
        <a:p>
          <a:endParaRPr lang="en-IN"/>
        </a:p>
      </dgm:t>
    </dgm:pt>
    <dgm:pt modelId="{C1616BCA-537A-438B-AC0C-7E139690B350}" type="pres">
      <dgm:prSet presAssocID="{5B9CF9E5-B89A-45C2-853B-296BAE4CFC3F}" presName="Name13" presStyleLbl="parChTrans1D2" presStyleIdx="2" presStyleCnt="7" custSzX="392563"/>
      <dgm:spPr/>
      <dgm:t>
        <a:bodyPr/>
        <a:lstStyle/>
        <a:p>
          <a:endParaRPr lang="en-IN"/>
        </a:p>
      </dgm:t>
    </dgm:pt>
    <dgm:pt modelId="{CE5F4CCA-FD89-444E-ADCE-3A16E6BAABE5}" type="pres">
      <dgm:prSet presAssocID="{927133B8-6AF2-4D6D-9646-A0D5B1171194}" presName="childText" presStyleLbl="bgAcc1" presStyleIdx="2" presStyleCnt="7" custScaleX="254332" custLinFactNeighborX="-22982" custLinFactNeighborY="106">
        <dgm:presLayoutVars>
          <dgm:bulletEnabled val="1"/>
        </dgm:presLayoutVars>
      </dgm:prSet>
      <dgm:spPr/>
      <dgm:t>
        <a:bodyPr/>
        <a:lstStyle/>
        <a:p>
          <a:endParaRPr lang="en-IN"/>
        </a:p>
      </dgm:t>
    </dgm:pt>
    <dgm:pt modelId="{9B25DBA4-248A-4AAD-B45E-4066AF53952D}" type="pres">
      <dgm:prSet presAssocID="{455A9FC1-83EF-4471-8ABD-E5B5244738FB}" presName="Name13" presStyleLbl="parChTrans1D2" presStyleIdx="3" presStyleCnt="7" custSzX="392563"/>
      <dgm:spPr/>
      <dgm:t>
        <a:bodyPr/>
        <a:lstStyle/>
        <a:p>
          <a:endParaRPr lang="en-IN"/>
        </a:p>
      </dgm:t>
    </dgm:pt>
    <dgm:pt modelId="{982CFA7B-2487-4C6F-902A-45D4886FA172}" type="pres">
      <dgm:prSet presAssocID="{0CC762FA-C19E-4DA0-91CF-29EE2B9EE9C6}" presName="childText" presStyleLbl="bgAcc1" presStyleIdx="3" presStyleCnt="7" custScaleX="254332" custLinFactNeighborX="-22982" custLinFactNeighborY="106">
        <dgm:presLayoutVars>
          <dgm:bulletEnabled val="1"/>
        </dgm:presLayoutVars>
      </dgm:prSet>
      <dgm:spPr/>
      <dgm:t>
        <a:bodyPr/>
        <a:lstStyle/>
        <a:p>
          <a:endParaRPr lang="en-IN"/>
        </a:p>
      </dgm:t>
    </dgm:pt>
    <dgm:pt modelId="{68286DF4-E21D-46A0-916B-D0A9C559ADA6}" type="pres">
      <dgm:prSet presAssocID="{C8714EAC-9C81-4F57-9378-8ED7CE67CA4E}" presName="Name13" presStyleLbl="parChTrans1D2" presStyleIdx="4" presStyleCnt="7" custSzX="392563"/>
      <dgm:spPr/>
      <dgm:t>
        <a:bodyPr/>
        <a:lstStyle/>
        <a:p>
          <a:endParaRPr lang="en-IN"/>
        </a:p>
      </dgm:t>
    </dgm:pt>
    <dgm:pt modelId="{B0896E8F-776E-4B81-BE14-C2D4A9DB72D9}" type="pres">
      <dgm:prSet presAssocID="{0937A486-5DBE-4EE9-B2B1-7F58B181C9E0}" presName="childText" presStyleLbl="bgAcc1" presStyleIdx="4" presStyleCnt="7" custScaleX="254332" custLinFactNeighborX="-22982" custLinFactNeighborY="106">
        <dgm:presLayoutVars>
          <dgm:bulletEnabled val="1"/>
        </dgm:presLayoutVars>
      </dgm:prSet>
      <dgm:spPr/>
      <dgm:t>
        <a:bodyPr/>
        <a:lstStyle/>
        <a:p>
          <a:endParaRPr lang="en-IN"/>
        </a:p>
      </dgm:t>
    </dgm:pt>
    <dgm:pt modelId="{64C0450C-2CDB-4A26-A6A5-6953A1A5AE74}" type="pres">
      <dgm:prSet presAssocID="{E13131C4-D116-4149-8DCA-4396770C5D76}" presName="root" presStyleCnt="0"/>
      <dgm:spPr/>
    </dgm:pt>
    <dgm:pt modelId="{61CB4101-000D-4A6D-AAA8-31329CDDE9EA}" type="pres">
      <dgm:prSet presAssocID="{E13131C4-D116-4149-8DCA-4396770C5D76}" presName="rootComposite" presStyleCnt="0"/>
      <dgm:spPr/>
    </dgm:pt>
    <dgm:pt modelId="{4285CA66-5F7D-4B04-9F1B-37B879607DE4}" type="pres">
      <dgm:prSet presAssocID="{E13131C4-D116-4149-8DCA-4396770C5D76}" presName="rootText" presStyleLbl="node1" presStyleIdx="1" presStyleCnt="2" custScaleX="335567" custLinFactNeighborX="-18386" custLinFactNeighborY="106"/>
      <dgm:spPr/>
      <dgm:t>
        <a:bodyPr/>
        <a:lstStyle/>
        <a:p>
          <a:endParaRPr lang="en-IN"/>
        </a:p>
      </dgm:t>
    </dgm:pt>
    <dgm:pt modelId="{2E6B9E72-0DDF-4232-AA6C-DDD899A993DF}" type="pres">
      <dgm:prSet presAssocID="{E13131C4-D116-4149-8DCA-4396770C5D76}" presName="rootConnector" presStyleLbl="node1" presStyleIdx="1" presStyleCnt="2"/>
      <dgm:spPr/>
      <dgm:t>
        <a:bodyPr/>
        <a:lstStyle/>
        <a:p>
          <a:endParaRPr lang="en-IN"/>
        </a:p>
      </dgm:t>
    </dgm:pt>
    <dgm:pt modelId="{8E24A650-90F2-4941-9DE6-4FAC97F79166}" type="pres">
      <dgm:prSet presAssocID="{E13131C4-D116-4149-8DCA-4396770C5D76}" presName="childShape" presStyleCnt="0"/>
      <dgm:spPr/>
    </dgm:pt>
    <dgm:pt modelId="{F0E37381-72B4-4B2F-BA5D-A03B12F1E7CA}" type="pres">
      <dgm:prSet presAssocID="{94D5B36E-BD75-415A-B6D3-9CE84DE635F5}" presName="Name13" presStyleLbl="parChTrans1D2" presStyleIdx="5" presStyleCnt="7" custSzX="392563"/>
      <dgm:spPr/>
      <dgm:t>
        <a:bodyPr/>
        <a:lstStyle/>
        <a:p>
          <a:endParaRPr lang="en-IN"/>
        </a:p>
      </dgm:t>
    </dgm:pt>
    <dgm:pt modelId="{05BA2056-2EA5-41AC-B0C6-EBC86645AE48}" type="pres">
      <dgm:prSet presAssocID="{486FDDB8-4849-4538-9044-77B959390555}" presName="childText" presStyleLbl="bgAcc1" presStyleIdx="5" presStyleCnt="7" custScaleX="254332" custLinFactNeighborX="-22982" custLinFactNeighborY="106">
        <dgm:presLayoutVars>
          <dgm:bulletEnabled val="1"/>
        </dgm:presLayoutVars>
      </dgm:prSet>
      <dgm:spPr/>
      <dgm:t>
        <a:bodyPr/>
        <a:lstStyle/>
        <a:p>
          <a:endParaRPr lang="en-IN"/>
        </a:p>
      </dgm:t>
    </dgm:pt>
    <dgm:pt modelId="{77B1CC95-6BC2-4D40-BAAB-5987574F44FA}" type="pres">
      <dgm:prSet presAssocID="{A277860D-A17B-435A-865F-FB6A79E3A96C}" presName="Name13" presStyleLbl="parChTrans1D2" presStyleIdx="6" presStyleCnt="7" custSzX="392563"/>
      <dgm:spPr/>
      <dgm:t>
        <a:bodyPr/>
        <a:lstStyle/>
        <a:p>
          <a:endParaRPr lang="en-IN"/>
        </a:p>
      </dgm:t>
    </dgm:pt>
    <dgm:pt modelId="{0E9D3A32-E1CC-4B58-9F08-6B3D5097D9CF}" type="pres">
      <dgm:prSet presAssocID="{2D6F533B-D9A1-4721-9FDD-A6ACF31FE232}" presName="childText" presStyleLbl="bgAcc1" presStyleIdx="6" presStyleCnt="7" custScaleX="254332" custLinFactNeighborX="-22982" custLinFactNeighborY="106">
        <dgm:presLayoutVars>
          <dgm:bulletEnabled val="1"/>
        </dgm:presLayoutVars>
      </dgm:prSet>
      <dgm:spPr/>
      <dgm:t>
        <a:bodyPr/>
        <a:lstStyle/>
        <a:p>
          <a:endParaRPr lang="en-IN"/>
        </a:p>
      </dgm:t>
    </dgm:pt>
  </dgm:ptLst>
  <dgm:cxnLst>
    <dgm:cxn modelId="{3CECF466-421C-4514-AC64-15FCCFE1E4AF}" type="presOf" srcId="{0937A486-5DBE-4EE9-B2B1-7F58B181C9E0}" destId="{B0896E8F-776E-4B81-BE14-C2D4A9DB72D9}" srcOrd="0" destOrd="0" presId="urn:microsoft.com/office/officeart/2005/8/layout/hierarchy3"/>
    <dgm:cxn modelId="{EEEED0E2-8FB5-4EC5-ABA8-8730E2FDB7F8}" type="presOf" srcId="{CFB6F908-9C88-4899-B753-13BC810D4984}" destId="{DC17D991-EDDF-40DB-98F8-3D42296013E1}" srcOrd="0" destOrd="0" presId="urn:microsoft.com/office/officeart/2005/8/layout/hierarchy3"/>
    <dgm:cxn modelId="{4E34E700-CAB5-40AA-8D3D-44A5325E2796}" srcId="{6C9E6044-3637-4F66-8B0D-5B7B9E726D80}" destId="{0937A486-5DBE-4EE9-B2B1-7F58B181C9E0}" srcOrd="4" destOrd="0" parTransId="{C8714EAC-9C81-4F57-9378-8ED7CE67CA4E}" sibTransId="{C355FA64-D766-4C49-9C72-01724F1667CD}"/>
    <dgm:cxn modelId="{4CD7E144-8379-4CC4-95BF-418463573C41}" type="presOf" srcId="{2D6F533B-D9A1-4721-9FDD-A6ACF31FE232}" destId="{0E9D3A32-E1CC-4B58-9F08-6B3D5097D9CF}" srcOrd="0" destOrd="0" presId="urn:microsoft.com/office/officeart/2005/8/layout/hierarchy3"/>
    <dgm:cxn modelId="{C94CF64A-3DF9-4DAF-87F9-DF916E63F11B}" type="presOf" srcId="{DA571719-B851-4871-9C35-E5D083368269}" destId="{D9BD5F0D-84D9-4D97-BC11-0ACB5141EEE1}" srcOrd="0" destOrd="0" presId="urn:microsoft.com/office/officeart/2005/8/layout/hierarchy3"/>
    <dgm:cxn modelId="{EE0F8E7E-104A-4B21-BB30-62CE042E8ED5}" type="presOf" srcId="{C42FF864-2217-4DF5-9079-9A2B9530AA5F}" destId="{B07FD1DF-5461-4ACE-A154-DEDCB031E907}" srcOrd="0" destOrd="0" presId="urn:microsoft.com/office/officeart/2005/8/layout/hierarchy3"/>
    <dgm:cxn modelId="{A2D481EF-825E-4571-8582-229305FF42E6}" srcId="{6C9E6044-3637-4F66-8B0D-5B7B9E726D80}" destId="{CFB6F908-9C88-4899-B753-13BC810D4984}" srcOrd="1" destOrd="0" parTransId="{BD5A4FD0-55B2-401D-8538-774AEB39910F}" sibTransId="{99DC1994-CCBE-4C4B-8E7E-D239712C30DB}"/>
    <dgm:cxn modelId="{8E2747CD-96BC-40EC-8ED8-B6D9BA7AD8C3}" type="presOf" srcId="{C8714EAC-9C81-4F57-9378-8ED7CE67CA4E}" destId="{68286DF4-E21D-46A0-916B-D0A9C559ADA6}" srcOrd="0" destOrd="0" presId="urn:microsoft.com/office/officeart/2005/8/layout/hierarchy3"/>
    <dgm:cxn modelId="{8922367D-8CA2-4D60-9942-83CB0EAE8E09}" srcId="{E13131C4-D116-4149-8DCA-4396770C5D76}" destId="{2D6F533B-D9A1-4721-9FDD-A6ACF31FE232}" srcOrd="1" destOrd="0" parTransId="{A277860D-A17B-435A-865F-FB6A79E3A96C}" sibTransId="{20610137-CEA7-4B2B-935A-C75C5F178A4A}"/>
    <dgm:cxn modelId="{2FCF61F8-5B07-419B-9209-E6A48CCB96F7}" type="presOf" srcId="{6C9E6044-3637-4F66-8B0D-5B7B9E726D80}" destId="{E056A3E4-193A-4D65-9C33-91C8218E0F3B}" srcOrd="0" destOrd="0" presId="urn:microsoft.com/office/officeart/2005/8/layout/hierarchy3"/>
    <dgm:cxn modelId="{89B87B76-8A7F-45F4-9C2E-10A35ACE5736}" type="presOf" srcId="{BD5A4FD0-55B2-401D-8538-774AEB39910F}" destId="{EC72D0E8-EF47-494B-9DFF-C6370F955D05}" srcOrd="0" destOrd="0" presId="urn:microsoft.com/office/officeart/2005/8/layout/hierarchy3"/>
    <dgm:cxn modelId="{3BDFD728-4243-425D-BC6C-BF8114F5F9FE}" type="presOf" srcId="{4C0557C4-621B-407F-B5C8-38808D3BDA1D}" destId="{37D8847F-7A6A-4B9F-83DE-13EE846E7220}" srcOrd="0" destOrd="0" presId="urn:microsoft.com/office/officeart/2005/8/layout/hierarchy3"/>
    <dgm:cxn modelId="{EDE99862-7EC5-4D11-968D-098994AE9EDA}" type="presOf" srcId="{455A9FC1-83EF-4471-8ABD-E5B5244738FB}" destId="{9B25DBA4-248A-4AAD-B45E-4066AF53952D}" srcOrd="0" destOrd="0" presId="urn:microsoft.com/office/officeart/2005/8/layout/hierarchy3"/>
    <dgm:cxn modelId="{0D45E976-CAD8-4DDF-AFE7-162BEF19A176}" srcId="{E13131C4-D116-4149-8DCA-4396770C5D76}" destId="{486FDDB8-4849-4538-9044-77B959390555}" srcOrd="0" destOrd="0" parTransId="{94D5B36E-BD75-415A-B6D3-9CE84DE635F5}" sibTransId="{F248FD3A-C451-4234-B34B-D656D4558520}"/>
    <dgm:cxn modelId="{9452CB7C-EA91-4A21-BA30-9685A9646404}" type="presOf" srcId="{94D5B36E-BD75-415A-B6D3-9CE84DE635F5}" destId="{F0E37381-72B4-4B2F-BA5D-A03B12F1E7CA}" srcOrd="0" destOrd="0" presId="urn:microsoft.com/office/officeart/2005/8/layout/hierarchy3"/>
    <dgm:cxn modelId="{ED3D7C92-29BC-4564-BB5F-0800D81C3BA2}" type="presOf" srcId="{6C9E6044-3637-4F66-8B0D-5B7B9E726D80}" destId="{18E964A1-30D7-421D-99B8-F82DC8416B21}" srcOrd="1" destOrd="0" presId="urn:microsoft.com/office/officeart/2005/8/layout/hierarchy3"/>
    <dgm:cxn modelId="{25438B8C-0993-4C66-913D-F813FA6E8AD8}" type="presOf" srcId="{927133B8-6AF2-4D6D-9646-A0D5B1171194}" destId="{CE5F4CCA-FD89-444E-ADCE-3A16E6BAABE5}" srcOrd="0" destOrd="0" presId="urn:microsoft.com/office/officeart/2005/8/layout/hierarchy3"/>
    <dgm:cxn modelId="{8047E22E-A279-461D-8B67-BB3AE96A3211}" type="presOf" srcId="{E13131C4-D116-4149-8DCA-4396770C5D76}" destId="{4285CA66-5F7D-4B04-9F1B-37B879607DE4}" srcOrd="0" destOrd="0" presId="urn:microsoft.com/office/officeart/2005/8/layout/hierarchy3"/>
    <dgm:cxn modelId="{574A3292-0640-44F3-A34B-1762A17CD47D}" type="presOf" srcId="{0CC762FA-C19E-4DA0-91CF-29EE2B9EE9C6}" destId="{982CFA7B-2487-4C6F-902A-45D4886FA172}" srcOrd="0" destOrd="0" presId="urn:microsoft.com/office/officeart/2005/8/layout/hierarchy3"/>
    <dgm:cxn modelId="{867A91EB-ADDB-483E-A0DE-4AA0879CA576}" type="presOf" srcId="{E13131C4-D116-4149-8DCA-4396770C5D76}" destId="{2E6B9E72-0DDF-4232-AA6C-DDD899A993DF}" srcOrd="1" destOrd="0" presId="urn:microsoft.com/office/officeart/2005/8/layout/hierarchy3"/>
    <dgm:cxn modelId="{CE1B8F79-B47A-4616-A0A2-C60AE29B1A98}" srcId="{DA571719-B851-4871-9C35-E5D083368269}" destId="{6C9E6044-3637-4F66-8B0D-5B7B9E726D80}" srcOrd="0" destOrd="0" parTransId="{0E635D58-5706-4366-9EB5-AD569208AE40}" sibTransId="{1F211EE4-14B8-4644-9196-00E6A322D5DC}"/>
    <dgm:cxn modelId="{7C45F729-3D78-4F5F-BA53-4248D91620B6}" type="presOf" srcId="{486FDDB8-4849-4538-9044-77B959390555}" destId="{05BA2056-2EA5-41AC-B0C6-EBC86645AE48}" srcOrd="0" destOrd="0" presId="urn:microsoft.com/office/officeart/2005/8/layout/hierarchy3"/>
    <dgm:cxn modelId="{F2FBE5AB-9B83-4AEE-ACA7-C5C187209344}" srcId="{6C9E6044-3637-4F66-8B0D-5B7B9E726D80}" destId="{927133B8-6AF2-4D6D-9646-A0D5B1171194}" srcOrd="2" destOrd="0" parTransId="{5B9CF9E5-B89A-45C2-853B-296BAE4CFC3F}" sibTransId="{516F1016-E1AD-426F-9C6D-F67C70727629}"/>
    <dgm:cxn modelId="{EDA25453-51F9-4356-AA01-9D0C6A28A428}" srcId="{6C9E6044-3637-4F66-8B0D-5B7B9E726D80}" destId="{0CC762FA-C19E-4DA0-91CF-29EE2B9EE9C6}" srcOrd="3" destOrd="0" parTransId="{455A9FC1-83EF-4471-8ABD-E5B5244738FB}" sibTransId="{4841775F-096C-4E85-B605-6EA4F0A635D2}"/>
    <dgm:cxn modelId="{498E35A9-B3C8-4664-AEC1-0F6FFDAAAD0E}" srcId="{6C9E6044-3637-4F66-8B0D-5B7B9E726D80}" destId="{C42FF864-2217-4DF5-9079-9A2B9530AA5F}" srcOrd="0" destOrd="0" parTransId="{4C0557C4-621B-407F-B5C8-38808D3BDA1D}" sibTransId="{F8F63FBA-C16E-4275-8890-7A590222901E}"/>
    <dgm:cxn modelId="{A20F169D-0515-4FD4-A4BA-52D17A92B4EF}" srcId="{DA571719-B851-4871-9C35-E5D083368269}" destId="{E13131C4-D116-4149-8DCA-4396770C5D76}" srcOrd="1" destOrd="0" parTransId="{BA384A00-6E68-4118-8446-0A26FC6B5F40}" sibTransId="{08E46B6E-FB9E-4BF0-818D-75A196786474}"/>
    <dgm:cxn modelId="{37B24A55-26AC-4C79-BBFB-0D428FB303AC}" type="presOf" srcId="{5B9CF9E5-B89A-45C2-853B-296BAE4CFC3F}" destId="{C1616BCA-537A-438B-AC0C-7E139690B350}" srcOrd="0" destOrd="0" presId="urn:microsoft.com/office/officeart/2005/8/layout/hierarchy3"/>
    <dgm:cxn modelId="{95C530DA-029A-4EEA-A3BC-2F67A97FB5A8}" type="presOf" srcId="{A277860D-A17B-435A-865F-FB6A79E3A96C}" destId="{77B1CC95-6BC2-4D40-BAAB-5987574F44FA}" srcOrd="0" destOrd="0" presId="urn:microsoft.com/office/officeart/2005/8/layout/hierarchy3"/>
    <dgm:cxn modelId="{37BD5A8C-9741-445A-9E8F-67991A4BF02F}" type="presParOf" srcId="{D9BD5F0D-84D9-4D97-BC11-0ACB5141EEE1}" destId="{A17F5089-6964-463C-B58D-3E524F8A8AAF}" srcOrd="0" destOrd="0" presId="urn:microsoft.com/office/officeart/2005/8/layout/hierarchy3"/>
    <dgm:cxn modelId="{2269A80F-C393-4E52-A09E-8C3A95B6A69B}" type="presParOf" srcId="{A17F5089-6964-463C-B58D-3E524F8A8AAF}" destId="{21B432E1-A0BE-42B6-B116-84824993804F}" srcOrd="0" destOrd="0" presId="urn:microsoft.com/office/officeart/2005/8/layout/hierarchy3"/>
    <dgm:cxn modelId="{262ADF08-3939-4E20-8CBA-58FB0A27E02C}" type="presParOf" srcId="{21B432E1-A0BE-42B6-B116-84824993804F}" destId="{E056A3E4-193A-4D65-9C33-91C8218E0F3B}" srcOrd="0" destOrd="0" presId="urn:microsoft.com/office/officeart/2005/8/layout/hierarchy3"/>
    <dgm:cxn modelId="{CD06E1C0-323F-4F97-86BF-C2073FC2D2CA}" type="presParOf" srcId="{21B432E1-A0BE-42B6-B116-84824993804F}" destId="{18E964A1-30D7-421D-99B8-F82DC8416B21}" srcOrd="1" destOrd="0" presId="urn:microsoft.com/office/officeart/2005/8/layout/hierarchy3"/>
    <dgm:cxn modelId="{D5BE9DC7-F919-443E-AE95-CB81F9D8A515}" type="presParOf" srcId="{A17F5089-6964-463C-B58D-3E524F8A8AAF}" destId="{2A83F11C-CA76-4494-9AD6-9C796E2C7FEF}" srcOrd="1" destOrd="0" presId="urn:microsoft.com/office/officeart/2005/8/layout/hierarchy3"/>
    <dgm:cxn modelId="{8F624086-E6E1-430E-A0B9-669BE3D98A1C}" type="presParOf" srcId="{2A83F11C-CA76-4494-9AD6-9C796E2C7FEF}" destId="{37D8847F-7A6A-4B9F-83DE-13EE846E7220}" srcOrd="0" destOrd="0" presId="urn:microsoft.com/office/officeart/2005/8/layout/hierarchy3"/>
    <dgm:cxn modelId="{6E25ABBE-9758-42BD-BAA3-F98E0057DC0B}" type="presParOf" srcId="{2A83F11C-CA76-4494-9AD6-9C796E2C7FEF}" destId="{B07FD1DF-5461-4ACE-A154-DEDCB031E907}" srcOrd="1" destOrd="0" presId="urn:microsoft.com/office/officeart/2005/8/layout/hierarchy3"/>
    <dgm:cxn modelId="{8D708A7C-A391-482C-8C03-47AFFC4ECE24}" type="presParOf" srcId="{2A83F11C-CA76-4494-9AD6-9C796E2C7FEF}" destId="{EC72D0E8-EF47-494B-9DFF-C6370F955D05}" srcOrd="2" destOrd="0" presId="urn:microsoft.com/office/officeart/2005/8/layout/hierarchy3"/>
    <dgm:cxn modelId="{F5205A0F-CB2F-41AA-9A7E-8CA24B0BC98B}" type="presParOf" srcId="{2A83F11C-CA76-4494-9AD6-9C796E2C7FEF}" destId="{DC17D991-EDDF-40DB-98F8-3D42296013E1}" srcOrd="3" destOrd="0" presId="urn:microsoft.com/office/officeart/2005/8/layout/hierarchy3"/>
    <dgm:cxn modelId="{A00BA2F2-48A5-4F1B-9146-BD7E95FBDA07}" type="presParOf" srcId="{2A83F11C-CA76-4494-9AD6-9C796E2C7FEF}" destId="{C1616BCA-537A-438B-AC0C-7E139690B350}" srcOrd="4" destOrd="0" presId="urn:microsoft.com/office/officeart/2005/8/layout/hierarchy3"/>
    <dgm:cxn modelId="{88206716-1335-44E6-B1D9-EEE6F7B2639E}" type="presParOf" srcId="{2A83F11C-CA76-4494-9AD6-9C796E2C7FEF}" destId="{CE5F4CCA-FD89-444E-ADCE-3A16E6BAABE5}" srcOrd="5" destOrd="0" presId="urn:microsoft.com/office/officeart/2005/8/layout/hierarchy3"/>
    <dgm:cxn modelId="{F21DC6B3-0153-4F80-84C2-0DCC1F50DD6E}" type="presParOf" srcId="{2A83F11C-CA76-4494-9AD6-9C796E2C7FEF}" destId="{9B25DBA4-248A-4AAD-B45E-4066AF53952D}" srcOrd="6" destOrd="0" presId="urn:microsoft.com/office/officeart/2005/8/layout/hierarchy3"/>
    <dgm:cxn modelId="{C4D76AFA-A641-4F26-BA91-2FC429B66957}" type="presParOf" srcId="{2A83F11C-CA76-4494-9AD6-9C796E2C7FEF}" destId="{982CFA7B-2487-4C6F-902A-45D4886FA172}" srcOrd="7" destOrd="0" presId="urn:microsoft.com/office/officeart/2005/8/layout/hierarchy3"/>
    <dgm:cxn modelId="{702C5D11-5D56-45D1-8D8C-F78C33B85D75}" type="presParOf" srcId="{2A83F11C-CA76-4494-9AD6-9C796E2C7FEF}" destId="{68286DF4-E21D-46A0-916B-D0A9C559ADA6}" srcOrd="8" destOrd="0" presId="urn:microsoft.com/office/officeart/2005/8/layout/hierarchy3"/>
    <dgm:cxn modelId="{E3CA889C-CE97-4300-A914-A21A57D8ADC9}" type="presParOf" srcId="{2A83F11C-CA76-4494-9AD6-9C796E2C7FEF}" destId="{B0896E8F-776E-4B81-BE14-C2D4A9DB72D9}" srcOrd="9" destOrd="0" presId="urn:microsoft.com/office/officeart/2005/8/layout/hierarchy3"/>
    <dgm:cxn modelId="{8E7C1F9F-2CBD-4189-8BCD-20E8C23E1023}" type="presParOf" srcId="{D9BD5F0D-84D9-4D97-BC11-0ACB5141EEE1}" destId="{64C0450C-2CDB-4A26-A6A5-6953A1A5AE74}" srcOrd="1" destOrd="0" presId="urn:microsoft.com/office/officeart/2005/8/layout/hierarchy3"/>
    <dgm:cxn modelId="{444F1572-D1B9-410D-BD15-DED7B075C80C}" type="presParOf" srcId="{64C0450C-2CDB-4A26-A6A5-6953A1A5AE74}" destId="{61CB4101-000D-4A6D-AAA8-31329CDDE9EA}" srcOrd="0" destOrd="0" presId="urn:microsoft.com/office/officeart/2005/8/layout/hierarchy3"/>
    <dgm:cxn modelId="{7EF8D854-D99C-483D-905C-A14EADE4C429}" type="presParOf" srcId="{61CB4101-000D-4A6D-AAA8-31329CDDE9EA}" destId="{4285CA66-5F7D-4B04-9F1B-37B879607DE4}" srcOrd="0" destOrd="0" presId="urn:microsoft.com/office/officeart/2005/8/layout/hierarchy3"/>
    <dgm:cxn modelId="{CD8B9687-6A4E-4E12-94F1-789BE4DD7E46}" type="presParOf" srcId="{61CB4101-000D-4A6D-AAA8-31329CDDE9EA}" destId="{2E6B9E72-0DDF-4232-AA6C-DDD899A993DF}" srcOrd="1" destOrd="0" presId="urn:microsoft.com/office/officeart/2005/8/layout/hierarchy3"/>
    <dgm:cxn modelId="{940BB209-AD0F-4CA1-81AC-6EFB47999DBD}" type="presParOf" srcId="{64C0450C-2CDB-4A26-A6A5-6953A1A5AE74}" destId="{8E24A650-90F2-4941-9DE6-4FAC97F79166}" srcOrd="1" destOrd="0" presId="urn:microsoft.com/office/officeart/2005/8/layout/hierarchy3"/>
    <dgm:cxn modelId="{33C3C72B-18FC-4B73-8E4E-8E7F2FDF9CD1}" type="presParOf" srcId="{8E24A650-90F2-4941-9DE6-4FAC97F79166}" destId="{F0E37381-72B4-4B2F-BA5D-A03B12F1E7CA}" srcOrd="0" destOrd="0" presId="urn:microsoft.com/office/officeart/2005/8/layout/hierarchy3"/>
    <dgm:cxn modelId="{3CC653DE-69C8-411D-97A0-EB013012CED7}" type="presParOf" srcId="{8E24A650-90F2-4941-9DE6-4FAC97F79166}" destId="{05BA2056-2EA5-41AC-B0C6-EBC86645AE48}" srcOrd="1" destOrd="0" presId="urn:microsoft.com/office/officeart/2005/8/layout/hierarchy3"/>
    <dgm:cxn modelId="{1CA8E2FC-6ED6-4CA5-8A82-F16E51366DDF}" type="presParOf" srcId="{8E24A650-90F2-4941-9DE6-4FAC97F79166}" destId="{77B1CC95-6BC2-4D40-BAAB-5987574F44FA}" srcOrd="2" destOrd="0" presId="urn:microsoft.com/office/officeart/2005/8/layout/hierarchy3"/>
    <dgm:cxn modelId="{A1413E7C-BC99-4752-9BE2-987F7F467BE6}" type="presParOf" srcId="{8E24A650-90F2-4941-9DE6-4FAC97F79166}" destId="{0E9D3A32-E1CC-4B58-9F08-6B3D5097D9CF}"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AB19F4E-B077-47FA-B1D2-E726F8275CDB}" type="doc">
      <dgm:prSet loTypeId="urn:microsoft.com/office/officeart/2005/8/layout/hProcess9" loCatId="process" qsTypeId="urn:microsoft.com/office/officeart/2005/8/quickstyle/simple1" qsCatId="simple" csTypeId="urn:microsoft.com/office/officeart/2005/8/colors/colorful1#1" csCatId="colorful"/>
      <dgm:spPr/>
      <dgm:t>
        <a:bodyPr/>
        <a:lstStyle/>
        <a:p>
          <a:endParaRPr lang="en-US"/>
        </a:p>
      </dgm:t>
    </dgm:pt>
    <dgm:pt modelId="{CAEFDA21-4246-4DE0-BA2D-C609E535BAD7}">
      <dgm:prSet/>
      <dgm:spPr/>
      <dgm:t>
        <a:bodyPr/>
        <a:lstStyle/>
        <a:p>
          <a:pPr rtl="0"/>
          <a:r>
            <a:rPr lang="en-US" b="1" baseline="0" dirty="0"/>
            <a:t>Bacterial adherence in the Periodontal Environment</a:t>
          </a:r>
          <a:endParaRPr lang="en-US" b="1" dirty="0"/>
        </a:p>
      </dgm:t>
    </dgm:pt>
    <dgm:pt modelId="{198A05B8-05F5-4B1E-83C9-8ABF65D56D4D}" type="parTrans" cxnId="{21E7D0D4-4A4E-4CAD-B5B7-FA5203C53DAD}">
      <dgm:prSet/>
      <dgm:spPr/>
      <dgm:t>
        <a:bodyPr/>
        <a:lstStyle/>
        <a:p>
          <a:endParaRPr lang="en-US"/>
        </a:p>
      </dgm:t>
    </dgm:pt>
    <dgm:pt modelId="{C365F263-6D21-47F3-BADD-C03AAF875540}" type="sibTrans" cxnId="{21E7D0D4-4A4E-4CAD-B5B7-FA5203C53DAD}">
      <dgm:prSet/>
      <dgm:spPr/>
      <dgm:t>
        <a:bodyPr/>
        <a:lstStyle/>
        <a:p>
          <a:endParaRPr lang="en-US"/>
        </a:p>
      </dgm:t>
    </dgm:pt>
    <dgm:pt modelId="{6025362B-4F70-4EB6-95D3-7544141B7150}">
      <dgm:prSet/>
      <dgm:spPr/>
      <dgm:t>
        <a:bodyPr/>
        <a:lstStyle/>
        <a:p>
          <a:pPr rtl="0"/>
          <a:r>
            <a:rPr lang="en-US" b="1" baseline="0" dirty="0"/>
            <a:t>Host Tissue Invasion</a:t>
          </a:r>
          <a:endParaRPr lang="en-US" b="1" dirty="0"/>
        </a:p>
      </dgm:t>
    </dgm:pt>
    <dgm:pt modelId="{83D2EB45-AA2F-42B5-AEA9-88C8B109216C}" type="parTrans" cxnId="{5AE25CAE-3029-4D61-94AB-035FAF7D8305}">
      <dgm:prSet/>
      <dgm:spPr/>
      <dgm:t>
        <a:bodyPr/>
        <a:lstStyle/>
        <a:p>
          <a:endParaRPr lang="en-US"/>
        </a:p>
      </dgm:t>
    </dgm:pt>
    <dgm:pt modelId="{545B5137-A4D1-4464-AC06-1A66E37166B2}" type="sibTrans" cxnId="{5AE25CAE-3029-4D61-94AB-035FAF7D8305}">
      <dgm:prSet/>
      <dgm:spPr/>
      <dgm:t>
        <a:bodyPr/>
        <a:lstStyle/>
        <a:p>
          <a:endParaRPr lang="en-US"/>
        </a:p>
      </dgm:t>
    </dgm:pt>
    <dgm:pt modelId="{6506010A-1865-45D5-AD53-151F2BC9F0CD}">
      <dgm:prSet/>
      <dgm:spPr/>
      <dgm:t>
        <a:bodyPr/>
        <a:lstStyle/>
        <a:p>
          <a:pPr rtl="0"/>
          <a:r>
            <a:rPr lang="en-US" b="1" baseline="0" dirty="0"/>
            <a:t>Bacterial Evasion of Host Defense Mechanisms</a:t>
          </a:r>
          <a:endParaRPr lang="en-US" b="1" dirty="0"/>
        </a:p>
      </dgm:t>
    </dgm:pt>
    <dgm:pt modelId="{DEDFA147-5B48-47D0-9B36-0DDBD3A57AC8}" type="parTrans" cxnId="{6D39B892-FCF6-44A0-A166-A6E85BD5E607}">
      <dgm:prSet/>
      <dgm:spPr/>
      <dgm:t>
        <a:bodyPr/>
        <a:lstStyle/>
        <a:p>
          <a:endParaRPr lang="en-US"/>
        </a:p>
      </dgm:t>
    </dgm:pt>
    <dgm:pt modelId="{83C306FF-14EB-4616-AAEC-6E9ABE7A5B29}" type="sibTrans" cxnId="{6D39B892-FCF6-44A0-A166-A6E85BD5E607}">
      <dgm:prSet/>
      <dgm:spPr/>
      <dgm:t>
        <a:bodyPr/>
        <a:lstStyle/>
        <a:p>
          <a:endParaRPr lang="en-US"/>
        </a:p>
      </dgm:t>
    </dgm:pt>
    <dgm:pt modelId="{C64B01D4-9956-4F9D-A6B1-A476D3EE2AAB}" type="pres">
      <dgm:prSet presAssocID="{5AB19F4E-B077-47FA-B1D2-E726F8275CDB}" presName="CompostProcess" presStyleCnt="0">
        <dgm:presLayoutVars>
          <dgm:dir/>
          <dgm:resizeHandles val="exact"/>
        </dgm:presLayoutVars>
      </dgm:prSet>
      <dgm:spPr/>
      <dgm:t>
        <a:bodyPr/>
        <a:lstStyle/>
        <a:p>
          <a:endParaRPr lang="en-IN"/>
        </a:p>
      </dgm:t>
    </dgm:pt>
    <dgm:pt modelId="{3216345E-EF79-4F92-A8FF-826A2A14EED8}" type="pres">
      <dgm:prSet presAssocID="{5AB19F4E-B077-47FA-B1D2-E726F8275CDB}" presName="arrow" presStyleLbl="bgShp" presStyleIdx="0" presStyleCnt="1"/>
      <dgm:spPr/>
    </dgm:pt>
    <dgm:pt modelId="{C3CFAA4E-C8CB-48C4-885D-29A48A637BB7}" type="pres">
      <dgm:prSet presAssocID="{5AB19F4E-B077-47FA-B1D2-E726F8275CDB}" presName="linearProcess" presStyleCnt="0"/>
      <dgm:spPr/>
    </dgm:pt>
    <dgm:pt modelId="{073F65BF-59E1-4587-8F1C-3DB366BAED4F}" type="pres">
      <dgm:prSet presAssocID="{CAEFDA21-4246-4DE0-BA2D-C609E535BAD7}" presName="textNode" presStyleLbl="node1" presStyleIdx="0" presStyleCnt="3">
        <dgm:presLayoutVars>
          <dgm:bulletEnabled val="1"/>
        </dgm:presLayoutVars>
      </dgm:prSet>
      <dgm:spPr/>
      <dgm:t>
        <a:bodyPr/>
        <a:lstStyle/>
        <a:p>
          <a:endParaRPr lang="en-IN"/>
        </a:p>
      </dgm:t>
    </dgm:pt>
    <dgm:pt modelId="{DCEF4B13-196F-4670-8DD3-CA1912DF6657}" type="pres">
      <dgm:prSet presAssocID="{C365F263-6D21-47F3-BADD-C03AAF875540}" presName="sibTrans" presStyleCnt="0"/>
      <dgm:spPr/>
    </dgm:pt>
    <dgm:pt modelId="{9168CE8D-EBAA-45E5-8ADB-E7B83739A369}" type="pres">
      <dgm:prSet presAssocID="{6025362B-4F70-4EB6-95D3-7544141B7150}" presName="textNode" presStyleLbl="node1" presStyleIdx="1" presStyleCnt="3">
        <dgm:presLayoutVars>
          <dgm:bulletEnabled val="1"/>
        </dgm:presLayoutVars>
      </dgm:prSet>
      <dgm:spPr/>
      <dgm:t>
        <a:bodyPr/>
        <a:lstStyle/>
        <a:p>
          <a:endParaRPr lang="en-IN"/>
        </a:p>
      </dgm:t>
    </dgm:pt>
    <dgm:pt modelId="{C4C2AD3F-3032-4E55-94B5-F404A5F8EB95}" type="pres">
      <dgm:prSet presAssocID="{545B5137-A4D1-4464-AC06-1A66E37166B2}" presName="sibTrans" presStyleCnt="0"/>
      <dgm:spPr/>
    </dgm:pt>
    <dgm:pt modelId="{165FCF48-81B4-4192-922F-6BF0FABA4272}" type="pres">
      <dgm:prSet presAssocID="{6506010A-1865-45D5-AD53-151F2BC9F0CD}" presName="textNode" presStyleLbl="node1" presStyleIdx="2" presStyleCnt="3">
        <dgm:presLayoutVars>
          <dgm:bulletEnabled val="1"/>
        </dgm:presLayoutVars>
      </dgm:prSet>
      <dgm:spPr/>
      <dgm:t>
        <a:bodyPr/>
        <a:lstStyle/>
        <a:p>
          <a:endParaRPr lang="en-IN"/>
        </a:p>
      </dgm:t>
    </dgm:pt>
  </dgm:ptLst>
  <dgm:cxnLst>
    <dgm:cxn modelId="{CC3A5C9D-B4D7-440F-8F31-376FA4EC6DC3}" type="presOf" srcId="{6506010A-1865-45D5-AD53-151F2BC9F0CD}" destId="{165FCF48-81B4-4192-922F-6BF0FABA4272}" srcOrd="0" destOrd="0" presId="urn:microsoft.com/office/officeart/2005/8/layout/hProcess9"/>
    <dgm:cxn modelId="{EF9FC8F2-A862-4B1B-AF39-A225744FAAA1}" type="presOf" srcId="{6025362B-4F70-4EB6-95D3-7544141B7150}" destId="{9168CE8D-EBAA-45E5-8ADB-E7B83739A369}" srcOrd="0" destOrd="0" presId="urn:microsoft.com/office/officeart/2005/8/layout/hProcess9"/>
    <dgm:cxn modelId="{21E7D0D4-4A4E-4CAD-B5B7-FA5203C53DAD}" srcId="{5AB19F4E-B077-47FA-B1D2-E726F8275CDB}" destId="{CAEFDA21-4246-4DE0-BA2D-C609E535BAD7}" srcOrd="0" destOrd="0" parTransId="{198A05B8-05F5-4B1E-83C9-8ABF65D56D4D}" sibTransId="{C365F263-6D21-47F3-BADD-C03AAF875540}"/>
    <dgm:cxn modelId="{6D39B892-FCF6-44A0-A166-A6E85BD5E607}" srcId="{5AB19F4E-B077-47FA-B1D2-E726F8275CDB}" destId="{6506010A-1865-45D5-AD53-151F2BC9F0CD}" srcOrd="2" destOrd="0" parTransId="{DEDFA147-5B48-47D0-9B36-0DDBD3A57AC8}" sibTransId="{83C306FF-14EB-4616-AAEC-6E9ABE7A5B29}"/>
    <dgm:cxn modelId="{5AE25CAE-3029-4D61-94AB-035FAF7D8305}" srcId="{5AB19F4E-B077-47FA-B1D2-E726F8275CDB}" destId="{6025362B-4F70-4EB6-95D3-7544141B7150}" srcOrd="1" destOrd="0" parTransId="{83D2EB45-AA2F-42B5-AEA9-88C8B109216C}" sibTransId="{545B5137-A4D1-4464-AC06-1A66E37166B2}"/>
    <dgm:cxn modelId="{CC25D151-4016-48A2-8530-0D9E8CF6277B}" type="presOf" srcId="{5AB19F4E-B077-47FA-B1D2-E726F8275CDB}" destId="{C64B01D4-9956-4F9D-A6B1-A476D3EE2AAB}" srcOrd="0" destOrd="0" presId="urn:microsoft.com/office/officeart/2005/8/layout/hProcess9"/>
    <dgm:cxn modelId="{8AA0157D-FCDA-4CA9-92AE-7AF2D5158D07}" type="presOf" srcId="{CAEFDA21-4246-4DE0-BA2D-C609E535BAD7}" destId="{073F65BF-59E1-4587-8F1C-3DB366BAED4F}" srcOrd="0" destOrd="0" presId="urn:microsoft.com/office/officeart/2005/8/layout/hProcess9"/>
    <dgm:cxn modelId="{AEDBF41D-E2DF-4993-A3DE-5ACEE681FADF}" type="presParOf" srcId="{C64B01D4-9956-4F9D-A6B1-A476D3EE2AAB}" destId="{3216345E-EF79-4F92-A8FF-826A2A14EED8}" srcOrd="0" destOrd="0" presId="urn:microsoft.com/office/officeart/2005/8/layout/hProcess9"/>
    <dgm:cxn modelId="{E997F76A-6704-4E01-A968-0C431844DF9E}" type="presParOf" srcId="{C64B01D4-9956-4F9D-A6B1-A476D3EE2AAB}" destId="{C3CFAA4E-C8CB-48C4-885D-29A48A637BB7}" srcOrd="1" destOrd="0" presId="urn:microsoft.com/office/officeart/2005/8/layout/hProcess9"/>
    <dgm:cxn modelId="{83CA93ED-1942-46A9-833E-305289B09D3A}" type="presParOf" srcId="{C3CFAA4E-C8CB-48C4-885D-29A48A637BB7}" destId="{073F65BF-59E1-4587-8F1C-3DB366BAED4F}" srcOrd="0" destOrd="0" presId="urn:microsoft.com/office/officeart/2005/8/layout/hProcess9"/>
    <dgm:cxn modelId="{C946CDBC-9E4E-41CD-AAC0-78DCDE767FC1}" type="presParOf" srcId="{C3CFAA4E-C8CB-48C4-885D-29A48A637BB7}" destId="{DCEF4B13-196F-4670-8DD3-CA1912DF6657}" srcOrd="1" destOrd="0" presId="urn:microsoft.com/office/officeart/2005/8/layout/hProcess9"/>
    <dgm:cxn modelId="{C15B0B89-DE89-4F2F-A3DC-242884955105}" type="presParOf" srcId="{C3CFAA4E-C8CB-48C4-885D-29A48A637BB7}" destId="{9168CE8D-EBAA-45E5-8ADB-E7B83739A369}" srcOrd="2" destOrd="0" presId="urn:microsoft.com/office/officeart/2005/8/layout/hProcess9"/>
    <dgm:cxn modelId="{E1738C6E-5EE8-4684-A5C8-1685FBD6A1DD}" type="presParOf" srcId="{C3CFAA4E-C8CB-48C4-885D-29A48A637BB7}" destId="{C4C2AD3F-3032-4E55-94B5-F404A5F8EB95}" srcOrd="3" destOrd="0" presId="urn:microsoft.com/office/officeart/2005/8/layout/hProcess9"/>
    <dgm:cxn modelId="{8D7617F5-D1CE-43A0-B80C-C7FA49F4BD33}" type="presParOf" srcId="{C3CFAA4E-C8CB-48C4-885D-29A48A637BB7}" destId="{165FCF48-81B4-4192-922F-6BF0FABA4272}"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4AE8B24-164B-45DB-8C22-B6A57B6A6609}" type="doc">
      <dgm:prSet loTypeId="urn:microsoft.com/office/officeart/2005/8/layout/process4" loCatId="process" qsTypeId="urn:microsoft.com/office/officeart/2005/8/quickstyle/3d1" qsCatId="3D" csTypeId="urn:microsoft.com/office/officeart/2005/8/colors/colorful2" csCatId="colorful" phldr="1"/>
      <dgm:spPr/>
      <dgm:t>
        <a:bodyPr/>
        <a:lstStyle/>
        <a:p>
          <a:endParaRPr lang="en-US"/>
        </a:p>
      </dgm:t>
    </dgm:pt>
    <dgm:pt modelId="{78B30209-040E-4505-A55A-BBC0463867A4}">
      <dgm:prSet custT="1"/>
      <dgm:spPr/>
      <dgm:t>
        <a:bodyPr/>
        <a:lstStyle/>
        <a:p>
          <a:pPr rtl="0"/>
          <a:r>
            <a:rPr lang="en-US" sz="2200" baseline="0" dirty="0">
              <a:solidFill>
                <a:schemeClr val="tx1"/>
              </a:solidFill>
              <a:latin typeface="Comic Sans MS" panose="030F0702030302020204" pitchFamily="66" charset="0"/>
            </a:rPr>
            <a:t>The </a:t>
          </a:r>
          <a:r>
            <a:rPr lang="en-US" sz="2200" b="1" baseline="0" dirty="0">
              <a:solidFill>
                <a:schemeClr val="tx1"/>
              </a:solidFill>
              <a:latin typeface="Comic Sans MS" panose="030F0702030302020204" pitchFamily="66" charset="0"/>
            </a:rPr>
            <a:t>epithelial and vascular elements </a:t>
          </a:r>
          <a:r>
            <a:rPr lang="en-US" sz="2200" baseline="0" dirty="0">
              <a:solidFill>
                <a:schemeClr val="tx1"/>
              </a:solidFill>
              <a:latin typeface="Comic Sans MS" panose="030F0702030302020204" pitchFamily="66" charset="0"/>
            </a:rPr>
            <a:t>response to bacterial challenge</a:t>
          </a:r>
          <a:endParaRPr lang="en-US" sz="2200" dirty="0">
            <a:solidFill>
              <a:schemeClr val="tx1"/>
            </a:solidFill>
            <a:latin typeface="Comic Sans MS" panose="030F0702030302020204" pitchFamily="66" charset="0"/>
          </a:endParaRPr>
        </a:p>
      </dgm:t>
    </dgm:pt>
    <dgm:pt modelId="{922CA4D7-4789-43E9-A78B-1182491FAEBF}" type="parTrans" cxnId="{91D796FB-A91B-46CB-9A79-EA29FD228B48}">
      <dgm:prSet/>
      <dgm:spPr/>
      <dgm:t>
        <a:bodyPr/>
        <a:lstStyle/>
        <a:p>
          <a:endParaRPr lang="en-US"/>
        </a:p>
      </dgm:t>
    </dgm:pt>
    <dgm:pt modelId="{8B9485C1-5110-48C5-B945-A0EC345D7535}" type="sibTrans" cxnId="{91D796FB-A91B-46CB-9A79-EA29FD228B48}">
      <dgm:prSet/>
      <dgm:spPr/>
      <dgm:t>
        <a:bodyPr/>
        <a:lstStyle/>
        <a:p>
          <a:endParaRPr lang="en-US"/>
        </a:p>
      </dgm:t>
    </dgm:pt>
    <dgm:pt modelId="{949F20B7-B748-4F40-8858-6D7BC107F05F}">
      <dgm:prSet custT="1"/>
      <dgm:spPr/>
      <dgm:t>
        <a:bodyPr/>
        <a:lstStyle/>
        <a:p>
          <a:pPr rtl="0"/>
          <a:r>
            <a:rPr lang="en-US" sz="2200" baseline="0" dirty="0">
              <a:solidFill>
                <a:schemeClr val="tx1"/>
              </a:solidFill>
              <a:latin typeface="Comic Sans MS" panose="030F0702030302020204" pitchFamily="66" charset="0"/>
            </a:rPr>
            <a:t>The </a:t>
          </a:r>
          <a:r>
            <a:rPr lang="en-US" sz="2200" b="1" baseline="0" dirty="0">
              <a:solidFill>
                <a:schemeClr val="tx1"/>
              </a:solidFill>
              <a:latin typeface="Comic Sans MS" panose="030F0702030302020204" pitchFamily="66" charset="0"/>
            </a:rPr>
            <a:t>intact epithelial barrier</a:t>
          </a:r>
          <a:r>
            <a:rPr lang="en-US" sz="2200" baseline="0" dirty="0">
              <a:solidFill>
                <a:schemeClr val="tx1"/>
              </a:solidFill>
              <a:latin typeface="Comic Sans MS" panose="030F0702030302020204" pitchFamily="66" charset="0"/>
            </a:rPr>
            <a:t> of the gingival, </a:t>
          </a:r>
          <a:r>
            <a:rPr lang="en-US" sz="2200" baseline="0" dirty="0" err="1">
              <a:solidFill>
                <a:schemeClr val="tx1"/>
              </a:solidFill>
              <a:latin typeface="Comic Sans MS" panose="030F0702030302020204" pitchFamily="66" charset="0"/>
            </a:rPr>
            <a:t>sulcular</a:t>
          </a:r>
          <a:r>
            <a:rPr lang="en-US" sz="2200" baseline="0" dirty="0">
              <a:solidFill>
                <a:schemeClr val="tx1"/>
              </a:solidFill>
              <a:latin typeface="Comic Sans MS" panose="030F0702030302020204" pitchFamily="66" charset="0"/>
            </a:rPr>
            <a:t>  and junctional epithelium prevents bacterial invasion.</a:t>
          </a:r>
          <a:endParaRPr lang="en-US" sz="2200" dirty="0">
            <a:solidFill>
              <a:schemeClr val="tx1"/>
            </a:solidFill>
            <a:latin typeface="Comic Sans MS" panose="030F0702030302020204" pitchFamily="66" charset="0"/>
          </a:endParaRPr>
        </a:p>
      </dgm:t>
    </dgm:pt>
    <dgm:pt modelId="{BACBCE27-422D-442D-85DD-D556440EE536}" type="parTrans" cxnId="{95D95F85-EF2D-40E9-AC67-D8F974CB3C80}">
      <dgm:prSet/>
      <dgm:spPr/>
      <dgm:t>
        <a:bodyPr/>
        <a:lstStyle/>
        <a:p>
          <a:endParaRPr lang="en-US"/>
        </a:p>
      </dgm:t>
    </dgm:pt>
    <dgm:pt modelId="{A7C1E908-3A54-4CE4-9557-C25E3828775C}" type="sibTrans" cxnId="{95D95F85-EF2D-40E9-AC67-D8F974CB3C80}">
      <dgm:prSet/>
      <dgm:spPr/>
      <dgm:t>
        <a:bodyPr/>
        <a:lstStyle/>
        <a:p>
          <a:endParaRPr lang="en-US"/>
        </a:p>
      </dgm:t>
    </dgm:pt>
    <dgm:pt modelId="{D2F39A72-6B88-4404-8383-635CD42BA868}">
      <dgm:prSet custT="1"/>
      <dgm:spPr/>
      <dgm:t>
        <a:bodyPr/>
        <a:lstStyle/>
        <a:p>
          <a:pPr rtl="0"/>
          <a:r>
            <a:rPr lang="en-US" sz="2200" b="1" baseline="0" dirty="0">
              <a:solidFill>
                <a:schemeClr val="tx1"/>
              </a:solidFill>
              <a:latin typeface="Comic Sans MS" panose="030F0702030302020204" pitchFamily="66" charset="0"/>
            </a:rPr>
            <a:t>Salivary secretions </a:t>
          </a:r>
          <a:r>
            <a:rPr lang="en-US" sz="2200" baseline="0" dirty="0">
              <a:solidFill>
                <a:schemeClr val="tx1"/>
              </a:solidFill>
              <a:latin typeface="Comic Sans MS" panose="030F0702030302020204" pitchFamily="66" charset="0"/>
            </a:rPr>
            <a:t>provides continuous flushing and supply of   agglutinins and specific antibodies.</a:t>
          </a:r>
          <a:endParaRPr lang="en-US" sz="2200" dirty="0">
            <a:solidFill>
              <a:schemeClr val="tx1"/>
            </a:solidFill>
            <a:latin typeface="Comic Sans MS" panose="030F0702030302020204" pitchFamily="66" charset="0"/>
          </a:endParaRPr>
        </a:p>
      </dgm:t>
    </dgm:pt>
    <dgm:pt modelId="{106BC5CB-C96A-4E88-B955-A464B2FFC169}" type="parTrans" cxnId="{15FA24AA-A426-4E71-B2E5-6C5E5E7D802A}">
      <dgm:prSet/>
      <dgm:spPr/>
      <dgm:t>
        <a:bodyPr/>
        <a:lstStyle/>
        <a:p>
          <a:endParaRPr lang="en-US"/>
        </a:p>
      </dgm:t>
    </dgm:pt>
    <dgm:pt modelId="{8949DCDD-8F7E-46C3-B99B-D6084A2850F0}" type="sibTrans" cxnId="{15FA24AA-A426-4E71-B2E5-6C5E5E7D802A}">
      <dgm:prSet/>
      <dgm:spPr/>
      <dgm:t>
        <a:bodyPr/>
        <a:lstStyle/>
        <a:p>
          <a:endParaRPr lang="en-US"/>
        </a:p>
      </dgm:t>
    </dgm:pt>
    <dgm:pt modelId="{45BBF482-2EF1-4758-8F2E-B32E20DCEDBC}">
      <dgm:prSet custT="1"/>
      <dgm:spPr/>
      <dgm:t>
        <a:bodyPr/>
        <a:lstStyle/>
        <a:p>
          <a:pPr rtl="0"/>
          <a:r>
            <a:rPr lang="en-US" sz="2200" baseline="0" dirty="0">
              <a:solidFill>
                <a:schemeClr val="tx1"/>
              </a:solidFill>
              <a:latin typeface="Comic Sans MS" panose="030F0702030302020204" pitchFamily="66" charset="0"/>
            </a:rPr>
            <a:t>The </a:t>
          </a:r>
          <a:r>
            <a:rPr lang="en-US" sz="2200" b="1" baseline="0" dirty="0">
              <a:solidFill>
                <a:schemeClr val="tx1"/>
              </a:solidFill>
              <a:latin typeface="Comic Sans MS" panose="030F0702030302020204" pitchFamily="66" charset="0"/>
            </a:rPr>
            <a:t>gingival </a:t>
          </a:r>
          <a:r>
            <a:rPr lang="en-US" sz="2200" b="1" baseline="0" dirty="0" err="1">
              <a:solidFill>
                <a:schemeClr val="tx1"/>
              </a:solidFill>
              <a:latin typeface="Comic Sans MS" panose="030F0702030302020204" pitchFamily="66" charset="0"/>
            </a:rPr>
            <a:t>crevicular</a:t>
          </a:r>
          <a:r>
            <a:rPr lang="en-US" sz="2200" b="1" baseline="0" dirty="0">
              <a:solidFill>
                <a:schemeClr val="tx1"/>
              </a:solidFill>
              <a:latin typeface="Comic Sans MS" panose="030F0702030302020204" pitchFamily="66" charset="0"/>
            </a:rPr>
            <a:t> fluid </a:t>
          </a:r>
          <a:r>
            <a:rPr lang="en-US" sz="2200" baseline="0" dirty="0">
              <a:solidFill>
                <a:schemeClr val="tx1"/>
              </a:solidFill>
              <a:latin typeface="Comic Sans MS" panose="030F0702030302020204" pitchFamily="66" charset="0"/>
            </a:rPr>
            <a:t>flushes the </a:t>
          </a:r>
          <a:r>
            <a:rPr lang="en-US" sz="2200" baseline="0" dirty="0" err="1">
              <a:solidFill>
                <a:schemeClr val="tx1"/>
              </a:solidFill>
              <a:latin typeface="Comic Sans MS" panose="030F0702030302020204" pitchFamily="66" charset="0"/>
            </a:rPr>
            <a:t>sulcus</a:t>
          </a:r>
          <a:r>
            <a:rPr lang="en-US" sz="2200" baseline="0" dirty="0">
              <a:solidFill>
                <a:schemeClr val="tx1"/>
              </a:solidFill>
              <a:latin typeface="Comic Sans MS" panose="030F0702030302020204" pitchFamily="66" charset="0"/>
            </a:rPr>
            <a:t> or pocket and delivers complement proteins and specific antibodies.</a:t>
          </a:r>
          <a:endParaRPr lang="en-US" sz="2200" dirty="0">
            <a:solidFill>
              <a:schemeClr val="tx1"/>
            </a:solidFill>
            <a:latin typeface="Comic Sans MS" panose="030F0702030302020204" pitchFamily="66" charset="0"/>
          </a:endParaRPr>
        </a:p>
      </dgm:t>
    </dgm:pt>
    <dgm:pt modelId="{0DB0F641-84E8-4537-84A5-54B0FCE9715F}" type="parTrans" cxnId="{39E9F43E-C60C-44C7-A7A3-731DCE7E5AFA}">
      <dgm:prSet/>
      <dgm:spPr/>
      <dgm:t>
        <a:bodyPr/>
        <a:lstStyle/>
        <a:p>
          <a:endParaRPr lang="en-US"/>
        </a:p>
      </dgm:t>
    </dgm:pt>
    <dgm:pt modelId="{56137F21-3881-4893-8325-08AD487DD645}" type="sibTrans" cxnId="{39E9F43E-C60C-44C7-A7A3-731DCE7E5AFA}">
      <dgm:prSet/>
      <dgm:spPr/>
      <dgm:t>
        <a:bodyPr/>
        <a:lstStyle/>
        <a:p>
          <a:endParaRPr lang="en-US"/>
        </a:p>
      </dgm:t>
    </dgm:pt>
    <dgm:pt modelId="{34FC2C3A-04CB-41F1-8523-E8FFDBFFE7DC}">
      <dgm:prSet custT="1"/>
      <dgm:spPr/>
      <dgm:t>
        <a:bodyPr/>
        <a:lstStyle/>
        <a:p>
          <a:pPr rtl="0"/>
          <a:r>
            <a:rPr lang="en-US" sz="2200" baseline="0" dirty="0">
              <a:solidFill>
                <a:schemeClr val="tx1"/>
              </a:solidFill>
              <a:latin typeface="Comic Sans MS" panose="030F0702030302020204" pitchFamily="66" charset="0"/>
            </a:rPr>
            <a:t>There is a </a:t>
          </a:r>
          <a:r>
            <a:rPr lang="en-US" sz="2200" b="1" baseline="0" dirty="0">
              <a:solidFill>
                <a:schemeClr val="tx1"/>
              </a:solidFill>
              <a:latin typeface="Comic Sans MS" panose="030F0702030302020204" pitchFamily="66" charset="0"/>
            </a:rPr>
            <a:t>very high turnover </a:t>
          </a:r>
          <a:r>
            <a:rPr lang="en-US" sz="2200" baseline="0" dirty="0">
              <a:solidFill>
                <a:schemeClr val="tx1"/>
              </a:solidFill>
              <a:latin typeface="Comic Sans MS" panose="030F0702030302020204" pitchFamily="66" charset="0"/>
            </a:rPr>
            <a:t>of epithelium -that permits rapid replacement of cells and tissue components damaged by microbial  challenge</a:t>
          </a:r>
          <a:r>
            <a:rPr lang="en-US" sz="1600" baseline="0" dirty="0">
              <a:solidFill>
                <a:schemeClr val="tx1"/>
              </a:solidFill>
              <a:latin typeface="Comic Sans MS" panose="030F0702030302020204" pitchFamily="66" charset="0"/>
            </a:rPr>
            <a:t>.</a:t>
          </a:r>
          <a:endParaRPr lang="en-US" sz="1600" dirty="0">
            <a:solidFill>
              <a:schemeClr val="tx1"/>
            </a:solidFill>
            <a:latin typeface="Comic Sans MS" panose="030F0702030302020204" pitchFamily="66" charset="0"/>
          </a:endParaRPr>
        </a:p>
      </dgm:t>
    </dgm:pt>
    <dgm:pt modelId="{2AFE402D-B3F9-4FDE-8C3F-06D9BD2913BD}" type="parTrans" cxnId="{1BD7E37B-B82B-4DFC-879A-00F6A711CD59}">
      <dgm:prSet/>
      <dgm:spPr/>
      <dgm:t>
        <a:bodyPr/>
        <a:lstStyle/>
        <a:p>
          <a:endParaRPr lang="en-US"/>
        </a:p>
      </dgm:t>
    </dgm:pt>
    <dgm:pt modelId="{0E7F8A81-E91D-4487-98AF-183106B0E082}" type="sibTrans" cxnId="{1BD7E37B-B82B-4DFC-879A-00F6A711CD59}">
      <dgm:prSet/>
      <dgm:spPr/>
      <dgm:t>
        <a:bodyPr/>
        <a:lstStyle/>
        <a:p>
          <a:endParaRPr lang="en-US"/>
        </a:p>
      </dgm:t>
    </dgm:pt>
    <dgm:pt modelId="{C5AF8AF1-8D44-4CD6-BC4E-83DF23C72B2D}" type="pres">
      <dgm:prSet presAssocID="{34AE8B24-164B-45DB-8C22-B6A57B6A6609}" presName="Name0" presStyleCnt="0">
        <dgm:presLayoutVars>
          <dgm:dir/>
          <dgm:animLvl val="lvl"/>
          <dgm:resizeHandles val="exact"/>
        </dgm:presLayoutVars>
      </dgm:prSet>
      <dgm:spPr/>
      <dgm:t>
        <a:bodyPr/>
        <a:lstStyle/>
        <a:p>
          <a:endParaRPr lang="en-IN"/>
        </a:p>
      </dgm:t>
    </dgm:pt>
    <dgm:pt modelId="{69BE3442-C32B-479D-A385-7EE80DE237A9}" type="pres">
      <dgm:prSet presAssocID="{34FC2C3A-04CB-41F1-8523-E8FFDBFFE7DC}" presName="boxAndChildren" presStyleCnt="0"/>
      <dgm:spPr/>
    </dgm:pt>
    <dgm:pt modelId="{58210A09-8C3B-4C16-A1EF-8345F8401B97}" type="pres">
      <dgm:prSet presAssocID="{34FC2C3A-04CB-41F1-8523-E8FFDBFFE7DC}" presName="parentTextBox" presStyleLbl="node1" presStyleIdx="0" presStyleCnt="5"/>
      <dgm:spPr/>
      <dgm:t>
        <a:bodyPr/>
        <a:lstStyle/>
        <a:p>
          <a:endParaRPr lang="en-IN"/>
        </a:p>
      </dgm:t>
    </dgm:pt>
    <dgm:pt modelId="{13172104-3557-4D73-8BAA-68C3D05187A7}" type="pres">
      <dgm:prSet presAssocID="{56137F21-3881-4893-8325-08AD487DD645}" presName="sp" presStyleCnt="0"/>
      <dgm:spPr/>
    </dgm:pt>
    <dgm:pt modelId="{7B255907-B558-48AF-8D7F-C13D63A5F3B0}" type="pres">
      <dgm:prSet presAssocID="{45BBF482-2EF1-4758-8F2E-B32E20DCEDBC}" presName="arrowAndChildren" presStyleCnt="0"/>
      <dgm:spPr/>
    </dgm:pt>
    <dgm:pt modelId="{DB30EB75-0723-412F-9127-92EFC218B84E}" type="pres">
      <dgm:prSet presAssocID="{45BBF482-2EF1-4758-8F2E-B32E20DCEDBC}" presName="parentTextArrow" presStyleLbl="node1" presStyleIdx="1" presStyleCnt="5"/>
      <dgm:spPr/>
      <dgm:t>
        <a:bodyPr/>
        <a:lstStyle/>
        <a:p>
          <a:endParaRPr lang="en-IN"/>
        </a:p>
      </dgm:t>
    </dgm:pt>
    <dgm:pt modelId="{6ECF719C-BF26-474E-AA51-AE2201D4C393}" type="pres">
      <dgm:prSet presAssocID="{8949DCDD-8F7E-46C3-B99B-D6084A2850F0}" presName="sp" presStyleCnt="0"/>
      <dgm:spPr/>
    </dgm:pt>
    <dgm:pt modelId="{CA925DBC-FEDC-432A-91B5-1BE669EA2F58}" type="pres">
      <dgm:prSet presAssocID="{D2F39A72-6B88-4404-8383-635CD42BA868}" presName="arrowAndChildren" presStyleCnt="0"/>
      <dgm:spPr/>
    </dgm:pt>
    <dgm:pt modelId="{D0551E28-C509-4108-9245-0BC896DB8F13}" type="pres">
      <dgm:prSet presAssocID="{D2F39A72-6B88-4404-8383-635CD42BA868}" presName="parentTextArrow" presStyleLbl="node1" presStyleIdx="2" presStyleCnt="5"/>
      <dgm:spPr/>
      <dgm:t>
        <a:bodyPr/>
        <a:lstStyle/>
        <a:p>
          <a:endParaRPr lang="en-IN"/>
        </a:p>
      </dgm:t>
    </dgm:pt>
    <dgm:pt modelId="{D7CD19B5-9160-4809-AFC2-07CCBE08ED6C}" type="pres">
      <dgm:prSet presAssocID="{A7C1E908-3A54-4CE4-9557-C25E3828775C}" presName="sp" presStyleCnt="0"/>
      <dgm:spPr/>
    </dgm:pt>
    <dgm:pt modelId="{96A55404-554E-4B58-BE52-D9B3207B69E8}" type="pres">
      <dgm:prSet presAssocID="{949F20B7-B748-4F40-8858-6D7BC107F05F}" presName="arrowAndChildren" presStyleCnt="0"/>
      <dgm:spPr/>
    </dgm:pt>
    <dgm:pt modelId="{0F77CBCB-7C62-4F21-A799-F758B56B490C}" type="pres">
      <dgm:prSet presAssocID="{949F20B7-B748-4F40-8858-6D7BC107F05F}" presName="parentTextArrow" presStyleLbl="node1" presStyleIdx="3" presStyleCnt="5"/>
      <dgm:spPr/>
      <dgm:t>
        <a:bodyPr/>
        <a:lstStyle/>
        <a:p>
          <a:endParaRPr lang="en-IN"/>
        </a:p>
      </dgm:t>
    </dgm:pt>
    <dgm:pt modelId="{2B6E0212-F3A4-4EC6-B459-7F3C0B5F5453}" type="pres">
      <dgm:prSet presAssocID="{8B9485C1-5110-48C5-B945-A0EC345D7535}" presName="sp" presStyleCnt="0"/>
      <dgm:spPr/>
    </dgm:pt>
    <dgm:pt modelId="{970BD6D8-B182-4332-8F5A-12FCE581F2FD}" type="pres">
      <dgm:prSet presAssocID="{78B30209-040E-4505-A55A-BBC0463867A4}" presName="arrowAndChildren" presStyleCnt="0"/>
      <dgm:spPr/>
    </dgm:pt>
    <dgm:pt modelId="{B5B497BE-EB1C-4445-A0C4-8FB25DCA93E5}" type="pres">
      <dgm:prSet presAssocID="{78B30209-040E-4505-A55A-BBC0463867A4}" presName="parentTextArrow" presStyleLbl="node1" presStyleIdx="4" presStyleCnt="5"/>
      <dgm:spPr/>
      <dgm:t>
        <a:bodyPr/>
        <a:lstStyle/>
        <a:p>
          <a:endParaRPr lang="en-IN"/>
        </a:p>
      </dgm:t>
    </dgm:pt>
  </dgm:ptLst>
  <dgm:cxnLst>
    <dgm:cxn modelId="{95D95F85-EF2D-40E9-AC67-D8F974CB3C80}" srcId="{34AE8B24-164B-45DB-8C22-B6A57B6A6609}" destId="{949F20B7-B748-4F40-8858-6D7BC107F05F}" srcOrd="1" destOrd="0" parTransId="{BACBCE27-422D-442D-85DD-D556440EE536}" sibTransId="{A7C1E908-3A54-4CE4-9557-C25E3828775C}"/>
    <dgm:cxn modelId="{A5176DA4-568C-475C-A5F2-95D84A97E0B2}" type="presOf" srcId="{34AE8B24-164B-45DB-8C22-B6A57B6A6609}" destId="{C5AF8AF1-8D44-4CD6-BC4E-83DF23C72B2D}" srcOrd="0" destOrd="0" presId="urn:microsoft.com/office/officeart/2005/8/layout/process4"/>
    <dgm:cxn modelId="{F98F2C32-5B8C-4695-AF39-B4071DCA265B}" type="presOf" srcId="{45BBF482-2EF1-4758-8F2E-B32E20DCEDBC}" destId="{DB30EB75-0723-412F-9127-92EFC218B84E}" srcOrd="0" destOrd="0" presId="urn:microsoft.com/office/officeart/2005/8/layout/process4"/>
    <dgm:cxn modelId="{FE088359-FCAA-420E-8E7D-131F5F1E85DE}" type="presOf" srcId="{949F20B7-B748-4F40-8858-6D7BC107F05F}" destId="{0F77CBCB-7C62-4F21-A799-F758B56B490C}" srcOrd="0" destOrd="0" presId="urn:microsoft.com/office/officeart/2005/8/layout/process4"/>
    <dgm:cxn modelId="{29554CA1-9220-449B-A45D-6FE70B904ECD}" type="presOf" srcId="{34FC2C3A-04CB-41F1-8523-E8FFDBFFE7DC}" destId="{58210A09-8C3B-4C16-A1EF-8345F8401B97}" srcOrd="0" destOrd="0" presId="urn:microsoft.com/office/officeart/2005/8/layout/process4"/>
    <dgm:cxn modelId="{15FA24AA-A426-4E71-B2E5-6C5E5E7D802A}" srcId="{34AE8B24-164B-45DB-8C22-B6A57B6A6609}" destId="{D2F39A72-6B88-4404-8383-635CD42BA868}" srcOrd="2" destOrd="0" parTransId="{106BC5CB-C96A-4E88-B955-A464B2FFC169}" sibTransId="{8949DCDD-8F7E-46C3-B99B-D6084A2850F0}"/>
    <dgm:cxn modelId="{39E9F43E-C60C-44C7-A7A3-731DCE7E5AFA}" srcId="{34AE8B24-164B-45DB-8C22-B6A57B6A6609}" destId="{45BBF482-2EF1-4758-8F2E-B32E20DCEDBC}" srcOrd="3" destOrd="0" parTransId="{0DB0F641-84E8-4537-84A5-54B0FCE9715F}" sibTransId="{56137F21-3881-4893-8325-08AD487DD645}"/>
    <dgm:cxn modelId="{484E2E26-DB27-44B0-B815-BC1B944ABD0C}" type="presOf" srcId="{78B30209-040E-4505-A55A-BBC0463867A4}" destId="{B5B497BE-EB1C-4445-A0C4-8FB25DCA93E5}" srcOrd="0" destOrd="0" presId="urn:microsoft.com/office/officeart/2005/8/layout/process4"/>
    <dgm:cxn modelId="{0FFA246A-428C-4369-BFEC-EB9A33BFD669}" type="presOf" srcId="{D2F39A72-6B88-4404-8383-635CD42BA868}" destId="{D0551E28-C509-4108-9245-0BC896DB8F13}" srcOrd="0" destOrd="0" presId="urn:microsoft.com/office/officeart/2005/8/layout/process4"/>
    <dgm:cxn modelId="{1BD7E37B-B82B-4DFC-879A-00F6A711CD59}" srcId="{34AE8B24-164B-45DB-8C22-B6A57B6A6609}" destId="{34FC2C3A-04CB-41F1-8523-E8FFDBFFE7DC}" srcOrd="4" destOrd="0" parTransId="{2AFE402D-B3F9-4FDE-8C3F-06D9BD2913BD}" sibTransId="{0E7F8A81-E91D-4487-98AF-183106B0E082}"/>
    <dgm:cxn modelId="{91D796FB-A91B-46CB-9A79-EA29FD228B48}" srcId="{34AE8B24-164B-45DB-8C22-B6A57B6A6609}" destId="{78B30209-040E-4505-A55A-BBC0463867A4}" srcOrd="0" destOrd="0" parTransId="{922CA4D7-4789-43E9-A78B-1182491FAEBF}" sibTransId="{8B9485C1-5110-48C5-B945-A0EC345D7535}"/>
    <dgm:cxn modelId="{90503EC4-3702-40B9-9968-8A85C969F759}" type="presParOf" srcId="{C5AF8AF1-8D44-4CD6-BC4E-83DF23C72B2D}" destId="{69BE3442-C32B-479D-A385-7EE80DE237A9}" srcOrd="0" destOrd="0" presId="urn:microsoft.com/office/officeart/2005/8/layout/process4"/>
    <dgm:cxn modelId="{454F2AEF-AFBB-4434-B839-EA39EBD1F9E4}" type="presParOf" srcId="{69BE3442-C32B-479D-A385-7EE80DE237A9}" destId="{58210A09-8C3B-4C16-A1EF-8345F8401B97}" srcOrd="0" destOrd="0" presId="urn:microsoft.com/office/officeart/2005/8/layout/process4"/>
    <dgm:cxn modelId="{855EF25D-0F83-4A4C-AF3C-728A0DF054C5}" type="presParOf" srcId="{C5AF8AF1-8D44-4CD6-BC4E-83DF23C72B2D}" destId="{13172104-3557-4D73-8BAA-68C3D05187A7}" srcOrd="1" destOrd="0" presId="urn:microsoft.com/office/officeart/2005/8/layout/process4"/>
    <dgm:cxn modelId="{9DBAD8A2-BE63-4B8D-B4F9-12EF82F8B9AE}" type="presParOf" srcId="{C5AF8AF1-8D44-4CD6-BC4E-83DF23C72B2D}" destId="{7B255907-B558-48AF-8D7F-C13D63A5F3B0}" srcOrd="2" destOrd="0" presId="urn:microsoft.com/office/officeart/2005/8/layout/process4"/>
    <dgm:cxn modelId="{7D605A3C-5C3C-418A-9C45-44CBBFDBCB6C}" type="presParOf" srcId="{7B255907-B558-48AF-8D7F-C13D63A5F3B0}" destId="{DB30EB75-0723-412F-9127-92EFC218B84E}" srcOrd="0" destOrd="0" presId="urn:microsoft.com/office/officeart/2005/8/layout/process4"/>
    <dgm:cxn modelId="{330F4B5D-3635-4D7A-9455-09B9E76FA745}" type="presParOf" srcId="{C5AF8AF1-8D44-4CD6-BC4E-83DF23C72B2D}" destId="{6ECF719C-BF26-474E-AA51-AE2201D4C393}" srcOrd="3" destOrd="0" presId="urn:microsoft.com/office/officeart/2005/8/layout/process4"/>
    <dgm:cxn modelId="{1D95FD56-5FA0-472B-8BD2-453CC5A8AD4F}" type="presParOf" srcId="{C5AF8AF1-8D44-4CD6-BC4E-83DF23C72B2D}" destId="{CA925DBC-FEDC-432A-91B5-1BE669EA2F58}" srcOrd="4" destOrd="0" presId="urn:microsoft.com/office/officeart/2005/8/layout/process4"/>
    <dgm:cxn modelId="{8BBDB7B7-D945-49A7-ADF1-AA812A1BB6EE}" type="presParOf" srcId="{CA925DBC-FEDC-432A-91B5-1BE669EA2F58}" destId="{D0551E28-C509-4108-9245-0BC896DB8F13}" srcOrd="0" destOrd="0" presId="urn:microsoft.com/office/officeart/2005/8/layout/process4"/>
    <dgm:cxn modelId="{D7C32BE7-1AEA-4E6A-B8FC-C2DE503E8F4B}" type="presParOf" srcId="{C5AF8AF1-8D44-4CD6-BC4E-83DF23C72B2D}" destId="{D7CD19B5-9160-4809-AFC2-07CCBE08ED6C}" srcOrd="5" destOrd="0" presId="urn:microsoft.com/office/officeart/2005/8/layout/process4"/>
    <dgm:cxn modelId="{5F551B8A-85E6-4586-877C-719F96D173E9}" type="presParOf" srcId="{C5AF8AF1-8D44-4CD6-BC4E-83DF23C72B2D}" destId="{96A55404-554E-4B58-BE52-D9B3207B69E8}" srcOrd="6" destOrd="0" presId="urn:microsoft.com/office/officeart/2005/8/layout/process4"/>
    <dgm:cxn modelId="{EF73AD59-57D6-4194-9DC4-62998B696423}" type="presParOf" srcId="{96A55404-554E-4B58-BE52-D9B3207B69E8}" destId="{0F77CBCB-7C62-4F21-A799-F758B56B490C}" srcOrd="0" destOrd="0" presId="urn:microsoft.com/office/officeart/2005/8/layout/process4"/>
    <dgm:cxn modelId="{95D06AB3-86D8-4A2A-ADF6-EE1251EFEAC2}" type="presParOf" srcId="{C5AF8AF1-8D44-4CD6-BC4E-83DF23C72B2D}" destId="{2B6E0212-F3A4-4EC6-B459-7F3C0B5F5453}" srcOrd="7" destOrd="0" presId="urn:microsoft.com/office/officeart/2005/8/layout/process4"/>
    <dgm:cxn modelId="{302A4319-DD38-4DD5-B7BC-A3AC92C708E2}" type="presParOf" srcId="{C5AF8AF1-8D44-4CD6-BC4E-83DF23C72B2D}" destId="{970BD6D8-B182-4332-8F5A-12FCE581F2FD}" srcOrd="8" destOrd="0" presId="urn:microsoft.com/office/officeart/2005/8/layout/process4"/>
    <dgm:cxn modelId="{6174F499-8117-43A4-B18F-3F59C59AF672}" type="presParOf" srcId="{970BD6D8-B182-4332-8F5A-12FCE581F2FD}" destId="{B5B497BE-EB1C-4445-A0C4-8FB25DCA93E5}"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4039AD5-D7F1-409C-9D79-28CE69B946C5}"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en-US"/>
        </a:p>
      </dgm:t>
    </dgm:pt>
    <dgm:pt modelId="{50CDB4E7-1075-40DF-88EA-36D72A51C6E7}">
      <dgm:prSet custT="1"/>
      <dgm:spPr/>
      <dgm:t>
        <a:bodyPr/>
        <a:lstStyle/>
        <a:p>
          <a:pPr rtl="0"/>
          <a:r>
            <a:rPr lang="en-US" sz="2400" b="0" baseline="0" dirty="0">
              <a:solidFill>
                <a:srgbClr val="C00000"/>
              </a:solidFill>
              <a:latin typeface="Comic Sans MS" panose="030F0702030302020204" pitchFamily="66" charset="0"/>
            </a:rPr>
            <a:t>Vascular leakage enhances the localized response:</a:t>
          </a:r>
          <a:endParaRPr lang="en-US" sz="2400" b="0" dirty="0">
            <a:solidFill>
              <a:srgbClr val="C00000"/>
            </a:solidFill>
            <a:latin typeface="Comic Sans MS" panose="030F0702030302020204" pitchFamily="66" charset="0"/>
          </a:endParaRPr>
        </a:p>
      </dgm:t>
    </dgm:pt>
    <dgm:pt modelId="{597D6F20-A043-4AEA-9D61-11DCA5BC29BC}" type="parTrans" cxnId="{D7FB1F5E-6E8D-4CED-BF18-5DB9B2FBC5DC}">
      <dgm:prSet/>
      <dgm:spPr/>
      <dgm:t>
        <a:bodyPr/>
        <a:lstStyle/>
        <a:p>
          <a:endParaRPr lang="en-US"/>
        </a:p>
      </dgm:t>
    </dgm:pt>
    <dgm:pt modelId="{856B5097-ADB9-4F86-8F57-47884AFF16B9}" type="sibTrans" cxnId="{D7FB1F5E-6E8D-4CED-BF18-5DB9B2FBC5DC}">
      <dgm:prSet/>
      <dgm:spPr/>
      <dgm:t>
        <a:bodyPr/>
        <a:lstStyle/>
        <a:p>
          <a:endParaRPr lang="en-US"/>
        </a:p>
      </dgm:t>
    </dgm:pt>
    <dgm:pt modelId="{6C2B2A15-B216-407E-A468-1CF1F230B04D}">
      <dgm:prSet custT="1"/>
      <dgm:spPr/>
      <dgm:t>
        <a:bodyPr/>
        <a:lstStyle/>
        <a:p>
          <a:pPr rtl="0"/>
          <a:r>
            <a:rPr lang="en-US" sz="2400" b="0" baseline="0" dirty="0">
              <a:solidFill>
                <a:srgbClr val="C00000"/>
              </a:solidFill>
              <a:latin typeface="Comic Sans MS" panose="030F0702030302020204" pitchFamily="66" charset="0"/>
            </a:rPr>
            <a:t>Leukocytes selectively emigrate from the vessels to alter the </a:t>
          </a:r>
          <a:r>
            <a:rPr lang="en-US" sz="2400" b="0" baseline="0" dirty="0" err="1">
              <a:solidFill>
                <a:srgbClr val="C00000"/>
              </a:solidFill>
              <a:latin typeface="Comic Sans MS" panose="030F0702030302020204" pitchFamily="66" charset="0"/>
            </a:rPr>
            <a:t>immuno</a:t>
          </a:r>
          <a:r>
            <a:rPr lang="en-US" sz="2400" b="0" baseline="0" dirty="0">
              <a:solidFill>
                <a:srgbClr val="C00000"/>
              </a:solidFill>
              <a:latin typeface="Comic Sans MS" panose="030F0702030302020204" pitchFamily="66" charset="0"/>
            </a:rPr>
            <a:t>-inflammatory cell populations in the gingival tissues</a:t>
          </a:r>
          <a:endParaRPr lang="en-US" sz="2400" b="0" dirty="0">
            <a:solidFill>
              <a:srgbClr val="C00000"/>
            </a:solidFill>
            <a:latin typeface="Comic Sans MS" panose="030F0702030302020204" pitchFamily="66" charset="0"/>
          </a:endParaRPr>
        </a:p>
      </dgm:t>
    </dgm:pt>
    <dgm:pt modelId="{8788A9EC-CB84-48A6-A719-20F6A6601AA1}" type="parTrans" cxnId="{5D23837A-AD6A-4D4D-9202-2C5CD636A1A3}">
      <dgm:prSet/>
      <dgm:spPr/>
      <dgm:t>
        <a:bodyPr/>
        <a:lstStyle/>
        <a:p>
          <a:endParaRPr lang="en-US"/>
        </a:p>
      </dgm:t>
    </dgm:pt>
    <dgm:pt modelId="{C107CF5E-EB7E-4621-8392-AF13DDB47D26}" type="sibTrans" cxnId="{5D23837A-AD6A-4D4D-9202-2C5CD636A1A3}">
      <dgm:prSet/>
      <dgm:spPr/>
      <dgm:t>
        <a:bodyPr/>
        <a:lstStyle/>
        <a:p>
          <a:endParaRPr lang="en-US"/>
        </a:p>
      </dgm:t>
    </dgm:pt>
    <dgm:pt modelId="{39C835A7-B4E9-4FB5-9B3F-CF35CEE32720}">
      <dgm:prSet custT="1"/>
      <dgm:spPr/>
      <dgm:t>
        <a:bodyPr/>
        <a:lstStyle/>
        <a:p>
          <a:pPr rtl="0"/>
          <a:r>
            <a:rPr lang="en-US" sz="2400" b="0" baseline="0" dirty="0" err="1">
              <a:solidFill>
                <a:srgbClr val="C00000"/>
              </a:solidFill>
              <a:latin typeface="Comic Sans MS" panose="030F0702030302020204" pitchFamily="66" charset="0"/>
            </a:rPr>
            <a:t>Neutrophil</a:t>
          </a:r>
          <a:r>
            <a:rPr lang="en-US" sz="2400" b="0" baseline="0" dirty="0">
              <a:solidFill>
                <a:srgbClr val="C00000"/>
              </a:solidFill>
              <a:latin typeface="Comic Sans MS" panose="030F0702030302020204" pitchFamily="66" charset="0"/>
            </a:rPr>
            <a:t> migration into the gingival </a:t>
          </a:r>
          <a:r>
            <a:rPr lang="en-US" sz="2400" b="0" baseline="0" dirty="0" err="1">
              <a:solidFill>
                <a:srgbClr val="C00000"/>
              </a:solidFill>
              <a:latin typeface="Comic Sans MS" panose="030F0702030302020204" pitchFamily="66" charset="0"/>
            </a:rPr>
            <a:t>sulcus</a:t>
          </a:r>
          <a:r>
            <a:rPr lang="en-US" sz="2400" b="0" baseline="0" dirty="0">
              <a:solidFill>
                <a:srgbClr val="C00000"/>
              </a:solidFill>
              <a:latin typeface="Comic Sans MS" panose="030F0702030302020204" pitchFamily="66" charset="0"/>
            </a:rPr>
            <a:t>:</a:t>
          </a:r>
          <a:endParaRPr lang="en-US" sz="2400" b="0" dirty="0">
            <a:solidFill>
              <a:srgbClr val="C00000"/>
            </a:solidFill>
            <a:latin typeface="Comic Sans MS" panose="030F0702030302020204" pitchFamily="66" charset="0"/>
          </a:endParaRPr>
        </a:p>
      </dgm:t>
    </dgm:pt>
    <dgm:pt modelId="{D0659F9B-E2F6-4F01-8523-96413D469F68}" type="parTrans" cxnId="{974F767D-8302-47D5-8950-6B437A3D85C6}">
      <dgm:prSet/>
      <dgm:spPr/>
      <dgm:t>
        <a:bodyPr/>
        <a:lstStyle/>
        <a:p>
          <a:endParaRPr lang="en-US"/>
        </a:p>
      </dgm:t>
    </dgm:pt>
    <dgm:pt modelId="{95D1ACB1-26C4-4E47-9284-F256D060D1EB}" type="sibTrans" cxnId="{974F767D-8302-47D5-8950-6B437A3D85C6}">
      <dgm:prSet/>
      <dgm:spPr/>
      <dgm:t>
        <a:bodyPr/>
        <a:lstStyle/>
        <a:p>
          <a:endParaRPr lang="en-US"/>
        </a:p>
      </dgm:t>
    </dgm:pt>
    <dgm:pt modelId="{E1289C03-B41B-4EFC-874B-B0AAA09FEA98}">
      <dgm:prSet custT="1"/>
      <dgm:spPr/>
      <dgm:t>
        <a:bodyPr/>
        <a:lstStyle/>
        <a:p>
          <a:pPr rtl="0"/>
          <a:r>
            <a:rPr lang="en-US" sz="2400" b="0" baseline="0" dirty="0">
              <a:solidFill>
                <a:srgbClr val="C00000"/>
              </a:solidFill>
              <a:latin typeface="Comic Sans MS" panose="030F0702030302020204" pitchFamily="66" charset="0"/>
            </a:rPr>
            <a:t>The inflammatory infiltrate within the tissues:</a:t>
          </a:r>
        </a:p>
      </dgm:t>
    </dgm:pt>
    <dgm:pt modelId="{8C45031E-0E35-4854-9352-E7B0996E3BFB}" type="sibTrans" cxnId="{9110914B-2C17-4EBE-8D98-182FD6E91DDE}">
      <dgm:prSet/>
      <dgm:spPr/>
      <dgm:t>
        <a:bodyPr/>
        <a:lstStyle/>
        <a:p>
          <a:endParaRPr lang="en-US"/>
        </a:p>
      </dgm:t>
    </dgm:pt>
    <dgm:pt modelId="{A7AC4258-F327-42A2-BE7C-14557912130E}" type="parTrans" cxnId="{9110914B-2C17-4EBE-8D98-182FD6E91DDE}">
      <dgm:prSet/>
      <dgm:spPr/>
      <dgm:t>
        <a:bodyPr/>
        <a:lstStyle/>
        <a:p>
          <a:endParaRPr lang="en-US"/>
        </a:p>
      </dgm:t>
    </dgm:pt>
    <dgm:pt modelId="{AC8F2442-0905-44C6-82E6-99A445C69A64}">
      <dgm:prSet custT="1"/>
      <dgm:spPr/>
      <dgm:t>
        <a:bodyPr/>
        <a:lstStyle/>
        <a:p>
          <a:pPr rtl="0"/>
          <a:r>
            <a:rPr lang="en-US" sz="2400" b="0" baseline="0" dirty="0" err="1">
              <a:solidFill>
                <a:srgbClr val="C00000"/>
              </a:solidFill>
              <a:latin typeface="Comic Sans MS" panose="030F0702030302020204" pitchFamily="66" charset="0"/>
            </a:rPr>
            <a:t>Opsonization</a:t>
          </a:r>
          <a:r>
            <a:rPr lang="en-US" sz="2400" b="0" baseline="0" dirty="0">
              <a:solidFill>
                <a:srgbClr val="C00000"/>
              </a:solidFill>
              <a:latin typeface="Comic Sans MS" panose="030F0702030302020204" pitchFamily="66" charset="0"/>
            </a:rPr>
            <a:t> AND </a:t>
          </a:r>
          <a:r>
            <a:rPr lang="en-US" sz="2400" b="0" baseline="0" dirty="0" err="1">
              <a:solidFill>
                <a:srgbClr val="C00000"/>
              </a:solidFill>
              <a:latin typeface="Comic Sans MS" panose="030F0702030302020204" pitchFamily="66" charset="0"/>
            </a:rPr>
            <a:t>Phagocytosis</a:t>
          </a:r>
          <a:r>
            <a:rPr lang="en-US" sz="2400" b="0" baseline="0" dirty="0">
              <a:solidFill>
                <a:srgbClr val="C00000"/>
              </a:solidFill>
              <a:latin typeface="Comic Sans MS" panose="030F0702030302020204" pitchFamily="66" charset="0"/>
            </a:rPr>
            <a:t> </a:t>
          </a:r>
          <a:endParaRPr lang="en-US" sz="2400" b="0" dirty="0">
            <a:solidFill>
              <a:srgbClr val="C00000"/>
            </a:solidFill>
            <a:latin typeface="Comic Sans MS" panose="030F0702030302020204" pitchFamily="66" charset="0"/>
          </a:endParaRPr>
        </a:p>
      </dgm:t>
    </dgm:pt>
    <dgm:pt modelId="{C2869B98-BEF9-4EE0-A8F3-79487093E04C}" type="sibTrans" cxnId="{3906BE30-A1F4-40DB-948A-30D345974FB7}">
      <dgm:prSet/>
      <dgm:spPr/>
      <dgm:t>
        <a:bodyPr/>
        <a:lstStyle/>
        <a:p>
          <a:endParaRPr lang="en-US"/>
        </a:p>
      </dgm:t>
    </dgm:pt>
    <dgm:pt modelId="{129006A5-9C87-49B3-8859-9EBA446EDCF4}" type="parTrans" cxnId="{3906BE30-A1F4-40DB-948A-30D345974FB7}">
      <dgm:prSet/>
      <dgm:spPr/>
      <dgm:t>
        <a:bodyPr/>
        <a:lstStyle/>
        <a:p>
          <a:endParaRPr lang="en-US"/>
        </a:p>
      </dgm:t>
    </dgm:pt>
    <dgm:pt modelId="{2C7C197A-D781-4F87-8B69-31ACEB8884F6}" type="pres">
      <dgm:prSet presAssocID="{B4039AD5-D7F1-409C-9D79-28CE69B946C5}" presName="linear" presStyleCnt="0">
        <dgm:presLayoutVars>
          <dgm:animLvl val="lvl"/>
          <dgm:resizeHandles val="exact"/>
        </dgm:presLayoutVars>
      </dgm:prSet>
      <dgm:spPr/>
      <dgm:t>
        <a:bodyPr/>
        <a:lstStyle/>
        <a:p>
          <a:endParaRPr lang="en-IN"/>
        </a:p>
      </dgm:t>
    </dgm:pt>
    <dgm:pt modelId="{43506FDF-EDA1-4B63-982C-9292F191668C}" type="pres">
      <dgm:prSet presAssocID="{50CDB4E7-1075-40DF-88EA-36D72A51C6E7}" presName="parentText" presStyleLbl="node1" presStyleIdx="0" presStyleCnt="5" custLinFactY="6038" custLinFactNeighborX="119" custLinFactNeighborY="100000">
        <dgm:presLayoutVars>
          <dgm:chMax val="0"/>
          <dgm:bulletEnabled val="1"/>
        </dgm:presLayoutVars>
      </dgm:prSet>
      <dgm:spPr/>
      <dgm:t>
        <a:bodyPr/>
        <a:lstStyle/>
        <a:p>
          <a:endParaRPr lang="en-IN"/>
        </a:p>
      </dgm:t>
    </dgm:pt>
    <dgm:pt modelId="{7BAEC4B5-AA47-43FD-977C-90C721CC7637}" type="pres">
      <dgm:prSet presAssocID="{856B5097-ADB9-4F86-8F57-47884AFF16B9}" presName="spacer" presStyleCnt="0"/>
      <dgm:spPr/>
    </dgm:pt>
    <dgm:pt modelId="{FF605CE8-E84E-4A86-A728-5F1C28B3A262}" type="pres">
      <dgm:prSet presAssocID="{6C2B2A15-B216-407E-A468-1CF1F230B04D}" presName="parentText" presStyleLbl="node1" presStyleIdx="1" presStyleCnt="5">
        <dgm:presLayoutVars>
          <dgm:chMax val="0"/>
          <dgm:bulletEnabled val="1"/>
        </dgm:presLayoutVars>
      </dgm:prSet>
      <dgm:spPr/>
      <dgm:t>
        <a:bodyPr/>
        <a:lstStyle/>
        <a:p>
          <a:endParaRPr lang="en-IN"/>
        </a:p>
      </dgm:t>
    </dgm:pt>
    <dgm:pt modelId="{1B635B73-C947-40A3-B22A-9D98A0DA27F8}" type="pres">
      <dgm:prSet presAssocID="{C107CF5E-EB7E-4621-8392-AF13DDB47D26}" presName="spacer" presStyleCnt="0"/>
      <dgm:spPr/>
    </dgm:pt>
    <dgm:pt modelId="{06502BD2-5B1C-4BC5-955F-E68BDEF85F3A}" type="pres">
      <dgm:prSet presAssocID="{39C835A7-B4E9-4FB5-9B3F-CF35CEE32720}" presName="parentText" presStyleLbl="node1" presStyleIdx="2" presStyleCnt="5">
        <dgm:presLayoutVars>
          <dgm:chMax val="0"/>
          <dgm:bulletEnabled val="1"/>
        </dgm:presLayoutVars>
      </dgm:prSet>
      <dgm:spPr/>
      <dgm:t>
        <a:bodyPr/>
        <a:lstStyle/>
        <a:p>
          <a:endParaRPr lang="en-IN"/>
        </a:p>
      </dgm:t>
    </dgm:pt>
    <dgm:pt modelId="{4E5252E6-F616-45EE-AC45-E4B737FAE549}" type="pres">
      <dgm:prSet presAssocID="{95D1ACB1-26C4-4E47-9284-F256D060D1EB}" presName="spacer" presStyleCnt="0"/>
      <dgm:spPr/>
    </dgm:pt>
    <dgm:pt modelId="{343E913C-9C71-47FB-909B-BBEF6F1DF6CB}" type="pres">
      <dgm:prSet presAssocID="{E1289C03-B41B-4EFC-874B-B0AAA09FEA98}" presName="parentText" presStyleLbl="node1" presStyleIdx="3" presStyleCnt="5">
        <dgm:presLayoutVars>
          <dgm:chMax val="0"/>
          <dgm:bulletEnabled val="1"/>
        </dgm:presLayoutVars>
      </dgm:prSet>
      <dgm:spPr/>
      <dgm:t>
        <a:bodyPr/>
        <a:lstStyle/>
        <a:p>
          <a:endParaRPr lang="en-IN"/>
        </a:p>
      </dgm:t>
    </dgm:pt>
    <dgm:pt modelId="{CA87BFBB-7E43-442D-B9E4-DE18B9A21F70}" type="pres">
      <dgm:prSet presAssocID="{8C45031E-0E35-4854-9352-E7B0996E3BFB}" presName="spacer" presStyleCnt="0"/>
      <dgm:spPr/>
    </dgm:pt>
    <dgm:pt modelId="{E6A24EA2-0785-47B5-B953-334FC4F34F1C}" type="pres">
      <dgm:prSet presAssocID="{AC8F2442-0905-44C6-82E6-99A445C69A64}" presName="parentText" presStyleLbl="node1" presStyleIdx="4" presStyleCnt="5">
        <dgm:presLayoutVars>
          <dgm:chMax val="0"/>
          <dgm:bulletEnabled val="1"/>
        </dgm:presLayoutVars>
      </dgm:prSet>
      <dgm:spPr/>
      <dgm:t>
        <a:bodyPr/>
        <a:lstStyle/>
        <a:p>
          <a:endParaRPr lang="en-IN"/>
        </a:p>
      </dgm:t>
    </dgm:pt>
  </dgm:ptLst>
  <dgm:cxnLst>
    <dgm:cxn modelId="{974F767D-8302-47D5-8950-6B437A3D85C6}" srcId="{B4039AD5-D7F1-409C-9D79-28CE69B946C5}" destId="{39C835A7-B4E9-4FB5-9B3F-CF35CEE32720}" srcOrd="2" destOrd="0" parTransId="{D0659F9B-E2F6-4F01-8523-96413D469F68}" sibTransId="{95D1ACB1-26C4-4E47-9284-F256D060D1EB}"/>
    <dgm:cxn modelId="{0325552E-A2BC-4546-98E7-8EF59C887DC5}" type="presOf" srcId="{E1289C03-B41B-4EFC-874B-B0AAA09FEA98}" destId="{343E913C-9C71-47FB-909B-BBEF6F1DF6CB}" srcOrd="0" destOrd="0" presId="urn:microsoft.com/office/officeart/2005/8/layout/vList2"/>
    <dgm:cxn modelId="{3906BE30-A1F4-40DB-948A-30D345974FB7}" srcId="{B4039AD5-D7F1-409C-9D79-28CE69B946C5}" destId="{AC8F2442-0905-44C6-82E6-99A445C69A64}" srcOrd="4" destOrd="0" parTransId="{129006A5-9C87-49B3-8859-9EBA446EDCF4}" sibTransId="{C2869B98-BEF9-4EE0-A8F3-79487093E04C}"/>
    <dgm:cxn modelId="{75583523-1E3A-49A4-AA47-3DDD8DCCDB93}" type="presOf" srcId="{AC8F2442-0905-44C6-82E6-99A445C69A64}" destId="{E6A24EA2-0785-47B5-B953-334FC4F34F1C}" srcOrd="0" destOrd="0" presId="urn:microsoft.com/office/officeart/2005/8/layout/vList2"/>
    <dgm:cxn modelId="{3268DF3F-E150-404C-951E-561B8B915C6D}" type="presOf" srcId="{6C2B2A15-B216-407E-A468-1CF1F230B04D}" destId="{FF605CE8-E84E-4A86-A728-5F1C28B3A262}" srcOrd="0" destOrd="0" presId="urn:microsoft.com/office/officeart/2005/8/layout/vList2"/>
    <dgm:cxn modelId="{5D23837A-AD6A-4D4D-9202-2C5CD636A1A3}" srcId="{B4039AD5-D7F1-409C-9D79-28CE69B946C5}" destId="{6C2B2A15-B216-407E-A468-1CF1F230B04D}" srcOrd="1" destOrd="0" parTransId="{8788A9EC-CB84-48A6-A719-20F6A6601AA1}" sibTransId="{C107CF5E-EB7E-4621-8392-AF13DDB47D26}"/>
    <dgm:cxn modelId="{F0409EB6-2466-41C0-95A3-E3E17F1DF251}" type="presOf" srcId="{50CDB4E7-1075-40DF-88EA-36D72A51C6E7}" destId="{43506FDF-EDA1-4B63-982C-9292F191668C}" srcOrd="0" destOrd="0" presId="urn:microsoft.com/office/officeart/2005/8/layout/vList2"/>
    <dgm:cxn modelId="{F35569D4-F545-4702-B3E0-F5EA4F44B43E}" type="presOf" srcId="{B4039AD5-D7F1-409C-9D79-28CE69B946C5}" destId="{2C7C197A-D781-4F87-8B69-31ACEB8884F6}" srcOrd="0" destOrd="0" presId="urn:microsoft.com/office/officeart/2005/8/layout/vList2"/>
    <dgm:cxn modelId="{46CF0B87-F905-43BE-A4EC-9F9328367D09}" type="presOf" srcId="{39C835A7-B4E9-4FB5-9B3F-CF35CEE32720}" destId="{06502BD2-5B1C-4BC5-955F-E68BDEF85F3A}" srcOrd="0" destOrd="0" presId="urn:microsoft.com/office/officeart/2005/8/layout/vList2"/>
    <dgm:cxn modelId="{9110914B-2C17-4EBE-8D98-182FD6E91DDE}" srcId="{B4039AD5-D7F1-409C-9D79-28CE69B946C5}" destId="{E1289C03-B41B-4EFC-874B-B0AAA09FEA98}" srcOrd="3" destOrd="0" parTransId="{A7AC4258-F327-42A2-BE7C-14557912130E}" sibTransId="{8C45031E-0E35-4854-9352-E7B0996E3BFB}"/>
    <dgm:cxn modelId="{D7FB1F5E-6E8D-4CED-BF18-5DB9B2FBC5DC}" srcId="{B4039AD5-D7F1-409C-9D79-28CE69B946C5}" destId="{50CDB4E7-1075-40DF-88EA-36D72A51C6E7}" srcOrd="0" destOrd="0" parTransId="{597D6F20-A043-4AEA-9D61-11DCA5BC29BC}" sibTransId="{856B5097-ADB9-4F86-8F57-47884AFF16B9}"/>
    <dgm:cxn modelId="{AF0CBC91-C18A-4989-84A2-C68DA36EB20E}" type="presParOf" srcId="{2C7C197A-D781-4F87-8B69-31ACEB8884F6}" destId="{43506FDF-EDA1-4B63-982C-9292F191668C}" srcOrd="0" destOrd="0" presId="urn:microsoft.com/office/officeart/2005/8/layout/vList2"/>
    <dgm:cxn modelId="{1F0A7840-9E47-47DF-B13E-6BFB90CC313C}" type="presParOf" srcId="{2C7C197A-D781-4F87-8B69-31ACEB8884F6}" destId="{7BAEC4B5-AA47-43FD-977C-90C721CC7637}" srcOrd="1" destOrd="0" presId="urn:microsoft.com/office/officeart/2005/8/layout/vList2"/>
    <dgm:cxn modelId="{E0282D3A-41D7-4ACC-86B8-593982934999}" type="presParOf" srcId="{2C7C197A-D781-4F87-8B69-31ACEB8884F6}" destId="{FF605CE8-E84E-4A86-A728-5F1C28B3A262}" srcOrd="2" destOrd="0" presId="urn:microsoft.com/office/officeart/2005/8/layout/vList2"/>
    <dgm:cxn modelId="{11601871-DC8D-4DF1-814E-722D81A70D5F}" type="presParOf" srcId="{2C7C197A-D781-4F87-8B69-31ACEB8884F6}" destId="{1B635B73-C947-40A3-B22A-9D98A0DA27F8}" srcOrd="3" destOrd="0" presId="urn:microsoft.com/office/officeart/2005/8/layout/vList2"/>
    <dgm:cxn modelId="{F64DB38D-1FC2-45E8-A9C4-C0FEF5E2937C}" type="presParOf" srcId="{2C7C197A-D781-4F87-8B69-31ACEB8884F6}" destId="{06502BD2-5B1C-4BC5-955F-E68BDEF85F3A}" srcOrd="4" destOrd="0" presId="urn:microsoft.com/office/officeart/2005/8/layout/vList2"/>
    <dgm:cxn modelId="{F8D30D7B-2291-4E1A-861A-C5DA6DC83A5B}" type="presParOf" srcId="{2C7C197A-D781-4F87-8B69-31ACEB8884F6}" destId="{4E5252E6-F616-45EE-AC45-E4B737FAE549}" srcOrd="5" destOrd="0" presId="urn:microsoft.com/office/officeart/2005/8/layout/vList2"/>
    <dgm:cxn modelId="{66E12A5F-83B7-4C6A-A73D-FC45683919E5}" type="presParOf" srcId="{2C7C197A-D781-4F87-8B69-31ACEB8884F6}" destId="{343E913C-9C71-47FB-909B-BBEF6F1DF6CB}" srcOrd="6" destOrd="0" presId="urn:microsoft.com/office/officeart/2005/8/layout/vList2"/>
    <dgm:cxn modelId="{EEB55223-AA44-4B56-917E-8A1E5D635774}" type="presParOf" srcId="{2C7C197A-D781-4F87-8B69-31ACEB8884F6}" destId="{CA87BFBB-7E43-442D-B9E4-DE18B9A21F70}" srcOrd="7" destOrd="0" presId="urn:microsoft.com/office/officeart/2005/8/layout/vList2"/>
    <dgm:cxn modelId="{BE136FEB-A4D6-43E0-AF61-15904DE4D625}" type="presParOf" srcId="{2C7C197A-D781-4F87-8B69-31ACEB8884F6}" destId="{E6A24EA2-0785-47B5-B953-334FC4F34F1C}"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8A227BA-3373-4169-A04D-6914884E45AD}" type="doc">
      <dgm:prSet loTypeId="urn:microsoft.com/office/officeart/2005/8/layout/hProcess9" loCatId="process" qsTypeId="urn:microsoft.com/office/officeart/2005/8/quickstyle/simple1" qsCatId="simple" csTypeId="urn:microsoft.com/office/officeart/2005/8/colors/colorful1#2" csCatId="colorful" phldr="1"/>
      <dgm:spPr/>
      <dgm:t>
        <a:bodyPr/>
        <a:lstStyle/>
        <a:p>
          <a:endParaRPr lang="en-US"/>
        </a:p>
      </dgm:t>
    </dgm:pt>
    <dgm:pt modelId="{7057B6CD-DBF9-4E70-A989-A8CAF0F9FB44}">
      <dgm:prSet custT="1"/>
      <dgm:spPr/>
      <dgm:t>
        <a:bodyPr/>
        <a:lstStyle/>
        <a:p>
          <a:pPr rtl="0"/>
          <a:r>
            <a:rPr lang="en-US" sz="2200" baseline="0" dirty="0">
              <a:solidFill>
                <a:schemeClr val="tx1"/>
              </a:solidFill>
            </a:rPr>
            <a:t>In the presence of  LPS </a:t>
          </a:r>
          <a:r>
            <a:rPr lang="en-US" sz="2200" baseline="0" dirty="0" smtClean="0">
              <a:solidFill>
                <a:schemeClr val="tx1"/>
              </a:solidFill>
            </a:rPr>
            <a:t>, </a:t>
          </a:r>
          <a:r>
            <a:rPr lang="en-US" sz="2200" baseline="0" dirty="0">
              <a:solidFill>
                <a:schemeClr val="tx1"/>
              </a:solidFill>
            </a:rPr>
            <a:t>the endothelial cells of the microcirculation become activated. The vessels of the microcirculation become inflamed, dilated and engorged with blood, and the blood flow slows.</a:t>
          </a:r>
        </a:p>
      </dgm:t>
    </dgm:pt>
    <dgm:pt modelId="{CFC63484-A929-4465-BB19-5FF0B793B038}" type="parTrans" cxnId="{C5F21D4B-AD06-45C0-8AC2-CB7CFDA294F7}">
      <dgm:prSet/>
      <dgm:spPr/>
      <dgm:t>
        <a:bodyPr/>
        <a:lstStyle/>
        <a:p>
          <a:endParaRPr lang="en-US"/>
        </a:p>
      </dgm:t>
    </dgm:pt>
    <dgm:pt modelId="{C903A545-21ED-42DA-A477-40EA8B6B1368}" type="sibTrans" cxnId="{C5F21D4B-AD06-45C0-8AC2-CB7CFDA294F7}">
      <dgm:prSet/>
      <dgm:spPr/>
      <dgm:t>
        <a:bodyPr/>
        <a:lstStyle/>
        <a:p>
          <a:endParaRPr lang="en-US"/>
        </a:p>
      </dgm:t>
    </dgm:pt>
    <dgm:pt modelId="{9F2E6316-84A9-4E64-A694-5A4581A1C5ED}">
      <dgm:prSet custT="1"/>
      <dgm:spPr/>
      <dgm:t>
        <a:bodyPr/>
        <a:lstStyle/>
        <a:p>
          <a:pPr rtl="0"/>
          <a:r>
            <a:rPr lang="en-US" sz="2200" baseline="0" dirty="0">
              <a:solidFill>
                <a:schemeClr val="tx1"/>
              </a:solidFill>
            </a:rPr>
            <a:t>The endothelial cell junctions open and protein-rich fluid leaves the vessels at the site of the post-capillary </a:t>
          </a:r>
          <a:r>
            <a:rPr lang="en-US" sz="2200" baseline="0" dirty="0" err="1">
              <a:solidFill>
                <a:schemeClr val="tx1"/>
              </a:solidFill>
            </a:rPr>
            <a:t>venules</a:t>
          </a:r>
          <a:r>
            <a:rPr lang="en-US" sz="2200" baseline="0" dirty="0">
              <a:solidFill>
                <a:schemeClr val="tx1"/>
              </a:solidFill>
            </a:rPr>
            <a:t> /and accumulates in the extra cellular matrix.</a:t>
          </a:r>
        </a:p>
      </dgm:t>
    </dgm:pt>
    <dgm:pt modelId="{1990A874-0233-4549-87F5-82CF6D332717}" type="parTrans" cxnId="{9B01A2AD-29BA-4CFF-AB57-F2ED8F3ADD19}">
      <dgm:prSet/>
      <dgm:spPr/>
      <dgm:t>
        <a:bodyPr/>
        <a:lstStyle/>
        <a:p>
          <a:endParaRPr lang="en-US"/>
        </a:p>
      </dgm:t>
    </dgm:pt>
    <dgm:pt modelId="{6F941BA9-C98D-46F6-A764-8F25AFB2AC6F}" type="sibTrans" cxnId="{9B01A2AD-29BA-4CFF-AB57-F2ED8F3ADD19}">
      <dgm:prSet/>
      <dgm:spPr/>
      <dgm:t>
        <a:bodyPr/>
        <a:lstStyle/>
        <a:p>
          <a:endParaRPr lang="en-US"/>
        </a:p>
      </dgm:t>
    </dgm:pt>
    <dgm:pt modelId="{D9E0DE9F-8A4C-403F-93A4-6C136D61C1F0}">
      <dgm:prSet custT="1"/>
      <dgm:spPr/>
      <dgm:t>
        <a:bodyPr/>
        <a:lstStyle/>
        <a:p>
          <a:pPr rtl="0"/>
          <a:r>
            <a:rPr lang="en-US" sz="2200" baseline="0" dirty="0">
              <a:solidFill>
                <a:schemeClr val="tx1"/>
              </a:solidFill>
            </a:rPr>
            <a:t>Leukocytes selectively emigrate from the vessels to alter the immune inflammatory cell populations in the gingival tissues</a:t>
          </a:r>
          <a:br>
            <a:rPr lang="en-US" sz="2200" baseline="0" dirty="0">
              <a:solidFill>
                <a:schemeClr val="tx1"/>
              </a:solidFill>
            </a:rPr>
          </a:br>
          <a:endParaRPr lang="en-US" sz="2200" baseline="0" dirty="0">
            <a:solidFill>
              <a:schemeClr val="tx1"/>
            </a:solidFill>
          </a:endParaRPr>
        </a:p>
      </dgm:t>
    </dgm:pt>
    <dgm:pt modelId="{8F421FDA-EF52-47D4-AFF6-73D4B9A65B7C}" type="parTrans" cxnId="{930074CD-3D92-4F6F-8FC8-087C4D92C54E}">
      <dgm:prSet/>
      <dgm:spPr/>
      <dgm:t>
        <a:bodyPr/>
        <a:lstStyle/>
        <a:p>
          <a:endParaRPr lang="en-US"/>
        </a:p>
      </dgm:t>
    </dgm:pt>
    <dgm:pt modelId="{4363698D-833B-474A-9D11-A12263494E74}" type="sibTrans" cxnId="{930074CD-3D92-4F6F-8FC8-087C4D92C54E}">
      <dgm:prSet/>
      <dgm:spPr/>
      <dgm:t>
        <a:bodyPr/>
        <a:lstStyle/>
        <a:p>
          <a:endParaRPr lang="en-US"/>
        </a:p>
      </dgm:t>
    </dgm:pt>
    <dgm:pt modelId="{CA4346E8-CD7E-4A2E-9165-7CBD0F999878}" type="pres">
      <dgm:prSet presAssocID="{D8A227BA-3373-4169-A04D-6914884E45AD}" presName="CompostProcess" presStyleCnt="0">
        <dgm:presLayoutVars>
          <dgm:dir/>
          <dgm:resizeHandles val="exact"/>
        </dgm:presLayoutVars>
      </dgm:prSet>
      <dgm:spPr/>
      <dgm:t>
        <a:bodyPr/>
        <a:lstStyle/>
        <a:p>
          <a:endParaRPr lang="en-IN"/>
        </a:p>
      </dgm:t>
    </dgm:pt>
    <dgm:pt modelId="{46687E54-9634-4498-B94C-E53C338DD33B}" type="pres">
      <dgm:prSet presAssocID="{D8A227BA-3373-4169-A04D-6914884E45AD}" presName="arrow" presStyleLbl="bgShp" presStyleIdx="0" presStyleCnt="1"/>
      <dgm:spPr/>
    </dgm:pt>
    <dgm:pt modelId="{E6F9F9AE-2B5F-4A4F-BFEF-A10DD24332A2}" type="pres">
      <dgm:prSet presAssocID="{D8A227BA-3373-4169-A04D-6914884E45AD}" presName="linearProcess" presStyleCnt="0"/>
      <dgm:spPr/>
    </dgm:pt>
    <dgm:pt modelId="{70E6D2CF-B553-4577-BDA4-AC43F9CDC66C}" type="pres">
      <dgm:prSet presAssocID="{7057B6CD-DBF9-4E70-A989-A8CAF0F9FB44}" presName="textNode" presStyleLbl="node1" presStyleIdx="0" presStyleCnt="3" custScaleY="213938">
        <dgm:presLayoutVars>
          <dgm:bulletEnabled val="1"/>
        </dgm:presLayoutVars>
      </dgm:prSet>
      <dgm:spPr/>
      <dgm:t>
        <a:bodyPr/>
        <a:lstStyle/>
        <a:p>
          <a:endParaRPr lang="en-IN"/>
        </a:p>
      </dgm:t>
    </dgm:pt>
    <dgm:pt modelId="{1374835A-AD6A-43DD-978E-890EFDCC5525}" type="pres">
      <dgm:prSet presAssocID="{C903A545-21ED-42DA-A477-40EA8B6B1368}" presName="sibTrans" presStyleCnt="0"/>
      <dgm:spPr/>
    </dgm:pt>
    <dgm:pt modelId="{8161783F-6726-4D95-81CD-AD733362D0E9}" type="pres">
      <dgm:prSet presAssocID="{9F2E6316-84A9-4E64-A694-5A4581A1C5ED}" presName="textNode" presStyleLbl="node1" presStyleIdx="1" presStyleCnt="3" custScaleY="213938">
        <dgm:presLayoutVars>
          <dgm:bulletEnabled val="1"/>
        </dgm:presLayoutVars>
      </dgm:prSet>
      <dgm:spPr/>
      <dgm:t>
        <a:bodyPr/>
        <a:lstStyle/>
        <a:p>
          <a:endParaRPr lang="en-IN"/>
        </a:p>
      </dgm:t>
    </dgm:pt>
    <dgm:pt modelId="{FE064914-DF95-494F-AA2E-65F046A69852}" type="pres">
      <dgm:prSet presAssocID="{6F941BA9-C98D-46F6-A764-8F25AFB2AC6F}" presName="sibTrans" presStyleCnt="0"/>
      <dgm:spPr/>
    </dgm:pt>
    <dgm:pt modelId="{3F04BF9E-0AD6-4EB7-9CFC-674D340A8F64}" type="pres">
      <dgm:prSet presAssocID="{D9E0DE9F-8A4C-403F-93A4-6C136D61C1F0}" presName="textNode" presStyleLbl="node1" presStyleIdx="2" presStyleCnt="3" custScaleY="213938">
        <dgm:presLayoutVars>
          <dgm:bulletEnabled val="1"/>
        </dgm:presLayoutVars>
      </dgm:prSet>
      <dgm:spPr/>
      <dgm:t>
        <a:bodyPr/>
        <a:lstStyle/>
        <a:p>
          <a:endParaRPr lang="en-IN"/>
        </a:p>
      </dgm:t>
    </dgm:pt>
  </dgm:ptLst>
  <dgm:cxnLst>
    <dgm:cxn modelId="{C5F21D4B-AD06-45C0-8AC2-CB7CFDA294F7}" srcId="{D8A227BA-3373-4169-A04D-6914884E45AD}" destId="{7057B6CD-DBF9-4E70-A989-A8CAF0F9FB44}" srcOrd="0" destOrd="0" parTransId="{CFC63484-A929-4465-BB19-5FF0B793B038}" sibTransId="{C903A545-21ED-42DA-A477-40EA8B6B1368}"/>
    <dgm:cxn modelId="{9B01A2AD-29BA-4CFF-AB57-F2ED8F3ADD19}" srcId="{D8A227BA-3373-4169-A04D-6914884E45AD}" destId="{9F2E6316-84A9-4E64-A694-5A4581A1C5ED}" srcOrd="1" destOrd="0" parTransId="{1990A874-0233-4549-87F5-82CF6D332717}" sibTransId="{6F941BA9-C98D-46F6-A764-8F25AFB2AC6F}"/>
    <dgm:cxn modelId="{570A717A-6026-4C09-A5E7-7B2BEE64E79A}" type="presOf" srcId="{D9E0DE9F-8A4C-403F-93A4-6C136D61C1F0}" destId="{3F04BF9E-0AD6-4EB7-9CFC-674D340A8F64}" srcOrd="0" destOrd="0" presId="urn:microsoft.com/office/officeart/2005/8/layout/hProcess9"/>
    <dgm:cxn modelId="{736BE08A-DA4E-4A6C-9842-7FCABCABE73B}" type="presOf" srcId="{9F2E6316-84A9-4E64-A694-5A4581A1C5ED}" destId="{8161783F-6726-4D95-81CD-AD733362D0E9}" srcOrd="0" destOrd="0" presId="urn:microsoft.com/office/officeart/2005/8/layout/hProcess9"/>
    <dgm:cxn modelId="{51261E94-47C9-4CB4-8242-42543B85B83A}" type="presOf" srcId="{D8A227BA-3373-4169-A04D-6914884E45AD}" destId="{CA4346E8-CD7E-4A2E-9165-7CBD0F999878}" srcOrd="0" destOrd="0" presId="urn:microsoft.com/office/officeart/2005/8/layout/hProcess9"/>
    <dgm:cxn modelId="{E01B1AD9-2B8A-4999-9F5F-97E6FA79A332}" type="presOf" srcId="{7057B6CD-DBF9-4E70-A989-A8CAF0F9FB44}" destId="{70E6D2CF-B553-4577-BDA4-AC43F9CDC66C}" srcOrd="0" destOrd="0" presId="urn:microsoft.com/office/officeart/2005/8/layout/hProcess9"/>
    <dgm:cxn modelId="{930074CD-3D92-4F6F-8FC8-087C4D92C54E}" srcId="{D8A227BA-3373-4169-A04D-6914884E45AD}" destId="{D9E0DE9F-8A4C-403F-93A4-6C136D61C1F0}" srcOrd="2" destOrd="0" parTransId="{8F421FDA-EF52-47D4-AFF6-73D4B9A65B7C}" sibTransId="{4363698D-833B-474A-9D11-A12263494E74}"/>
    <dgm:cxn modelId="{C78C1922-AB5F-4D91-87D4-7ACBD5703706}" type="presParOf" srcId="{CA4346E8-CD7E-4A2E-9165-7CBD0F999878}" destId="{46687E54-9634-4498-B94C-E53C338DD33B}" srcOrd="0" destOrd="0" presId="urn:microsoft.com/office/officeart/2005/8/layout/hProcess9"/>
    <dgm:cxn modelId="{652ABC99-2982-46C2-8752-1BBCC9DFF7B0}" type="presParOf" srcId="{CA4346E8-CD7E-4A2E-9165-7CBD0F999878}" destId="{E6F9F9AE-2B5F-4A4F-BFEF-A10DD24332A2}" srcOrd="1" destOrd="0" presId="urn:microsoft.com/office/officeart/2005/8/layout/hProcess9"/>
    <dgm:cxn modelId="{D8E8D229-EAE0-4970-9E11-27A4B6C79E29}" type="presParOf" srcId="{E6F9F9AE-2B5F-4A4F-BFEF-A10DD24332A2}" destId="{70E6D2CF-B553-4577-BDA4-AC43F9CDC66C}" srcOrd="0" destOrd="0" presId="urn:microsoft.com/office/officeart/2005/8/layout/hProcess9"/>
    <dgm:cxn modelId="{6321A224-306A-4623-BDC4-8F3B16ED2ADA}" type="presParOf" srcId="{E6F9F9AE-2B5F-4A4F-BFEF-A10DD24332A2}" destId="{1374835A-AD6A-43DD-978E-890EFDCC5525}" srcOrd="1" destOrd="0" presId="urn:microsoft.com/office/officeart/2005/8/layout/hProcess9"/>
    <dgm:cxn modelId="{93A27DB1-3029-49BD-9871-A4078CEBD0DE}" type="presParOf" srcId="{E6F9F9AE-2B5F-4A4F-BFEF-A10DD24332A2}" destId="{8161783F-6726-4D95-81CD-AD733362D0E9}" srcOrd="2" destOrd="0" presId="urn:microsoft.com/office/officeart/2005/8/layout/hProcess9"/>
    <dgm:cxn modelId="{C8851016-AD7E-4CD8-BDA0-78955B00C75C}" type="presParOf" srcId="{E6F9F9AE-2B5F-4A4F-BFEF-A10DD24332A2}" destId="{FE064914-DF95-494F-AA2E-65F046A69852}" srcOrd="3" destOrd="0" presId="urn:microsoft.com/office/officeart/2005/8/layout/hProcess9"/>
    <dgm:cxn modelId="{8C951E6B-0E50-4EBD-A44A-19CE666149FF}" type="presParOf" srcId="{E6F9F9AE-2B5F-4A4F-BFEF-A10DD24332A2}" destId="{3F04BF9E-0AD6-4EB7-9CFC-674D340A8F64}"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7372AE5-BBB2-41D1-AB46-B1C451453D71}" type="doc">
      <dgm:prSet loTypeId="urn:microsoft.com/office/officeart/2005/8/layout/target3" loCatId="relationship" qsTypeId="urn:microsoft.com/office/officeart/2005/8/quickstyle/simple1" qsCatId="simple" csTypeId="urn:microsoft.com/office/officeart/2005/8/colors/colorful1#3" csCatId="colorful" phldr="1"/>
      <dgm:spPr/>
      <dgm:t>
        <a:bodyPr/>
        <a:lstStyle/>
        <a:p>
          <a:endParaRPr lang="en-US"/>
        </a:p>
      </dgm:t>
    </dgm:pt>
    <dgm:pt modelId="{C344451F-C469-4696-96C2-6E00A9608EA6}">
      <dgm:prSet custT="1"/>
      <dgm:spPr/>
      <dgm:t>
        <a:bodyPr/>
        <a:lstStyle/>
        <a:p>
          <a:pPr rtl="0"/>
          <a:r>
            <a:rPr lang="en-US" sz="2400" b="1" baseline="0" dirty="0" err="1"/>
            <a:t>Neutrophils</a:t>
          </a:r>
          <a:r>
            <a:rPr lang="en-US" sz="2400" b="1" baseline="0" dirty="0"/>
            <a:t> exit the inflamed vessel of the' microcirculation and migrate through the connective tissues and </a:t>
          </a:r>
          <a:r>
            <a:rPr lang="en-US" sz="2400" b="1" baseline="0" dirty="0" err="1"/>
            <a:t>junctional</a:t>
          </a:r>
          <a:r>
            <a:rPr lang="en-US" sz="2400" b="1" baseline="0" dirty="0"/>
            <a:t> epithelium, to form a barrier between the </a:t>
          </a:r>
          <a:r>
            <a:rPr lang="en-US" sz="2400" b="1" baseline="0" dirty="0" err="1"/>
            <a:t>subgingval</a:t>
          </a:r>
          <a:r>
            <a:rPr lang="en-US" sz="2400" b="1" baseline="0" dirty="0"/>
            <a:t> microbial plaque and the gingival tissue.</a:t>
          </a:r>
        </a:p>
      </dgm:t>
    </dgm:pt>
    <dgm:pt modelId="{C01838B0-505C-44C6-915B-105AB7CA16B6}" type="parTrans" cxnId="{E0D17A5B-88F4-4080-85A7-A66A24A249E9}">
      <dgm:prSet/>
      <dgm:spPr/>
      <dgm:t>
        <a:bodyPr/>
        <a:lstStyle/>
        <a:p>
          <a:endParaRPr lang="en-US"/>
        </a:p>
      </dgm:t>
    </dgm:pt>
    <dgm:pt modelId="{1F2F375F-C96F-46E3-B3A4-274D8452108A}" type="sibTrans" cxnId="{E0D17A5B-88F4-4080-85A7-A66A24A249E9}">
      <dgm:prSet/>
      <dgm:spPr/>
      <dgm:t>
        <a:bodyPr/>
        <a:lstStyle/>
        <a:p>
          <a:endParaRPr lang="en-US"/>
        </a:p>
      </dgm:t>
    </dgm:pt>
    <dgm:pt modelId="{BFB7EAD7-5BDB-4607-AAA2-B1166A2900EE}">
      <dgm:prSet custT="1"/>
      <dgm:spPr/>
      <dgm:t>
        <a:bodyPr/>
        <a:lstStyle/>
        <a:p>
          <a:pPr rtl="0"/>
          <a:r>
            <a:rPr lang="en-US" sz="2400" b="1" baseline="0" dirty="0"/>
            <a:t>There is specific interactions among vascular cell adhesion molecules and     leukocyte </a:t>
          </a:r>
          <a:r>
            <a:rPr lang="en-US" sz="2400" b="1" baseline="0" dirty="0" err="1"/>
            <a:t>integrins</a:t>
          </a:r>
          <a:r>
            <a:rPr lang="en-US" sz="2400" b="1" baseline="0" dirty="0"/>
            <a:t> and thus the chance of inducing leukocyte </a:t>
          </a:r>
          <a:r>
            <a:rPr lang="en-US" sz="2400" b="1" baseline="0" dirty="0" err="1"/>
            <a:t>extravasation</a:t>
          </a:r>
          <a:r>
            <a:rPr lang="en-US" sz="2400" b="1" baseline="0" dirty="0"/>
            <a:t> by      </a:t>
          </a:r>
          <a:r>
            <a:rPr lang="en-US" sz="2400" b="1" baseline="0" dirty="0" err="1"/>
            <a:t>diapedesis</a:t>
          </a:r>
          <a:r>
            <a:rPr lang="en-US" sz="2400" b="1" baseline="0" dirty="0"/>
            <a:t> into the </a:t>
          </a:r>
          <a:r>
            <a:rPr lang="en-US" sz="2400" b="1" baseline="0" dirty="0" err="1"/>
            <a:t>extravascular</a:t>
          </a:r>
          <a:r>
            <a:rPr lang="en-US" sz="2400" b="1" baseline="0" dirty="0"/>
            <a:t> spaces.</a:t>
          </a:r>
          <a:endParaRPr lang="en-US" sz="2400" b="1" dirty="0"/>
        </a:p>
      </dgm:t>
    </dgm:pt>
    <dgm:pt modelId="{BF9AFFF4-4454-4A74-9303-3F9D87B43830}" type="parTrans" cxnId="{9735451E-14BD-4CCB-9ABF-2C35ADD3A61D}">
      <dgm:prSet/>
      <dgm:spPr/>
      <dgm:t>
        <a:bodyPr/>
        <a:lstStyle/>
        <a:p>
          <a:endParaRPr lang="en-US"/>
        </a:p>
      </dgm:t>
    </dgm:pt>
    <dgm:pt modelId="{9BC6C11F-64FD-4BDA-8859-6EF978C03DF8}" type="sibTrans" cxnId="{9735451E-14BD-4CCB-9ABF-2C35ADD3A61D}">
      <dgm:prSet/>
      <dgm:spPr/>
      <dgm:t>
        <a:bodyPr/>
        <a:lstStyle/>
        <a:p>
          <a:endParaRPr lang="en-US"/>
        </a:p>
      </dgm:t>
    </dgm:pt>
    <dgm:pt modelId="{D357A24A-35D1-45BC-B1A5-F02DF21744D6}">
      <dgm:prSet custT="1"/>
      <dgm:spPr/>
      <dgm:t>
        <a:bodyPr/>
        <a:lstStyle/>
        <a:p>
          <a:pPr rtl="0"/>
          <a:r>
            <a:rPr lang="en-US" sz="2400" b="1" baseline="0" dirty="0"/>
            <a:t>Following </a:t>
          </a:r>
          <a:r>
            <a:rPr lang="en-US" sz="2400" b="1" baseline="0" dirty="0" err="1"/>
            <a:t>extravasation</a:t>
          </a:r>
          <a:r>
            <a:rPr lang="en-US" sz="2400" b="1" baseline="0" dirty="0"/>
            <a:t>, </a:t>
          </a:r>
          <a:r>
            <a:rPr lang="en-US" sz="2400" b="1" baseline="0" dirty="0" err="1"/>
            <a:t>neutrophils</a:t>
          </a:r>
          <a:r>
            <a:rPr lang="en-US" sz="2400" b="1" baseline="0" dirty="0"/>
            <a:t> seem to gain access to the more coronal portion of the </a:t>
          </a:r>
          <a:r>
            <a:rPr lang="en-US" sz="2400" b="1" baseline="0" dirty="0" err="1"/>
            <a:t>junctional</a:t>
          </a:r>
          <a:r>
            <a:rPr lang="en-US" sz="2400" b="1" baseline="0" dirty="0"/>
            <a:t> epithelium and to selectively migrate through this multilayered epithelium to gain access to the bacterial flora.</a:t>
          </a:r>
          <a:endParaRPr lang="en-US" sz="2400" b="1" dirty="0"/>
        </a:p>
      </dgm:t>
    </dgm:pt>
    <dgm:pt modelId="{CD98B4BE-E62D-476B-B148-634CF5D14C76}" type="parTrans" cxnId="{7D51CD90-AA62-4A5B-8864-33EDAE8E9BA9}">
      <dgm:prSet/>
      <dgm:spPr/>
      <dgm:t>
        <a:bodyPr/>
        <a:lstStyle/>
        <a:p>
          <a:endParaRPr lang="en-US"/>
        </a:p>
      </dgm:t>
    </dgm:pt>
    <dgm:pt modelId="{B08A92D2-DD0D-4075-8726-33796E7A546B}" type="sibTrans" cxnId="{7D51CD90-AA62-4A5B-8864-33EDAE8E9BA9}">
      <dgm:prSet/>
      <dgm:spPr/>
      <dgm:t>
        <a:bodyPr/>
        <a:lstStyle/>
        <a:p>
          <a:endParaRPr lang="en-US"/>
        </a:p>
      </dgm:t>
    </dgm:pt>
    <dgm:pt modelId="{6E08AFC6-1C6D-4897-8395-0DAE3CBD93B7}" type="pres">
      <dgm:prSet presAssocID="{37372AE5-BBB2-41D1-AB46-B1C451453D71}" presName="Name0" presStyleCnt="0">
        <dgm:presLayoutVars>
          <dgm:chMax val="7"/>
          <dgm:dir/>
          <dgm:animLvl val="lvl"/>
          <dgm:resizeHandles val="exact"/>
        </dgm:presLayoutVars>
      </dgm:prSet>
      <dgm:spPr/>
      <dgm:t>
        <a:bodyPr/>
        <a:lstStyle/>
        <a:p>
          <a:endParaRPr lang="en-IN"/>
        </a:p>
      </dgm:t>
    </dgm:pt>
    <dgm:pt modelId="{35920975-884B-4C58-88A9-4DB17BC36F87}" type="pres">
      <dgm:prSet presAssocID="{C344451F-C469-4696-96C2-6E00A9608EA6}" presName="circle1" presStyleLbl="node1" presStyleIdx="0" presStyleCnt="3"/>
      <dgm:spPr/>
    </dgm:pt>
    <dgm:pt modelId="{18B8E94F-C1B6-40AD-B7A9-29397A9F87F2}" type="pres">
      <dgm:prSet presAssocID="{C344451F-C469-4696-96C2-6E00A9608EA6}" presName="space" presStyleCnt="0"/>
      <dgm:spPr/>
    </dgm:pt>
    <dgm:pt modelId="{BF7DF95E-01BC-4AFA-84D7-4F1BA7FBF4C7}" type="pres">
      <dgm:prSet presAssocID="{C344451F-C469-4696-96C2-6E00A9608EA6}" presName="rect1" presStyleLbl="alignAcc1" presStyleIdx="0" presStyleCnt="3"/>
      <dgm:spPr/>
      <dgm:t>
        <a:bodyPr/>
        <a:lstStyle/>
        <a:p>
          <a:endParaRPr lang="en-IN"/>
        </a:p>
      </dgm:t>
    </dgm:pt>
    <dgm:pt modelId="{A554D3E0-B277-4C5D-9C74-76B65476339A}" type="pres">
      <dgm:prSet presAssocID="{BFB7EAD7-5BDB-4607-AAA2-B1166A2900EE}" presName="vertSpace2" presStyleLbl="node1" presStyleIdx="0" presStyleCnt="3"/>
      <dgm:spPr/>
    </dgm:pt>
    <dgm:pt modelId="{CF6D7256-3B10-41DC-9E86-D21872013B3D}" type="pres">
      <dgm:prSet presAssocID="{BFB7EAD7-5BDB-4607-AAA2-B1166A2900EE}" presName="circle2" presStyleLbl="node1" presStyleIdx="1" presStyleCnt="3"/>
      <dgm:spPr/>
    </dgm:pt>
    <dgm:pt modelId="{D68EEDFE-76E5-4647-9B4B-4C1C9DF56D54}" type="pres">
      <dgm:prSet presAssocID="{BFB7EAD7-5BDB-4607-AAA2-B1166A2900EE}" presName="rect2" presStyleLbl="alignAcc1" presStyleIdx="1" presStyleCnt="3"/>
      <dgm:spPr/>
      <dgm:t>
        <a:bodyPr/>
        <a:lstStyle/>
        <a:p>
          <a:endParaRPr lang="en-IN"/>
        </a:p>
      </dgm:t>
    </dgm:pt>
    <dgm:pt modelId="{758649E5-2883-46E7-9474-FE86D125CF64}" type="pres">
      <dgm:prSet presAssocID="{D357A24A-35D1-45BC-B1A5-F02DF21744D6}" presName="vertSpace3" presStyleLbl="node1" presStyleIdx="1" presStyleCnt="3"/>
      <dgm:spPr/>
    </dgm:pt>
    <dgm:pt modelId="{E3E0E0C3-E2B8-484E-A564-8E32620F9085}" type="pres">
      <dgm:prSet presAssocID="{D357A24A-35D1-45BC-B1A5-F02DF21744D6}" presName="circle3" presStyleLbl="node1" presStyleIdx="2" presStyleCnt="3"/>
      <dgm:spPr/>
    </dgm:pt>
    <dgm:pt modelId="{ECB6E684-D546-43A4-AC1F-ABA9114D16EA}" type="pres">
      <dgm:prSet presAssocID="{D357A24A-35D1-45BC-B1A5-F02DF21744D6}" presName="rect3" presStyleLbl="alignAcc1" presStyleIdx="2" presStyleCnt="3"/>
      <dgm:spPr/>
      <dgm:t>
        <a:bodyPr/>
        <a:lstStyle/>
        <a:p>
          <a:endParaRPr lang="en-IN"/>
        </a:p>
      </dgm:t>
    </dgm:pt>
    <dgm:pt modelId="{2B08C62D-F1DD-49DB-B14C-A16BA52E8831}" type="pres">
      <dgm:prSet presAssocID="{C344451F-C469-4696-96C2-6E00A9608EA6}" presName="rect1ParTxNoCh" presStyleLbl="alignAcc1" presStyleIdx="2" presStyleCnt="3">
        <dgm:presLayoutVars>
          <dgm:chMax val="1"/>
          <dgm:bulletEnabled val="1"/>
        </dgm:presLayoutVars>
      </dgm:prSet>
      <dgm:spPr/>
      <dgm:t>
        <a:bodyPr/>
        <a:lstStyle/>
        <a:p>
          <a:endParaRPr lang="en-IN"/>
        </a:p>
      </dgm:t>
    </dgm:pt>
    <dgm:pt modelId="{AEF2CF40-3531-4FD6-AA06-579AD1B71ABC}" type="pres">
      <dgm:prSet presAssocID="{BFB7EAD7-5BDB-4607-AAA2-B1166A2900EE}" presName="rect2ParTxNoCh" presStyleLbl="alignAcc1" presStyleIdx="2" presStyleCnt="3">
        <dgm:presLayoutVars>
          <dgm:chMax val="1"/>
          <dgm:bulletEnabled val="1"/>
        </dgm:presLayoutVars>
      </dgm:prSet>
      <dgm:spPr/>
      <dgm:t>
        <a:bodyPr/>
        <a:lstStyle/>
        <a:p>
          <a:endParaRPr lang="en-IN"/>
        </a:p>
      </dgm:t>
    </dgm:pt>
    <dgm:pt modelId="{4E6C9110-691E-4947-8649-C0474C3079A5}" type="pres">
      <dgm:prSet presAssocID="{D357A24A-35D1-45BC-B1A5-F02DF21744D6}" presName="rect3ParTxNoCh" presStyleLbl="alignAcc1" presStyleIdx="2" presStyleCnt="3">
        <dgm:presLayoutVars>
          <dgm:chMax val="1"/>
          <dgm:bulletEnabled val="1"/>
        </dgm:presLayoutVars>
      </dgm:prSet>
      <dgm:spPr/>
      <dgm:t>
        <a:bodyPr/>
        <a:lstStyle/>
        <a:p>
          <a:endParaRPr lang="en-IN"/>
        </a:p>
      </dgm:t>
    </dgm:pt>
  </dgm:ptLst>
  <dgm:cxnLst>
    <dgm:cxn modelId="{DD2C1D53-6701-45F8-979E-949B333AFA18}" type="presOf" srcId="{C344451F-C469-4696-96C2-6E00A9608EA6}" destId="{2B08C62D-F1DD-49DB-B14C-A16BA52E8831}" srcOrd="1" destOrd="0" presId="urn:microsoft.com/office/officeart/2005/8/layout/target3"/>
    <dgm:cxn modelId="{8C8F0E30-16DD-43CE-87B8-9F57D0941AD2}" type="presOf" srcId="{D357A24A-35D1-45BC-B1A5-F02DF21744D6}" destId="{4E6C9110-691E-4947-8649-C0474C3079A5}" srcOrd="1" destOrd="0" presId="urn:microsoft.com/office/officeart/2005/8/layout/target3"/>
    <dgm:cxn modelId="{61243DED-6BD4-4190-A8AE-CB5A89E44642}" type="presOf" srcId="{37372AE5-BBB2-41D1-AB46-B1C451453D71}" destId="{6E08AFC6-1C6D-4897-8395-0DAE3CBD93B7}" srcOrd="0" destOrd="0" presId="urn:microsoft.com/office/officeart/2005/8/layout/target3"/>
    <dgm:cxn modelId="{9735451E-14BD-4CCB-9ABF-2C35ADD3A61D}" srcId="{37372AE5-BBB2-41D1-AB46-B1C451453D71}" destId="{BFB7EAD7-5BDB-4607-AAA2-B1166A2900EE}" srcOrd="1" destOrd="0" parTransId="{BF9AFFF4-4454-4A74-9303-3F9D87B43830}" sibTransId="{9BC6C11F-64FD-4BDA-8859-6EF978C03DF8}"/>
    <dgm:cxn modelId="{5FFB138D-757B-4E74-8CE3-0703A96C7A60}" type="presOf" srcId="{C344451F-C469-4696-96C2-6E00A9608EA6}" destId="{BF7DF95E-01BC-4AFA-84D7-4F1BA7FBF4C7}" srcOrd="0" destOrd="0" presId="urn:microsoft.com/office/officeart/2005/8/layout/target3"/>
    <dgm:cxn modelId="{7D51CD90-AA62-4A5B-8864-33EDAE8E9BA9}" srcId="{37372AE5-BBB2-41D1-AB46-B1C451453D71}" destId="{D357A24A-35D1-45BC-B1A5-F02DF21744D6}" srcOrd="2" destOrd="0" parTransId="{CD98B4BE-E62D-476B-B148-634CF5D14C76}" sibTransId="{B08A92D2-DD0D-4075-8726-33796E7A546B}"/>
    <dgm:cxn modelId="{148BFDB0-CA6C-4C2D-9491-030682477E5A}" type="presOf" srcId="{D357A24A-35D1-45BC-B1A5-F02DF21744D6}" destId="{ECB6E684-D546-43A4-AC1F-ABA9114D16EA}" srcOrd="0" destOrd="0" presId="urn:microsoft.com/office/officeart/2005/8/layout/target3"/>
    <dgm:cxn modelId="{E0D17A5B-88F4-4080-85A7-A66A24A249E9}" srcId="{37372AE5-BBB2-41D1-AB46-B1C451453D71}" destId="{C344451F-C469-4696-96C2-6E00A9608EA6}" srcOrd="0" destOrd="0" parTransId="{C01838B0-505C-44C6-915B-105AB7CA16B6}" sibTransId="{1F2F375F-C96F-46E3-B3A4-274D8452108A}"/>
    <dgm:cxn modelId="{C13E35CF-0696-42CA-98AF-86ED01C71965}" type="presOf" srcId="{BFB7EAD7-5BDB-4607-AAA2-B1166A2900EE}" destId="{D68EEDFE-76E5-4647-9B4B-4C1C9DF56D54}" srcOrd="0" destOrd="0" presId="urn:microsoft.com/office/officeart/2005/8/layout/target3"/>
    <dgm:cxn modelId="{A0CAE298-460B-4176-A34F-E1DD87F52076}" type="presOf" srcId="{BFB7EAD7-5BDB-4607-AAA2-B1166A2900EE}" destId="{AEF2CF40-3531-4FD6-AA06-579AD1B71ABC}" srcOrd="1" destOrd="0" presId="urn:microsoft.com/office/officeart/2005/8/layout/target3"/>
    <dgm:cxn modelId="{E2429D75-D3BC-4A5B-BC9D-8542B6AB008A}" type="presParOf" srcId="{6E08AFC6-1C6D-4897-8395-0DAE3CBD93B7}" destId="{35920975-884B-4C58-88A9-4DB17BC36F87}" srcOrd="0" destOrd="0" presId="urn:microsoft.com/office/officeart/2005/8/layout/target3"/>
    <dgm:cxn modelId="{B6A82D4F-F3DA-4818-AE04-2160FD428719}" type="presParOf" srcId="{6E08AFC6-1C6D-4897-8395-0DAE3CBD93B7}" destId="{18B8E94F-C1B6-40AD-B7A9-29397A9F87F2}" srcOrd="1" destOrd="0" presId="urn:microsoft.com/office/officeart/2005/8/layout/target3"/>
    <dgm:cxn modelId="{325F85B4-22EB-45BE-B712-B2A288A633B8}" type="presParOf" srcId="{6E08AFC6-1C6D-4897-8395-0DAE3CBD93B7}" destId="{BF7DF95E-01BC-4AFA-84D7-4F1BA7FBF4C7}" srcOrd="2" destOrd="0" presId="urn:microsoft.com/office/officeart/2005/8/layout/target3"/>
    <dgm:cxn modelId="{BA824141-F6B2-42D6-B809-E60B083E70EE}" type="presParOf" srcId="{6E08AFC6-1C6D-4897-8395-0DAE3CBD93B7}" destId="{A554D3E0-B277-4C5D-9C74-76B65476339A}" srcOrd="3" destOrd="0" presId="urn:microsoft.com/office/officeart/2005/8/layout/target3"/>
    <dgm:cxn modelId="{3344DADE-C771-4CB8-8131-DFE020DC84C6}" type="presParOf" srcId="{6E08AFC6-1C6D-4897-8395-0DAE3CBD93B7}" destId="{CF6D7256-3B10-41DC-9E86-D21872013B3D}" srcOrd="4" destOrd="0" presId="urn:microsoft.com/office/officeart/2005/8/layout/target3"/>
    <dgm:cxn modelId="{D6049F9C-5AC1-4380-B1FB-CCB56A366A28}" type="presParOf" srcId="{6E08AFC6-1C6D-4897-8395-0DAE3CBD93B7}" destId="{D68EEDFE-76E5-4647-9B4B-4C1C9DF56D54}" srcOrd="5" destOrd="0" presId="urn:microsoft.com/office/officeart/2005/8/layout/target3"/>
    <dgm:cxn modelId="{AAA00A49-B9EF-46C0-A4C5-CF91BC6A184B}" type="presParOf" srcId="{6E08AFC6-1C6D-4897-8395-0DAE3CBD93B7}" destId="{758649E5-2883-46E7-9474-FE86D125CF64}" srcOrd="6" destOrd="0" presId="urn:microsoft.com/office/officeart/2005/8/layout/target3"/>
    <dgm:cxn modelId="{967E3D1F-224C-45F2-AAA6-86BC57B3E30B}" type="presParOf" srcId="{6E08AFC6-1C6D-4897-8395-0DAE3CBD93B7}" destId="{E3E0E0C3-E2B8-484E-A564-8E32620F9085}" srcOrd="7" destOrd="0" presId="urn:microsoft.com/office/officeart/2005/8/layout/target3"/>
    <dgm:cxn modelId="{EB0E8225-BF6A-4F76-9E88-F9B789668CDC}" type="presParOf" srcId="{6E08AFC6-1C6D-4897-8395-0DAE3CBD93B7}" destId="{ECB6E684-D546-43A4-AC1F-ABA9114D16EA}" srcOrd="8" destOrd="0" presId="urn:microsoft.com/office/officeart/2005/8/layout/target3"/>
    <dgm:cxn modelId="{2DAA454B-495E-4042-846D-1C4EDC43116A}" type="presParOf" srcId="{6E08AFC6-1C6D-4897-8395-0DAE3CBD93B7}" destId="{2B08C62D-F1DD-49DB-B14C-A16BA52E8831}" srcOrd="9" destOrd="0" presId="urn:microsoft.com/office/officeart/2005/8/layout/target3"/>
    <dgm:cxn modelId="{213FE0D8-B8B2-4A5E-9A4C-B76BA1586E6F}" type="presParOf" srcId="{6E08AFC6-1C6D-4897-8395-0DAE3CBD93B7}" destId="{AEF2CF40-3531-4FD6-AA06-579AD1B71ABC}" srcOrd="10" destOrd="0" presId="urn:microsoft.com/office/officeart/2005/8/layout/target3"/>
    <dgm:cxn modelId="{13D54D00-835B-46CF-9E7C-E6C04C2C7997}" type="presParOf" srcId="{6E08AFC6-1C6D-4897-8395-0DAE3CBD93B7}" destId="{4E6C9110-691E-4947-8649-C0474C3079A5}"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3072987-5074-4198-AFAD-B7F5E188CC29}" type="doc">
      <dgm:prSet loTypeId="urn:microsoft.com/office/officeart/2005/8/layout/process1" loCatId="process" qsTypeId="urn:microsoft.com/office/officeart/2005/8/quickstyle/3d1" qsCatId="3D" csTypeId="urn:microsoft.com/office/officeart/2005/8/colors/colorful2" csCatId="colorful" phldr="1"/>
      <dgm:spPr/>
    </dgm:pt>
    <dgm:pt modelId="{49FEB958-A1A0-4BF7-A276-9267E2B5DF9D}">
      <dgm:prSet phldrT="[Text]"/>
      <dgm:spPr/>
      <dgm:t>
        <a:bodyPr/>
        <a:lstStyle/>
        <a:p>
          <a:r>
            <a:rPr lang="en-US" dirty="0">
              <a:latin typeface="Comic Sans MS" panose="030F0702030302020204" pitchFamily="66" charset="0"/>
            </a:rPr>
            <a:t>ROS can cause </a:t>
          </a:r>
        </a:p>
      </dgm:t>
    </dgm:pt>
    <dgm:pt modelId="{D40E60E6-089F-4783-8FAB-586D7E00F46C}" type="parTrans" cxnId="{54DD4F85-B41B-40C8-B46D-EC49EA958579}">
      <dgm:prSet/>
      <dgm:spPr/>
      <dgm:t>
        <a:bodyPr/>
        <a:lstStyle/>
        <a:p>
          <a:endParaRPr lang="en-US"/>
        </a:p>
      </dgm:t>
    </dgm:pt>
    <dgm:pt modelId="{A2781D1F-60A4-4390-996B-2E90A457A746}" type="sibTrans" cxnId="{54DD4F85-B41B-40C8-B46D-EC49EA958579}">
      <dgm:prSet/>
      <dgm:spPr/>
      <dgm:t>
        <a:bodyPr/>
        <a:lstStyle/>
        <a:p>
          <a:endParaRPr lang="en-US"/>
        </a:p>
      </dgm:t>
    </dgm:pt>
    <dgm:pt modelId="{5BAC5EC9-4D8E-46AC-A914-91AB2110F631}">
      <dgm:prSet/>
      <dgm:spPr/>
      <dgm:t>
        <a:bodyPr/>
        <a:lstStyle/>
        <a:p>
          <a:r>
            <a:rPr lang="en-US" dirty="0">
              <a:latin typeface="Comic Sans MS" panose="030F0702030302020204" pitchFamily="66" charset="0"/>
            </a:rPr>
            <a:t>Protein damage</a:t>
          </a:r>
        </a:p>
      </dgm:t>
    </dgm:pt>
    <dgm:pt modelId="{C4CFED5B-4017-4EEB-91BA-3A744B733F11}" type="parTrans" cxnId="{F2E115A1-73B9-4165-A4F8-924361F75861}">
      <dgm:prSet/>
      <dgm:spPr/>
      <dgm:t>
        <a:bodyPr/>
        <a:lstStyle/>
        <a:p>
          <a:endParaRPr lang="en-US"/>
        </a:p>
      </dgm:t>
    </dgm:pt>
    <dgm:pt modelId="{6972FFEE-D851-4418-BB92-D1A697A09BCB}" type="sibTrans" cxnId="{F2E115A1-73B9-4165-A4F8-924361F75861}">
      <dgm:prSet/>
      <dgm:spPr/>
      <dgm:t>
        <a:bodyPr/>
        <a:lstStyle/>
        <a:p>
          <a:endParaRPr lang="en-US"/>
        </a:p>
      </dgm:t>
    </dgm:pt>
    <dgm:pt modelId="{A989B711-A12F-4738-A11D-AC69258C75F7}">
      <dgm:prSet/>
      <dgm:spPr/>
      <dgm:t>
        <a:bodyPr/>
        <a:lstStyle/>
        <a:p>
          <a:r>
            <a:rPr lang="en-US" dirty="0">
              <a:latin typeface="Comic Sans MS" panose="030F0702030302020204" pitchFamily="66" charset="0"/>
            </a:rPr>
            <a:t>Lipid Peroxidation</a:t>
          </a:r>
        </a:p>
      </dgm:t>
    </dgm:pt>
    <dgm:pt modelId="{9E98F030-70E5-4CFA-983E-FA4B9D90FB27}" type="parTrans" cxnId="{D99F486F-D115-401B-908F-E12BC4BB70E5}">
      <dgm:prSet/>
      <dgm:spPr/>
      <dgm:t>
        <a:bodyPr/>
        <a:lstStyle/>
        <a:p>
          <a:endParaRPr lang="en-US"/>
        </a:p>
      </dgm:t>
    </dgm:pt>
    <dgm:pt modelId="{BCE0E5C2-0A19-413D-B5EB-8331D7E36488}" type="sibTrans" cxnId="{D99F486F-D115-401B-908F-E12BC4BB70E5}">
      <dgm:prSet/>
      <dgm:spPr/>
      <dgm:t>
        <a:bodyPr/>
        <a:lstStyle/>
        <a:p>
          <a:endParaRPr lang="en-US"/>
        </a:p>
      </dgm:t>
    </dgm:pt>
    <dgm:pt modelId="{3EB4DE54-8521-49E5-A80C-60D253CEF5AC}">
      <dgm:prSet/>
      <dgm:spPr/>
      <dgm:t>
        <a:bodyPr/>
        <a:lstStyle/>
        <a:p>
          <a:r>
            <a:rPr lang="en-US" dirty="0">
              <a:latin typeface="Comic Sans MS" panose="030F0702030302020204" pitchFamily="66" charset="0"/>
            </a:rPr>
            <a:t>DNA damage</a:t>
          </a:r>
        </a:p>
      </dgm:t>
    </dgm:pt>
    <dgm:pt modelId="{95E3C782-8F5B-42EE-BDB1-A92C021A2731}" type="parTrans" cxnId="{2FA32664-976E-438B-AE9B-A01276454EC9}">
      <dgm:prSet/>
      <dgm:spPr/>
      <dgm:t>
        <a:bodyPr/>
        <a:lstStyle/>
        <a:p>
          <a:endParaRPr lang="en-US"/>
        </a:p>
      </dgm:t>
    </dgm:pt>
    <dgm:pt modelId="{395DE141-E829-4C1E-BBFC-011E3CADA762}" type="sibTrans" cxnId="{2FA32664-976E-438B-AE9B-A01276454EC9}">
      <dgm:prSet/>
      <dgm:spPr/>
      <dgm:t>
        <a:bodyPr/>
        <a:lstStyle/>
        <a:p>
          <a:endParaRPr lang="en-US"/>
        </a:p>
      </dgm:t>
    </dgm:pt>
    <dgm:pt modelId="{72F2428A-4174-4278-B4E8-17BCCD81AE8F}" type="pres">
      <dgm:prSet presAssocID="{03072987-5074-4198-AFAD-B7F5E188CC29}" presName="Name0" presStyleCnt="0">
        <dgm:presLayoutVars>
          <dgm:dir/>
          <dgm:resizeHandles val="exact"/>
        </dgm:presLayoutVars>
      </dgm:prSet>
      <dgm:spPr/>
    </dgm:pt>
    <dgm:pt modelId="{33A5CB3D-B69D-4084-8F9B-4A42D768FB66}" type="pres">
      <dgm:prSet presAssocID="{49FEB958-A1A0-4BF7-A276-9267E2B5DF9D}" presName="node" presStyleLbl="node1" presStyleIdx="0" presStyleCnt="4">
        <dgm:presLayoutVars>
          <dgm:bulletEnabled val="1"/>
        </dgm:presLayoutVars>
      </dgm:prSet>
      <dgm:spPr/>
      <dgm:t>
        <a:bodyPr/>
        <a:lstStyle/>
        <a:p>
          <a:endParaRPr lang="en-IN"/>
        </a:p>
      </dgm:t>
    </dgm:pt>
    <dgm:pt modelId="{2E7FA772-329C-44AB-86FD-1D06FC96BEC7}" type="pres">
      <dgm:prSet presAssocID="{A2781D1F-60A4-4390-996B-2E90A457A746}" presName="sibTrans" presStyleLbl="sibTrans2D1" presStyleIdx="0" presStyleCnt="3"/>
      <dgm:spPr/>
      <dgm:t>
        <a:bodyPr/>
        <a:lstStyle/>
        <a:p>
          <a:endParaRPr lang="en-IN"/>
        </a:p>
      </dgm:t>
    </dgm:pt>
    <dgm:pt modelId="{3655A436-441C-4EBA-B1F2-7B1B356C1964}" type="pres">
      <dgm:prSet presAssocID="{A2781D1F-60A4-4390-996B-2E90A457A746}" presName="connectorText" presStyleLbl="sibTrans2D1" presStyleIdx="0" presStyleCnt="3"/>
      <dgm:spPr/>
      <dgm:t>
        <a:bodyPr/>
        <a:lstStyle/>
        <a:p>
          <a:endParaRPr lang="en-IN"/>
        </a:p>
      </dgm:t>
    </dgm:pt>
    <dgm:pt modelId="{CC8ACC41-9DC5-43AE-AC5F-B56497A6A269}" type="pres">
      <dgm:prSet presAssocID="{5BAC5EC9-4D8E-46AC-A914-91AB2110F631}" presName="node" presStyleLbl="node1" presStyleIdx="1" presStyleCnt="4">
        <dgm:presLayoutVars>
          <dgm:bulletEnabled val="1"/>
        </dgm:presLayoutVars>
      </dgm:prSet>
      <dgm:spPr/>
      <dgm:t>
        <a:bodyPr/>
        <a:lstStyle/>
        <a:p>
          <a:endParaRPr lang="en-IN"/>
        </a:p>
      </dgm:t>
    </dgm:pt>
    <dgm:pt modelId="{6603A111-96BC-476E-BB98-F5861CFC5671}" type="pres">
      <dgm:prSet presAssocID="{6972FFEE-D851-4418-BB92-D1A697A09BCB}" presName="sibTrans" presStyleLbl="sibTrans2D1" presStyleIdx="1" presStyleCnt="3"/>
      <dgm:spPr/>
      <dgm:t>
        <a:bodyPr/>
        <a:lstStyle/>
        <a:p>
          <a:endParaRPr lang="en-IN"/>
        </a:p>
      </dgm:t>
    </dgm:pt>
    <dgm:pt modelId="{BE879513-7210-4E98-A1B6-D0B165F248EB}" type="pres">
      <dgm:prSet presAssocID="{6972FFEE-D851-4418-BB92-D1A697A09BCB}" presName="connectorText" presStyleLbl="sibTrans2D1" presStyleIdx="1" presStyleCnt="3"/>
      <dgm:spPr/>
      <dgm:t>
        <a:bodyPr/>
        <a:lstStyle/>
        <a:p>
          <a:endParaRPr lang="en-IN"/>
        </a:p>
      </dgm:t>
    </dgm:pt>
    <dgm:pt modelId="{011772E1-AB0B-4A00-9E30-B72482F56B3D}" type="pres">
      <dgm:prSet presAssocID="{A989B711-A12F-4738-A11D-AC69258C75F7}" presName="node" presStyleLbl="node1" presStyleIdx="2" presStyleCnt="4">
        <dgm:presLayoutVars>
          <dgm:bulletEnabled val="1"/>
        </dgm:presLayoutVars>
      </dgm:prSet>
      <dgm:spPr/>
      <dgm:t>
        <a:bodyPr/>
        <a:lstStyle/>
        <a:p>
          <a:endParaRPr lang="en-IN"/>
        </a:p>
      </dgm:t>
    </dgm:pt>
    <dgm:pt modelId="{24E3B551-0F27-4925-88D7-4FD961A63B3F}" type="pres">
      <dgm:prSet presAssocID="{BCE0E5C2-0A19-413D-B5EB-8331D7E36488}" presName="sibTrans" presStyleLbl="sibTrans2D1" presStyleIdx="2" presStyleCnt="3"/>
      <dgm:spPr/>
      <dgm:t>
        <a:bodyPr/>
        <a:lstStyle/>
        <a:p>
          <a:endParaRPr lang="en-IN"/>
        </a:p>
      </dgm:t>
    </dgm:pt>
    <dgm:pt modelId="{265A7068-C275-4D50-B968-CDE867A0473E}" type="pres">
      <dgm:prSet presAssocID="{BCE0E5C2-0A19-413D-B5EB-8331D7E36488}" presName="connectorText" presStyleLbl="sibTrans2D1" presStyleIdx="2" presStyleCnt="3"/>
      <dgm:spPr/>
      <dgm:t>
        <a:bodyPr/>
        <a:lstStyle/>
        <a:p>
          <a:endParaRPr lang="en-IN"/>
        </a:p>
      </dgm:t>
    </dgm:pt>
    <dgm:pt modelId="{232E7A8C-0AF5-4B2A-A1C5-02ECEECCD8FE}" type="pres">
      <dgm:prSet presAssocID="{3EB4DE54-8521-49E5-A80C-60D253CEF5AC}" presName="node" presStyleLbl="node1" presStyleIdx="3" presStyleCnt="4">
        <dgm:presLayoutVars>
          <dgm:bulletEnabled val="1"/>
        </dgm:presLayoutVars>
      </dgm:prSet>
      <dgm:spPr/>
      <dgm:t>
        <a:bodyPr/>
        <a:lstStyle/>
        <a:p>
          <a:endParaRPr lang="en-IN"/>
        </a:p>
      </dgm:t>
    </dgm:pt>
  </dgm:ptLst>
  <dgm:cxnLst>
    <dgm:cxn modelId="{C1CA43F6-048E-4651-B62E-C0FBECE26E25}" type="presOf" srcId="{5BAC5EC9-4D8E-46AC-A914-91AB2110F631}" destId="{CC8ACC41-9DC5-43AE-AC5F-B56497A6A269}" srcOrd="0" destOrd="0" presId="urn:microsoft.com/office/officeart/2005/8/layout/process1"/>
    <dgm:cxn modelId="{2BD31BAE-3AC5-4DA0-AD70-117CCDB2C900}" type="presOf" srcId="{A989B711-A12F-4738-A11D-AC69258C75F7}" destId="{011772E1-AB0B-4A00-9E30-B72482F56B3D}" srcOrd="0" destOrd="0" presId="urn:microsoft.com/office/officeart/2005/8/layout/process1"/>
    <dgm:cxn modelId="{72D5BB52-57B0-4F55-9C8E-46433686FE6D}" type="presOf" srcId="{3EB4DE54-8521-49E5-A80C-60D253CEF5AC}" destId="{232E7A8C-0AF5-4B2A-A1C5-02ECEECCD8FE}" srcOrd="0" destOrd="0" presId="urn:microsoft.com/office/officeart/2005/8/layout/process1"/>
    <dgm:cxn modelId="{54DD4F85-B41B-40C8-B46D-EC49EA958579}" srcId="{03072987-5074-4198-AFAD-B7F5E188CC29}" destId="{49FEB958-A1A0-4BF7-A276-9267E2B5DF9D}" srcOrd="0" destOrd="0" parTransId="{D40E60E6-089F-4783-8FAB-586D7E00F46C}" sibTransId="{A2781D1F-60A4-4390-996B-2E90A457A746}"/>
    <dgm:cxn modelId="{D99F486F-D115-401B-908F-E12BC4BB70E5}" srcId="{03072987-5074-4198-AFAD-B7F5E188CC29}" destId="{A989B711-A12F-4738-A11D-AC69258C75F7}" srcOrd="2" destOrd="0" parTransId="{9E98F030-70E5-4CFA-983E-FA4B9D90FB27}" sibTransId="{BCE0E5C2-0A19-413D-B5EB-8331D7E36488}"/>
    <dgm:cxn modelId="{2FA32664-976E-438B-AE9B-A01276454EC9}" srcId="{03072987-5074-4198-AFAD-B7F5E188CC29}" destId="{3EB4DE54-8521-49E5-A80C-60D253CEF5AC}" srcOrd="3" destOrd="0" parTransId="{95E3C782-8F5B-42EE-BDB1-A92C021A2731}" sibTransId="{395DE141-E829-4C1E-BBFC-011E3CADA762}"/>
    <dgm:cxn modelId="{B67865C6-10D0-4201-9548-608EF4C0BCC5}" type="presOf" srcId="{49FEB958-A1A0-4BF7-A276-9267E2B5DF9D}" destId="{33A5CB3D-B69D-4084-8F9B-4A42D768FB66}" srcOrd="0" destOrd="0" presId="urn:microsoft.com/office/officeart/2005/8/layout/process1"/>
    <dgm:cxn modelId="{D9C874BF-D65F-49A4-9083-2C7C8589496E}" type="presOf" srcId="{A2781D1F-60A4-4390-996B-2E90A457A746}" destId="{2E7FA772-329C-44AB-86FD-1D06FC96BEC7}" srcOrd="0" destOrd="0" presId="urn:microsoft.com/office/officeart/2005/8/layout/process1"/>
    <dgm:cxn modelId="{0DB61E47-486D-49C9-81BF-6E088F824B01}" type="presOf" srcId="{BCE0E5C2-0A19-413D-B5EB-8331D7E36488}" destId="{24E3B551-0F27-4925-88D7-4FD961A63B3F}" srcOrd="0" destOrd="0" presId="urn:microsoft.com/office/officeart/2005/8/layout/process1"/>
    <dgm:cxn modelId="{9BE8366C-B356-4673-8ABB-5D6C2DF53AE3}" type="presOf" srcId="{6972FFEE-D851-4418-BB92-D1A697A09BCB}" destId="{6603A111-96BC-476E-BB98-F5861CFC5671}" srcOrd="0" destOrd="0" presId="urn:microsoft.com/office/officeart/2005/8/layout/process1"/>
    <dgm:cxn modelId="{A310E6FC-41AE-42FC-AC26-87971D2C2DFB}" type="presOf" srcId="{A2781D1F-60A4-4390-996B-2E90A457A746}" destId="{3655A436-441C-4EBA-B1F2-7B1B356C1964}" srcOrd="1" destOrd="0" presId="urn:microsoft.com/office/officeart/2005/8/layout/process1"/>
    <dgm:cxn modelId="{6942B4EB-CF4E-408B-8CAA-79A0358A8613}" type="presOf" srcId="{6972FFEE-D851-4418-BB92-D1A697A09BCB}" destId="{BE879513-7210-4E98-A1B6-D0B165F248EB}" srcOrd="1" destOrd="0" presId="urn:microsoft.com/office/officeart/2005/8/layout/process1"/>
    <dgm:cxn modelId="{F2E115A1-73B9-4165-A4F8-924361F75861}" srcId="{03072987-5074-4198-AFAD-B7F5E188CC29}" destId="{5BAC5EC9-4D8E-46AC-A914-91AB2110F631}" srcOrd="1" destOrd="0" parTransId="{C4CFED5B-4017-4EEB-91BA-3A744B733F11}" sibTransId="{6972FFEE-D851-4418-BB92-D1A697A09BCB}"/>
    <dgm:cxn modelId="{9FB48ACB-1106-43FF-8EF7-874392B53CAF}" type="presOf" srcId="{03072987-5074-4198-AFAD-B7F5E188CC29}" destId="{72F2428A-4174-4278-B4E8-17BCCD81AE8F}" srcOrd="0" destOrd="0" presId="urn:microsoft.com/office/officeart/2005/8/layout/process1"/>
    <dgm:cxn modelId="{52C97512-F5B9-4F1C-AD24-67AF8A162D84}" type="presOf" srcId="{BCE0E5C2-0A19-413D-B5EB-8331D7E36488}" destId="{265A7068-C275-4D50-B968-CDE867A0473E}" srcOrd="1" destOrd="0" presId="urn:microsoft.com/office/officeart/2005/8/layout/process1"/>
    <dgm:cxn modelId="{EAB8F186-6899-47E8-B20A-0998D0FA12A8}" type="presParOf" srcId="{72F2428A-4174-4278-B4E8-17BCCD81AE8F}" destId="{33A5CB3D-B69D-4084-8F9B-4A42D768FB66}" srcOrd="0" destOrd="0" presId="urn:microsoft.com/office/officeart/2005/8/layout/process1"/>
    <dgm:cxn modelId="{D54DA936-BFC4-4BE2-9AD5-29D370622082}" type="presParOf" srcId="{72F2428A-4174-4278-B4E8-17BCCD81AE8F}" destId="{2E7FA772-329C-44AB-86FD-1D06FC96BEC7}" srcOrd="1" destOrd="0" presId="urn:microsoft.com/office/officeart/2005/8/layout/process1"/>
    <dgm:cxn modelId="{A1EB8AF4-6C47-48AF-BF2B-4B0E893FAB5E}" type="presParOf" srcId="{2E7FA772-329C-44AB-86FD-1D06FC96BEC7}" destId="{3655A436-441C-4EBA-B1F2-7B1B356C1964}" srcOrd="0" destOrd="0" presId="urn:microsoft.com/office/officeart/2005/8/layout/process1"/>
    <dgm:cxn modelId="{A88A717C-25EF-48B2-B97B-736E93C75EC9}" type="presParOf" srcId="{72F2428A-4174-4278-B4E8-17BCCD81AE8F}" destId="{CC8ACC41-9DC5-43AE-AC5F-B56497A6A269}" srcOrd="2" destOrd="0" presId="urn:microsoft.com/office/officeart/2005/8/layout/process1"/>
    <dgm:cxn modelId="{E911ABAC-6CE1-4716-9878-0DA8354F8484}" type="presParOf" srcId="{72F2428A-4174-4278-B4E8-17BCCD81AE8F}" destId="{6603A111-96BC-476E-BB98-F5861CFC5671}" srcOrd="3" destOrd="0" presId="urn:microsoft.com/office/officeart/2005/8/layout/process1"/>
    <dgm:cxn modelId="{57763262-35EF-42A8-A278-0493E97FB291}" type="presParOf" srcId="{6603A111-96BC-476E-BB98-F5861CFC5671}" destId="{BE879513-7210-4E98-A1B6-D0B165F248EB}" srcOrd="0" destOrd="0" presId="urn:microsoft.com/office/officeart/2005/8/layout/process1"/>
    <dgm:cxn modelId="{3591BA42-6CF4-453E-BF0B-BE56D94076AA}" type="presParOf" srcId="{72F2428A-4174-4278-B4E8-17BCCD81AE8F}" destId="{011772E1-AB0B-4A00-9E30-B72482F56B3D}" srcOrd="4" destOrd="0" presId="urn:microsoft.com/office/officeart/2005/8/layout/process1"/>
    <dgm:cxn modelId="{62597BCB-E930-4694-A30F-76BC46605103}" type="presParOf" srcId="{72F2428A-4174-4278-B4E8-17BCCD81AE8F}" destId="{24E3B551-0F27-4925-88D7-4FD961A63B3F}" srcOrd="5" destOrd="0" presId="urn:microsoft.com/office/officeart/2005/8/layout/process1"/>
    <dgm:cxn modelId="{0DFB8B64-5F7F-42F0-B299-DC832338218A}" type="presParOf" srcId="{24E3B551-0F27-4925-88D7-4FD961A63B3F}" destId="{265A7068-C275-4D50-B968-CDE867A0473E}" srcOrd="0" destOrd="0" presId="urn:microsoft.com/office/officeart/2005/8/layout/process1"/>
    <dgm:cxn modelId="{2014C7B8-D1D5-4763-91B4-589DF3FBBB46}" type="presParOf" srcId="{72F2428A-4174-4278-B4E8-17BCCD81AE8F}" destId="{232E7A8C-0AF5-4B2A-A1C5-02ECEECCD8FE}"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AAD173-FB9F-4E90-9C19-91E1CE697793}"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US"/>
        </a:p>
      </dgm:t>
    </dgm:pt>
    <dgm:pt modelId="{D4900D92-E121-4E00-9C9E-7A83AD6821ED}">
      <dgm:prSet phldrT="[Text]" custT="1"/>
      <dgm:spPr/>
      <dgm:t>
        <a:bodyPr/>
        <a:lstStyle/>
        <a:p>
          <a:r>
            <a:rPr lang="en-US" sz="1800" b="1" dirty="0">
              <a:latin typeface="Comic Sans MS" panose="030F0702030302020204" pitchFamily="66" charset="0"/>
            </a:rPr>
            <a:t>MODE OF ENTRY OF BACTERIA:</a:t>
          </a:r>
        </a:p>
      </dgm:t>
    </dgm:pt>
    <dgm:pt modelId="{F646B6EE-5D8A-4DBD-90F5-A24D5954763B}" type="parTrans" cxnId="{32A6BA31-BD00-4C2D-AC7E-DE0D1BF6CD83}">
      <dgm:prSet/>
      <dgm:spPr/>
      <dgm:t>
        <a:bodyPr/>
        <a:lstStyle/>
        <a:p>
          <a:endParaRPr lang="en-US"/>
        </a:p>
      </dgm:t>
    </dgm:pt>
    <dgm:pt modelId="{6A754B9B-F73C-4735-884F-B46853FDAF45}" type="sibTrans" cxnId="{32A6BA31-BD00-4C2D-AC7E-DE0D1BF6CD83}">
      <dgm:prSet/>
      <dgm:spPr/>
      <dgm:t>
        <a:bodyPr/>
        <a:lstStyle/>
        <a:p>
          <a:endParaRPr lang="en-US"/>
        </a:p>
      </dgm:t>
    </dgm:pt>
    <dgm:pt modelId="{F3DEC016-1396-4A61-9F19-958A76D21BD3}">
      <dgm:prSet phldrT="[Text]" custT="1"/>
      <dgm:spPr/>
      <dgm:t>
        <a:bodyPr/>
        <a:lstStyle/>
        <a:p>
          <a:r>
            <a:rPr lang="en-US" sz="1800" b="1" dirty="0">
              <a:latin typeface="Comic Sans MS" panose="030F0702030302020204" pitchFamily="66" charset="0"/>
            </a:rPr>
            <a:t>ORGANISMS CAPABLE OF INVADING TISSUES DIRECTLY:(AAP 1996)</a:t>
          </a:r>
        </a:p>
      </dgm:t>
    </dgm:pt>
    <dgm:pt modelId="{97244627-D3DA-4259-9853-F48A6C0A9EA7}" type="parTrans" cxnId="{F8E16A98-7A0D-4FD1-95A0-67F5C3DBC645}">
      <dgm:prSet/>
      <dgm:spPr/>
      <dgm:t>
        <a:bodyPr/>
        <a:lstStyle/>
        <a:p>
          <a:endParaRPr lang="en-US"/>
        </a:p>
      </dgm:t>
    </dgm:pt>
    <dgm:pt modelId="{CB9042A2-A4EE-40F3-8133-4B735EE1349D}" type="sibTrans" cxnId="{F8E16A98-7A0D-4FD1-95A0-67F5C3DBC645}">
      <dgm:prSet/>
      <dgm:spPr/>
      <dgm:t>
        <a:bodyPr/>
        <a:lstStyle/>
        <a:p>
          <a:endParaRPr lang="en-US"/>
        </a:p>
      </dgm:t>
    </dgm:pt>
    <dgm:pt modelId="{A1327564-8B80-4FB5-9E4C-0CAC88DD8EA0}">
      <dgm:prSet phldrT="[Text]" custT="1"/>
      <dgm:spPr/>
      <dgm:t>
        <a:bodyPr/>
        <a:lstStyle/>
        <a:p>
          <a:r>
            <a:rPr lang="en-US" sz="2400" b="1" dirty="0" err="1">
              <a:latin typeface="Comic Sans MS" panose="030F0702030302020204" pitchFamily="66" charset="0"/>
            </a:rPr>
            <a:t>Aggregatibacter</a:t>
          </a:r>
          <a:r>
            <a:rPr lang="en-US" sz="2400" b="1" dirty="0">
              <a:latin typeface="Comic Sans MS" panose="030F0702030302020204" pitchFamily="66" charset="0"/>
            </a:rPr>
            <a:t> </a:t>
          </a:r>
          <a:r>
            <a:rPr lang="en-US" sz="2400" b="1" dirty="0" err="1">
              <a:latin typeface="Comic Sans MS" panose="030F0702030302020204" pitchFamily="66" charset="0"/>
            </a:rPr>
            <a:t>actinomycetemcomitans</a:t>
          </a:r>
          <a:endParaRPr lang="en-US" sz="2400" b="1" dirty="0">
            <a:latin typeface="Comic Sans MS" panose="030F0702030302020204" pitchFamily="66" charset="0"/>
          </a:endParaRPr>
        </a:p>
      </dgm:t>
    </dgm:pt>
    <dgm:pt modelId="{EDC9768D-5F32-4603-9E13-FE18FD2CCCC0}" type="parTrans" cxnId="{FE4A57A5-52F1-41DF-B06F-4EEFFEAFFDEA}">
      <dgm:prSet/>
      <dgm:spPr/>
      <dgm:t>
        <a:bodyPr/>
        <a:lstStyle/>
        <a:p>
          <a:endParaRPr lang="en-US"/>
        </a:p>
      </dgm:t>
    </dgm:pt>
    <dgm:pt modelId="{1FC8A4A9-1C94-4365-9710-E9C280254FB2}" type="sibTrans" cxnId="{FE4A57A5-52F1-41DF-B06F-4EEFFEAFFDEA}">
      <dgm:prSet/>
      <dgm:spPr/>
      <dgm:t>
        <a:bodyPr/>
        <a:lstStyle/>
        <a:p>
          <a:endParaRPr lang="en-US"/>
        </a:p>
      </dgm:t>
    </dgm:pt>
    <dgm:pt modelId="{336EE3FB-33D1-42FC-AE04-52FBA203151F}">
      <dgm:prSet custT="1"/>
      <dgm:spPr/>
      <dgm:t>
        <a:bodyPr/>
        <a:lstStyle/>
        <a:p>
          <a:r>
            <a:rPr lang="en-US" sz="2400" b="1" dirty="0">
              <a:latin typeface="Comic Sans MS" panose="030F0702030302020204" pitchFamily="66" charset="0"/>
            </a:rPr>
            <a:t>P. gingivilis</a:t>
          </a:r>
        </a:p>
      </dgm:t>
    </dgm:pt>
    <dgm:pt modelId="{C106C9ED-D183-4A81-B9E8-425BD9DAC134}" type="parTrans" cxnId="{B915C030-372F-40BB-AD08-461C252FF203}">
      <dgm:prSet/>
      <dgm:spPr/>
      <dgm:t>
        <a:bodyPr/>
        <a:lstStyle/>
        <a:p>
          <a:endParaRPr lang="en-US"/>
        </a:p>
      </dgm:t>
    </dgm:pt>
    <dgm:pt modelId="{AD99A363-F2B7-44A8-B0CF-B2169CEF1FEB}" type="sibTrans" cxnId="{B915C030-372F-40BB-AD08-461C252FF203}">
      <dgm:prSet/>
      <dgm:spPr/>
      <dgm:t>
        <a:bodyPr/>
        <a:lstStyle/>
        <a:p>
          <a:endParaRPr lang="en-US"/>
        </a:p>
      </dgm:t>
    </dgm:pt>
    <dgm:pt modelId="{ABC8CA7F-ADDC-4164-A411-2B92702F1E08}">
      <dgm:prSet custT="1"/>
      <dgm:spPr/>
      <dgm:t>
        <a:bodyPr/>
        <a:lstStyle/>
        <a:p>
          <a:r>
            <a:rPr lang="en-US" sz="2400" b="1" dirty="0">
              <a:latin typeface="Comic Sans MS" panose="030F0702030302020204" pitchFamily="66" charset="0"/>
            </a:rPr>
            <a:t>Fusobacterium nucleatum</a:t>
          </a:r>
        </a:p>
      </dgm:t>
    </dgm:pt>
    <dgm:pt modelId="{5EFE5955-F1E8-4B99-A496-DFB87936CA31}" type="parTrans" cxnId="{30E38EA1-82CE-462F-BBA4-CE3208B0FFC9}">
      <dgm:prSet/>
      <dgm:spPr/>
      <dgm:t>
        <a:bodyPr/>
        <a:lstStyle/>
        <a:p>
          <a:endParaRPr lang="en-US"/>
        </a:p>
      </dgm:t>
    </dgm:pt>
    <dgm:pt modelId="{E833D589-1CE6-435C-8CBC-AD7921FB981E}" type="sibTrans" cxnId="{30E38EA1-82CE-462F-BBA4-CE3208B0FFC9}">
      <dgm:prSet/>
      <dgm:spPr/>
      <dgm:t>
        <a:bodyPr/>
        <a:lstStyle/>
        <a:p>
          <a:endParaRPr lang="en-US"/>
        </a:p>
      </dgm:t>
    </dgm:pt>
    <dgm:pt modelId="{7B81FA3D-B909-4CB6-836D-A797957A6F39}">
      <dgm:prSet custT="1"/>
      <dgm:spPr/>
      <dgm:t>
        <a:bodyPr/>
        <a:lstStyle/>
        <a:p>
          <a:r>
            <a:rPr lang="en-US" sz="2400" b="1" dirty="0">
              <a:latin typeface="Comic Sans MS" panose="030F0702030302020204" pitchFamily="66" charset="0"/>
            </a:rPr>
            <a:t>Trepanoma denticola </a:t>
          </a:r>
        </a:p>
      </dgm:t>
    </dgm:pt>
    <dgm:pt modelId="{97DCB051-43DC-4739-B4DA-88FC6C3CE802}" type="parTrans" cxnId="{69673D83-499A-4B3B-A9C7-BC533CCA90D8}">
      <dgm:prSet/>
      <dgm:spPr/>
      <dgm:t>
        <a:bodyPr/>
        <a:lstStyle/>
        <a:p>
          <a:endParaRPr lang="en-US"/>
        </a:p>
      </dgm:t>
    </dgm:pt>
    <dgm:pt modelId="{9D31C3A9-E1C4-4746-B3BD-2C61D179EB2F}" type="sibTrans" cxnId="{69673D83-499A-4B3B-A9C7-BC533CCA90D8}">
      <dgm:prSet/>
      <dgm:spPr/>
      <dgm:t>
        <a:bodyPr/>
        <a:lstStyle/>
        <a:p>
          <a:endParaRPr lang="en-US"/>
        </a:p>
      </dgm:t>
    </dgm:pt>
    <dgm:pt modelId="{5042B4B9-BC58-4ABC-9A90-170972D40D7C}">
      <dgm:prSet custT="1"/>
      <dgm:spPr/>
      <dgm:t>
        <a:bodyPr/>
        <a:lstStyle/>
        <a:p>
          <a:r>
            <a:rPr lang="en-US" sz="2400" b="1" dirty="0">
              <a:latin typeface="Comic Sans MS" panose="030F0702030302020204" pitchFamily="66" charset="0"/>
            </a:rPr>
            <a:t>Direct penetration of microorganisms</a:t>
          </a:r>
        </a:p>
      </dgm:t>
    </dgm:pt>
    <dgm:pt modelId="{4B7558A5-16A5-438A-9D62-C273D0509051}" type="sibTrans" cxnId="{EC9F009F-0BBF-43CB-AA39-2C5E18D2C238}">
      <dgm:prSet/>
      <dgm:spPr/>
      <dgm:t>
        <a:bodyPr/>
        <a:lstStyle/>
        <a:p>
          <a:endParaRPr lang="en-US"/>
        </a:p>
      </dgm:t>
    </dgm:pt>
    <dgm:pt modelId="{3AF20564-4495-4F33-AC63-4E75809C6904}" type="parTrans" cxnId="{EC9F009F-0BBF-43CB-AA39-2C5E18D2C238}">
      <dgm:prSet/>
      <dgm:spPr/>
      <dgm:t>
        <a:bodyPr/>
        <a:lstStyle/>
        <a:p>
          <a:endParaRPr lang="en-US"/>
        </a:p>
      </dgm:t>
    </dgm:pt>
    <dgm:pt modelId="{C2869239-1AA1-458E-B0F5-0B129AF0A60E}">
      <dgm:prSet custT="1"/>
      <dgm:spPr/>
      <dgm:t>
        <a:bodyPr/>
        <a:lstStyle/>
        <a:p>
          <a:r>
            <a:rPr lang="en-US" sz="2400" b="1" dirty="0">
              <a:latin typeface="Comic Sans MS" panose="030F0702030302020204" pitchFamily="66" charset="0"/>
            </a:rPr>
            <a:t>Through periodontal pockets</a:t>
          </a:r>
        </a:p>
      </dgm:t>
    </dgm:pt>
    <dgm:pt modelId="{03BE4975-AF53-4408-B0A3-4212EB43F80C}" type="sibTrans" cxnId="{8E607EE8-EFEB-4229-AC5A-5D1E784D9862}">
      <dgm:prSet/>
      <dgm:spPr/>
      <dgm:t>
        <a:bodyPr/>
        <a:lstStyle/>
        <a:p>
          <a:endParaRPr lang="en-US"/>
        </a:p>
      </dgm:t>
    </dgm:pt>
    <dgm:pt modelId="{2880F2B0-FC0F-45C5-8518-FD038F85F68D}" type="parTrans" cxnId="{8E607EE8-EFEB-4229-AC5A-5D1E784D9862}">
      <dgm:prSet/>
      <dgm:spPr/>
      <dgm:t>
        <a:bodyPr/>
        <a:lstStyle/>
        <a:p>
          <a:endParaRPr lang="en-US"/>
        </a:p>
      </dgm:t>
    </dgm:pt>
    <dgm:pt modelId="{16E78E4F-D929-4755-8AB4-3AE5051287A3}">
      <dgm:prSet custT="1"/>
      <dgm:spPr/>
      <dgm:t>
        <a:bodyPr/>
        <a:lstStyle/>
        <a:p>
          <a:r>
            <a:rPr lang="en-US" sz="2400" b="1" dirty="0">
              <a:latin typeface="Comic Sans MS" panose="030F0702030302020204" pitchFamily="66" charset="0"/>
            </a:rPr>
            <a:t>Through gingival </a:t>
          </a:r>
          <a:r>
            <a:rPr lang="en-US" sz="2400" b="1" dirty="0" err="1">
              <a:latin typeface="Comic Sans MS" panose="030F0702030302020204" pitchFamily="66" charset="0"/>
            </a:rPr>
            <a:t>sulcus</a:t>
          </a:r>
          <a:endParaRPr lang="en-US" sz="2400" b="1" dirty="0">
            <a:latin typeface="Comic Sans MS" panose="030F0702030302020204" pitchFamily="66" charset="0"/>
          </a:endParaRPr>
        </a:p>
      </dgm:t>
    </dgm:pt>
    <dgm:pt modelId="{AEEF94BE-7B95-4A02-8479-0B880A75DD3F}" type="sibTrans" cxnId="{9D91D010-4C62-4ED9-BAE1-E941AA70632E}">
      <dgm:prSet/>
      <dgm:spPr/>
      <dgm:t>
        <a:bodyPr/>
        <a:lstStyle/>
        <a:p>
          <a:endParaRPr lang="en-US"/>
        </a:p>
      </dgm:t>
    </dgm:pt>
    <dgm:pt modelId="{91499CCC-482B-453C-8A4F-CC121559EF54}" type="parTrans" cxnId="{9D91D010-4C62-4ED9-BAE1-E941AA70632E}">
      <dgm:prSet/>
      <dgm:spPr/>
      <dgm:t>
        <a:bodyPr/>
        <a:lstStyle/>
        <a:p>
          <a:endParaRPr lang="en-US"/>
        </a:p>
      </dgm:t>
    </dgm:pt>
    <dgm:pt modelId="{AE8329D1-29E5-4700-8AEF-3968ADEAA624}">
      <dgm:prSet phldrT="[Text]" custT="1"/>
      <dgm:spPr/>
      <dgm:t>
        <a:bodyPr/>
        <a:lstStyle/>
        <a:p>
          <a:r>
            <a:rPr lang="en-US" sz="2400" b="1" dirty="0">
              <a:latin typeface="Comic Sans MS" panose="030F0702030302020204" pitchFamily="66" charset="0"/>
            </a:rPr>
            <a:t>Through the ulceration in the epithelium</a:t>
          </a:r>
        </a:p>
      </dgm:t>
    </dgm:pt>
    <dgm:pt modelId="{9C55639F-AE60-47CA-A9FD-2A32F721539B}" type="sibTrans" cxnId="{2B46A097-51B6-4563-80AB-61D56B35AD94}">
      <dgm:prSet/>
      <dgm:spPr/>
      <dgm:t>
        <a:bodyPr/>
        <a:lstStyle/>
        <a:p>
          <a:endParaRPr lang="en-US"/>
        </a:p>
      </dgm:t>
    </dgm:pt>
    <dgm:pt modelId="{F91F0234-55BB-4E88-BD10-047377EFD735}" type="parTrans" cxnId="{2B46A097-51B6-4563-80AB-61D56B35AD94}">
      <dgm:prSet/>
      <dgm:spPr/>
      <dgm:t>
        <a:bodyPr/>
        <a:lstStyle/>
        <a:p>
          <a:endParaRPr lang="en-US"/>
        </a:p>
      </dgm:t>
    </dgm:pt>
    <dgm:pt modelId="{44BC1CBD-1759-42A2-BDF4-E25245815578}" type="pres">
      <dgm:prSet presAssocID="{3FAAD173-FB9F-4E90-9C19-91E1CE697793}" presName="linear" presStyleCnt="0">
        <dgm:presLayoutVars>
          <dgm:animLvl val="lvl"/>
          <dgm:resizeHandles val="exact"/>
        </dgm:presLayoutVars>
      </dgm:prSet>
      <dgm:spPr/>
      <dgm:t>
        <a:bodyPr/>
        <a:lstStyle/>
        <a:p>
          <a:endParaRPr lang="en-IN"/>
        </a:p>
      </dgm:t>
    </dgm:pt>
    <dgm:pt modelId="{D0E43F5E-EDE4-458D-83F5-946084C8CDDA}" type="pres">
      <dgm:prSet presAssocID="{D4900D92-E121-4E00-9C9E-7A83AD6821ED}" presName="parentText" presStyleLbl="node1" presStyleIdx="0" presStyleCnt="2">
        <dgm:presLayoutVars>
          <dgm:chMax val="0"/>
          <dgm:bulletEnabled val="1"/>
        </dgm:presLayoutVars>
      </dgm:prSet>
      <dgm:spPr/>
      <dgm:t>
        <a:bodyPr/>
        <a:lstStyle/>
        <a:p>
          <a:endParaRPr lang="en-IN"/>
        </a:p>
      </dgm:t>
    </dgm:pt>
    <dgm:pt modelId="{348403A8-26F0-4EC8-B1BC-CB6A8BDA6307}" type="pres">
      <dgm:prSet presAssocID="{D4900D92-E121-4E00-9C9E-7A83AD6821ED}" presName="childText" presStyleLbl="revTx" presStyleIdx="0" presStyleCnt="2" custScaleY="166642">
        <dgm:presLayoutVars>
          <dgm:bulletEnabled val="1"/>
        </dgm:presLayoutVars>
      </dgm:prSet>
      <dgm:spPr/>
      <dgm:t>
        <a:bodyPr/>
        <a:lstStyle/>
        <a:p>
          <a:endParaRPr lang="en-IN"/>
        </a:p>
      </dgm:t>
    </dgm:pt>
    <dgm:pt modelId="{EAA76911-9C19-4F3F-B2FF-740EB4C144AA}" type="pres">
      <dgm:prSet presAssocID="{F3DEC016-1396-4A61-9F19-958A76D21BD3}" presName="parentText" presStyleLbl="node1" presStyleIdx="1" presStyleCnt="2" custLinFactNeighborY="-39646">
        <dgm:presLayoutVars>
          <dgm:chMax val="0"/>
          <dgm:bulletEnabled val="1"/>
        </dgm:presLayoutVars>
      </dgm:prSet>
      <dgm:spPr/>
      <dgm:t>
        <a:bodyPr/>
        <a:lstStyle/>
        <a:p>
          <a:endParaRPr lang="en-IN"/>
        </a:p>
      </dgm:t>
    </dgm:pt>
    <dgm:pt modelId="{8AC7753F-4897-4BF8-9BFD-5E8042CDB6CD}" type="pres">
      <dgm:prSet presAssocID="{F3DEC016-1396-4A61-9F19-958A76D21BD3}" presName="childText" presStyleLbl="revTx" presStyleIdx="1" presStyleCnt="2" custLinFactNeighborY="-80736">
        <dgm:presLayoutVars>
          <dgm:bulletEnabled val="1"/>
        </dgm:presLayoutVars>
      </dgm:prSet>
      <dgm:spPr/>
      <dgm:t>
        <a:bodyPr/>
        <a:lstStyle/>
        <a:p>
          <a:endParaRPr lang="en-IN"/>
        </a:p>
      </dgm:t>
    </dgm:pt>
  </dgm:ptLst>
  <dgm:cxnLst>
    <dgm:cxn modelId="{32A6BA31-BD00-4C2D-AC7E-DE0D1BF6CD83}" srcId="{3FAAD173-FB9F-4E90-9C19-91E1CE697793}" destId="{D4900D92-E121-4E00-9C9E-7A83AD6821ED}" srcOrd="0" destOrd="0" parTransId="{F646B6EE-5D8A-4DBD-90F5-A24D5954763B}" sibTransId="{6A754B9B-F73C-4735-884F-B46853FDAF45}"/>
    <dgm:cxn modelId="{EC9F009F-0BBF-43CB-AA39-2C5E18D2C238}" srcId="{D4900D92-E121-4E00-9C9E-7A83AD6821ED}" destId="{5042B4B9-BC58-4ABC-9A90-170972D40D7C}" srcOrd="3" destOrd="0" parTransId="{3AF20564-4495-4F33-AC63-4E75809C6904}" sibTransId="{4B7558A5-16A5-438A-9D62-C273D0509051}"/>
    <dgm:cxn modelId="{69673D83-499A-4B3B-A9C7-BC533CCA90D8}" srcId="{F3DEC016-1396-4A61-9F19-958A76D21BD3}" destId="{7B81FA3D-B909-4CB6-836D-A797957A6F39}" srcOrd="3" destOrd="0" parTransId="{97DCB051-43DC-4739-B4DA-88FC6C3CE802}" sibTransId="{9D31C3A9-E1C4-4746-B3BD-2C61D179EB2F}"/>
    <dgm:cxn modelId="{468A4899-AEC1-4482-A18E-3F19BD1251C6}" type="presOf" srcId="{5042B4B9-BC58-4ABC-9A90-170972D40D7C}" destId="{348403A8-26F0-4EC8-B1BC-CB6A8BDA6307}" srcOrd="0" destOrd="3" presId="urn:microsoft.com/office/officeart/2005/8/layout/vList2"/>
    <dgm:cxn modelId="{37C8DCC8-7AE2-464E-B8A6-AF4BB9DBE0AB}" type="presOf" srcId="{F3DEC016-1396-4A61-9F19-958A76D21BD3}" destId="{EAA76911-9C19-4F3F-B2FF-740EB4C144AA}" srcOrd="0" destOrd="0" presId="urn:microsoft.com/office/officeart/2005/8/layout/vList2"/>
    <dgm:cxn modelId="{2B46A097-51B6-4563-80AB-61D56B35AD94}" srcId="{D4900D92-E121-4E00-9C9E-7A83AD6821ED}" destId="{AE8329D1-29E5-4700-8AEF-3968ADEAA624}" srcOrd="0" destOrd="0" parTransId="{F91F0234-55BB-4E88-BD10-047377EFD735}" sibTransId="{9C55639F-AE60-47CA-A9FD-2A32F721539B}"/>
    <dgm:cxn modelId="{B49E68B1-0CF6-419E-8086-BD167DD6BF9E}" type="presOf" srcId="{16E78E4F-D929-4755-8AB4-3AE5051287A3}" destId="{348403A8-26F0-4EC8-B1BC-CB6A8BDA6307}" srcOrd="0" destOrd="1" presId="urn:microsoft.com/office/officeart/2005/8/layout/vList2"/>
    <dgm:cxn modelId="{826955F6-B2BA-4507-9933-5E0D8526321A}" type="presOf" srcId="{A1327564-8B80-4FB5-9E4C-0CAC88DD8EA0}" destId="{8AC7753F-4897-4BF8-9BFD-5E8042CDB6CD}" srcOrd="0" destOrd="0" presId="urn:microsoft.com/office/officeart/2005/8/layout/vList2"/>
    <dgm:cxn modelId="{B915C030-372F-40BB-AD08-461C252FF203}" srcId="{F3DEC016-1396-4A61-9F19-958A76D21BD3}" destId="{336EE3FB-33D1-42FC-AE04-52FBA203151F}" srcOrd="1" destOrd="0" parTransId="{C106C9ED-D183-4A81-B9E8-425BD9DAC134}" sibTransId="{AD99A363-F2B7-44A8-B0CF-B2169CEF1FEB}"/>
    <dgm:cxn modelId="{B51A6BE4-0140-4F3A-8426-A741347A4528}" type="presOf" srcId="{ABC8CA7F-ADDC-4164-A411-2B92702F1E08}" destId="{8AC7753F-4897-4BF8-9BFD-5E8042CDB6CD}" srcOrd="0" destOrd="2" presId="urn:microsoft.com/office/officeart/2005/8/layout/vList2"/>
    <dgm:cxn modelId="{F1A9B3D3-C67E-4E1A-9844-6C4F2AFB9ED0}" type="presOf" srcId="{336EE3FB-33D1-42FC-AE04-52FBA203151F}" destId="{8AC7753F-4897-4BF8-9BFD-5E8042CDB6CD}" srcOrd="0" destOrd="1" presId="urn:microsoft.com/office/officeart/2005/8/layout/vList2"/>
    <dgm:cxn modelId="{F8E16A98-7A0D-4FD1-95A0-67F5C3DBC645}" srcId="{3FAAD173-FB9F-4E90-9C19-91E1CE697793}" destId="{F3DEC016-1396-4A61-9F19-958A76D21BD3}" srcOrd="1" destOrd="0" parTransId="{97244627-D3DA-4259-9853-F48A6C0A9EA7}" sibTransId="{CB9042A2-A4EE-40F3-8133-4B735EE1349D}"/>
    <dgm:cxn modelId="{FE4A57A5-52F1-41DF-B06F-4EEFFEAFFDEA}" srcId="{F3DEC016-1396-4A61-9F19-958A76D21BD3}" destId="{A1327564-8B80-4FB5-9E4C-0CAC88DD8EA0}" srcOrd="0" destOrd="0" parTransId="{EDC9768D-5F32-4603-9E13-FE18FD2CCCC0}" sibTransId="{1FC8A4A9-1C94-4365-9710-E9C280254FB2}"/>
    <dgm:cxn modelId="{11CD9239-0AEC-4D73-B2EE-025B2D8B8AD0}" type="presOf" srcId="{D4900D92-E121-4E00-9C9E-7A83AD6821ED}" destId="{D0E43F5E-EDE4-458D-83F5-946084C8CDDA}" srcOrd="0" destOrd="0" presId="urn:microsoft.com/office/officeart/2005/8/layout/vList2"/>
    <dgm:cxn modelId="{30E38EA1-82CE-462F-BBA4-CE3208B0FFC9}" srcId="{F3DEC016-1396-4A61-9F19-958A76D21BD3}" destId="{ABC8CA7F-ADDC-4164-A411-2B92702F1E08}" srcOrd="2" destOrd="0" parTransId="{5EFE5955-F1E8-4B99-A496-DFB87936CA31}" sibTransId="{E833D589-1CE6-435C-8CBC-AD7921FB981E}"/>
    <dgm:cxn modelId="{8E607EE8-EFEB-4229-AC5A-5D1E784D9862}" srcId="{D4900D92-E121-4E00-9C9E-7A83AD6821ED}" destId="{C2869239-1AA1-458E-B0F5-0B129AF0A60E}" srcOrd="2" destOrd="0" parTransId="{2880F2B0-FC0F-45C5-8518-FD038F85F68D}" sibTransId="{03BE4975-AF53-4408-B0A3-4212EB43F80C}"/>
    <dgm:cxn modelId="{9D91D010-4C62-4ED9-BAE1-E941AA70632E}" srcId="{D4900D92-E121-4E00-9C9E-7A83AD6821ED}" destId="{16E78E4F-D929-4755-8AB4-3AE5051287A3}" srcOrd="1" destOrd="0" parTransId="{91499CCC-482B-453C-8A4F-CC121559EF54}" sibTransId="{AEEF94BE-7B95-4A02-8479-0B880A75DD3F}"/>
    <dgm:cxn modelId="{1ADD082A-45CA-4BA5-AA14-340E93B2AFDF}" type="presOf" srcId="{3FAAD173-FB9F-4E90-9C19-91E1CE697793}" destId="{44BC1CBD-1759-42A2-BDF4-E25245815578}" srcOrd="0" destOrd="0" presId="urn:microsoft.com/office/officeart/2005/8/layout/vList2"/>
    <dgm:cxn modelId="{FCB01258-AC8A-444B-95C9-2BD93A73447A}" type="presOf" srcId="{C2869239-1AA1-458E-B0F5-0B129AF0A60E}" destId="{348403A8-26F0-4EC8-B1BC-CB6A8BDA6307}" srcOrd="0" destOrd="2" presId="urn:microsoft.com/office/officeart/2005/8/layout/vList2"/>
    <dgm:cxn modelId="{6CDC92A1-52EE-4C4F-91A3-26FAC38B3BDE}" type="presOf" srcId="{7B81FA3D-B909-4CB6-836D-A797957A6F39}" destId="{8AC7753F-4897-4BF8-9BFD-5E8042CDB6CD}" srcOrd="0" destOrd="3" presId="urn:microsoft.com/office/officeart/2005/8/layout/vList2"/>
    <dgm:cxn modelId="{9F2518DE-F102-489C-A9BF-E54D5801FB84}" type="presOf" srcId="{AE8329D1-29E5-4700-8AEF-3968ADEAA624}" destId="{348403A8-26F0-4EC8-B1BC-CB6A8BDA6307}" srcOrd="0" destOrd="0" presId="urn:microsoft.com/office/officeart/2005/8/layout/vList2"/>
    <dgm:cxn modelId="{ED0FFC32-641E-4527-B09D-5C68DE36EFFD}" type="presParOf" srcId="{44BC1CBD-1759-42A2-BDF4-E25245815578}" destId="{D0E43F5E-EDE4-458D-83F5-946084C8CDDA}" srcOrd="0" destOrd="0" presId="urn:microsoft.com/office/officeart/2005/8/layout/vList2"/>
    <dgm:cxn modelId="{4E8807A8-6A8A-49FA-8D29-83059F69086F}" type="presParOf" srcId="{44BC1CBD-1759-42A2-BDF4-E25245815578}" destId="{348403A8-26F0-4EC8-B1BC-CB6A8BDA6307}" srcOrd="1" destOrd="0" presId="urn:microsoft.com/office/officeart/2005/8/layout/vList2"/>
    <dgm:cxn modelId="{46491A95-35EE-4B47-8174-12159960FA32}" type="presParOf" srcId="{44BC1CBD-1759-42A2-BDF4-E25245815578}" destId="{EAA76911-9C19-4F3F-B2FF-740EB4C144AA}" srcOrd="2" destOrd="0" presId="urn:microsoft.com/office/officeart/2005/8/layout/vList2"/>
    <dgm:cxn modelId="{569FEBBE-920E-4608-8834-EB71C77F4100}" type="presParOf" srcId="{44BC1CBD-1759-42A2-BDF4-E25245815578}" destId="{8AC7753F-4897-4BF8-9BFD-5E8042CDB6CD}"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CA444C2-EB61-40B5-A154-2DA456C707FE}" type="doc">
      <dgm:prSet loTypeId="urn:microsoft.com/office/officeart/2005/8/layout/target1" loCatId="relationship" qsTypeId="urn:microsoft.com/office/officeart/2005/8/quickstyle/simple1" qsCatId="simple" csTypeId="urn:microsoft.com/office/officeart/2005/8/colors/colorful3" csCatId="colorful" phldr="1"/>
      <dgm:spPr/>
      <dgm:t>
        <a:bodyPr/>
        <a:lstStyle/>
        <a:p>
          <a:endParaRPr lang="en-US"/>
        </a:p>
      </dgm:t>
    </dgm:pt>
    <dgm:pt modelId="{FD929A6B-39F0-4233-BB77-AB2CC058DB67}">
      <dgm:prSet custT="1"/>
      <dgm:spPr/>
      <dgm:t>
        <a:bodyPr/>
        <a:lstStyle/>
        <a:p>
          <a:pPr algn="ctr" rtl="0"/>
          <a:r>
            <a:rPr lang="en-US" sz="2600" baseline="0" dirty="0"/>
            <a:t> IL-1α and IL-1β - </a:t>
          </a:r>
          <a:r>
            <a:rPr lang="en-US" sz="2600" b="1" baseline="0" dirty="0" err="1"/>
            <a:t>osteoclast</a:t>
          </a:r>
          <a:r>
            <a:rPr lang="en-US" sz="2600" b="1" baseline="0" dirty="0"/>
            <a:t>-activating factor.” </a:t>
          </a:r>
        </a:p>
      </dgm:t>
    </dgm:pt>
    <dgm:pt modelId="{554D22C3-5607-4112-8556-EDF8A122F5A4}" type="parTrans" cxnId="{00B6015D-3F5E-4752-923C-B4A8A69FA9ED}">
      <dgm:prSet/>
      <dgm:spPr/>
      <dgm:t>
        <a:bodyPr/>
        <a:lstStyle/>
        <a:p>
          <a:endParaRPr lang="en-US"/>
        </a:p>
      </dgm:t>
    </dgm:pt>
    <dgm:pt modelId="{D0F35B11-7B02-4CE3-8D14-360E95A13598}" type="sibTrans" cxnId="{00B6015D-3F5E-4752-923C-B4A8A69FA9ED}">
      <dgm:prSet/>
      <dgm:spPr/>
      <dgm:t>
        <a:bodyPr/>
        <a:lstStyle/>
        <a:p>
          <a:endParaRPr lang="en-US"/>
        </a:p>
      </dgm:t>
    </dgm:pt>
    <dgm:pt modelId="{56BC843F-FA85-4F52-BA41-FD524D79C01D}">
      <dgm:prSet custT="1"/>
      <dgm:spPr/>
      <dgm:t>
        <a:bodyPr/>
        <a:lstStyle/>
        <a:p>
          <a:pPr algn="ctr" rtl="0"/>
          <a:r>
            <a:rPr lang="en-IN" sz="2600" baseline="0" dirty="0"/>
            <a:t>The pro-inflammatory effects of Il-1 and TNF-α include-</a:t>
          </a:r>
          <a:endParaRPr lang="en-US" sz="2600" baseline="0" dirty="0"/>
        </a:p>
      </dgm:t>
    </dgm:pt>
    <dgm:pt modelId="{5BF811E0-103B-4329-983F-A63573F4931F}" type="parTrans" cxnId="{B8EE4358-C7C8-43B6-B6E7-6D437CDF04B2}">
      <dgm:prSet/>
      <dgm:spPr/>
      <dgm:t>
        <a:bodyPr/>
        <a:lstStyle/>
        <a:p>
          <a:endParaRPr lang="en-US"/>
        </a:p>
      </dgm:t>
    </dgm:pt>
    <dgm:pt modelId="{EA9B9296-2D3B-4B9D-BD2A-C65BE1EE0CD5}" type="sibTrans" cxnId="{B8EE4358-C7C8-43B6-B6E7-6D437CDF04B2}">
      <dgm:prSet/>
      <dgm:spPr/>
      <dgm:t>
        <a:bodyPr/>
        <a:lstStyle/>
        <a:p>
          <a:endParaRPr lang="en-US"/>
        </a:p>
      </dgm:t>
    </dgm:pt>
    <dgm:pt modelId="{9E2B0B20-434F-4C4E-A67B-2C36B0BB7CA0}">
      <dgm:prSet custT="1"/>
      <dgm:spPr/>
      <dgm:t>
        <a:bodyPr/>
        <a:lstStyle/>
        <a:p>
          <a:pPr algn="ctr" rtl="0"/>
          <a:r>
            <a:rPr lang="en-IN" sz="2600" baseline="0" dirty="0"/>
            <a:t>Stimulation of endothelial cells to express </a:t>
          </a:r>
          <a:r>
            <a:rPr lang="en-IN" sz="2600" baseline="0" dirty="0" err="1"/>
            <a:t>selectins</a:t>
          </a:r>
          <a:r>
            <a:rPr lang="en-IN" sz="2600" baseline="0" dirty="0"/>
            <a:t> that facilitate recruitment of leukocytes.</a:t>
          </a:r>
          <a:endParaRPr lang="en-US" sz="2600" baseline="0" dirty="0"/>
        </a:p>
      </dgm:t>
    </dgm:pt>
    <dgm:pt modelId="{A6E3D303-3709-43A7-9FB9-7CCC45140997}" type="parTrans" cxnId="{65156C32-50CA-4150-AC27-4F45E16E04A0}">
      <dgm:prSet/>
      <dgm:spPr/>
      <dgm:t>
        <a:bodyPr/>
        <a:lstStyle/>
        <a:p>
          <a:endParaRPr lang="en-US"/>
        </a:p>
      </dgm:t>
    </dgm:pt>
    <dgm:pt modelId="{10356FBD-97B7-4768-87BA-AE3FF04AA9B8}" type="sibTrans" cxnId="{65156C32-50CA-4150-AC27-4F45E16E04A0}">
      <dgm:prSet/>
      <dgm:spPr/>
      <dgm:t>
        <a:bodyPr/>
        <a:lstStyle/>
        <a:p>
          <a:endParaRPr lang="en-US"/>
        </a:p>
      </dgm:t>
    </dgm:pt>
    <dgm:pt modelId="{BDBD796C-243A-46E0-9CB4-C2494CE214C3}">
      <dgm:prSet custT="1"/>
      <dgm:spPr/>
      <dgm:t>
        <a:bodyPr/>
        <a:lstStyle/>
        <a:p>
          <a:pPr algn="ctr" rtl="0"/>
          <a:r>
            <a:rPr lang="en-IN" sz="2600" baseline="0" dirty="0"/>
            <a:t>Activation of macrophage IL-1 production.</a:t>
          </a:r>
          <a:endParaRPr lang="en-US" sz="2600" baseline="0" dirty="0"/>
        </a:p>
      </dgm:t>
    </dgm:pt>
    <dgm:pt modelId="{41BA70D6-8163-471D-937D-DDED27A0AC21}" type="parTrans" cxnId="{544250EE-4BD7-4792-82A5-214B6F5E2B95}">
      <dgm:prSet/>
      <dgm:spPr/>
      <dgm:t>
        <a:bodyPr/>
        <a:lstStyle/>
        <a:p>
          <a:endParaRPr lang="en-US"/>
        </a:p>
      </dgm:t>
    </dgm:pt>
    <dgm:pt modelId="{F2FCF0B4-E911-4FC8-B6A1-A820C05BDE6B}" type="sibTrans" cxnId="{544250EE-4BD7-4792-82A5-214B6F5E2B95}">
      <dgm:prSet/>
      <dgm:spPr/>
      <dgm:t>
        <a:bodyPr/>
        <a:lstStyle/>
        <a:p>
          <a:endParaRPr lang="en-US"/>
        </a:p>
      </dgm:t>
    </dgm:pt>
    <dgm:pt modelId="{E2D56F46-9878-4AAF-A446-28BD3F338FD2}">
      <dgm:prSet custT="1"/>
      <dgm:spPr/>
      <dgm:t>
        <a:bodyPr/>
        <a:lstStyle/>
        <a:p>
          <a:pPr algn="ctr" rtl="0"/>
          <a:r>
            <a:rPr lang="en-IN" sz="2600" baseline="0" dirty="0"/>
            <a:t>Induction of prostaglandin E</a:t>
          </a:r>
          <a:r>
            <a:rPr lang="en-IN" sz="2600" baseline="-25000" dirty="0"/>
            <a:t>2</a:t>
          </a:r>
          <a:r>
            <a:rPr lang="en-IN" sz="2600" baseline="0" dirty="0"/>
            <a:t> (PGE</a:t>
          </a:r>
          <a:r>
            <a:rPr lang="en-IN" sz="2600" baseline="-25000" dirty="0"/>
            <a:t>2</a:t>
          </a:r>
          <a:r>
            <a:rPr lang="en-IN" sz="2600" baseline="0" dirty="0"/>
            <a:t>) by macrophages and gingival fibroblasts.</a:t>
          </a:r>
          <a:endParaRPr lang="en-US" sz="2600" baseline="0" dirty="0"/>
        </a:p>
      </dgm:t>
    </dgm:pt>
    <dgm:pt modelId="{3FF63FA2-922D-4CE2-BB7E-8828CCB1A78F}" type="parTrans" cxnId="{F182F0E6-8DE0-4046-9B94-E02049A731CC}">
      <dgm:prSet/>
      <dgm:spPr/>
      <dgm:t>
        <a:bodyPr/>
        <a:lstStyle/>
        <a:p>
          <a:endParaRPr lang="en-US"/>
        </a:p>
      </dgm:t>
    </dgm:pt>
    <dgm:pt modelId="{6B3DD870-E77D-4224-8FC3-613EEDAE5407}" type="sibTrans" cxnId="{F182F0E6-8DE0-4046-9B94-E02049A731CC}">
      <dgm:prSet/>
      <dgm:spPr/>
      <dgm:t>
        <a:bodyPr/>
        <a:lstStyle/>
        <a:p>
          <a:endParaRPr lang="en-US"/>
        </a:p>
      </dgm:t>
    </dgm:pt>
    <dgm:pt modelId="{FB69C708-0935-431E-A3E1-379324E7CD3F}" type="pres">
      <dgm:prSet presAssocID="{ECA444C2-EB61-40B5-A154-2DA456C707FE}" presName="composite" presStyleCnt="0">
        <dgm:presLayoutVars>
          <dgm:chMax val="5"/>
          <dgm:dir/>
          <dgm:resizeHandles val="exact"/>
        </dgm:presLayoutVars>
      </dgm:prSet>
      <dgm:spPr/>
      <dgm:t>
        <a:bodyPr/>
        <a:lstStyle/>
        <a:p>
          <a:endParaRPr lang="en-IN"/>
        </a:p>
      </dgm:t>
    </dgm:pt>
    <dgm:pt modelId="{0D46C2A5-7D2B-42D2-B9E2-33F1F6847DBD}" type="pres">
      <dgm:prSet presAssocID="{FD929A6B-39F0-4233-BB77-AB2CC058DB67}" presName="circle1" presStyleLbl="lnNode1" presStyleIdx="0" presStyleCnt="5"/>
      <dgm:spPr/>
    </dgm:pt>
    <dgm:pt modelId="{05EEFD34-1A4C-4C8D-9F5F-DAC1F24344B4}" type="pres">
      <dgm:prSet presAssocID="{FD929A6B-39F0-4233-BB77-AB2CC058DB67}" presName="text1" presStyleLbl="revTx" presStyleIdx="0" presStyleCnt="5" custScaleX="257454" custLinFactNeighborX="37521" custLinFactNeighborY="70215">
        <dgm:presLayoutVars>
          <dgm:bulletEnabled val="1"/>
        </dgm:presLayoutVars>
      </dgm:prSet>
      <dgm:spPr/>
      <dgm:t>
        <a:bodyPr/>
        <a:lstStyle/>
        <a:p>
          <a:endParaRPr lang="en-IN"/>
        </a:p>
      </dgm:t>
    </dgm:pt>
    <dgm:pt modelId="{DC598C21-DEBB-4F5A-97CE-EAEC7000F808}" type="pres">
      <dgm:prSet presAssocID="{FD929A6B-39F0-4233-BB77-AB2CC058DB67}" presName="line1" presStyleLbl="callout" presStyleIdx="0" presStyleCnt="10"/>
      <dgm:spPr/>
    </dgm:pt>
    <dgm:pt modelId="{C3C02150-2B49-48D7-B652-EB298A989363}" type="pres">
      <dgm:prSet presAssocID="{FD929A6B-39F0-4233-BB77-AB2CC058DB67}" presName="d1" presStyleLbl="callout" presStyleIdx="1" presStyleCnt="10"/>
      <dgm:spPr/>
    </dgm:pt>
    <dgm:pt modelId="{7B79C8B9-6EAE-47E1-B169-C19E8501D4B7}" type="pres">
      <dgm:prSet presAssocID="{56BC843F-FA85-4F52-BA41-FD524D79C01D}" presName="circle2" presStyleLbl="lnNode1" presStyleIdx="1" presStyleCnt="5"/>
      <dgm:spPr/>
    </dgm:pt>
    <dgm:pt modelId="{E119FFFD-953D-416D-8E59-8AC5D6CCC265}" type="pres">
      <dgm:prSet presAssocID="{56BC843F-FA85-4F52-BA41-FD524D79C01D}" presName="text2" presStyleLbl="revTx" presStyleIdx="1" presStyleCnt="5" custScaleX="257454" custLinFactNeighborX="37521" custLinFactNeighborY="70215">
        <dgm:presLayoutVars>
          <dgm:bulletEnabled val="1"/>
        </dgm:presLayoutVars>
      </dgm:prSet>
      <dgm:spPr/>
      <dgm:t>
        <a:bodyPr/>
        <a:lstStyle/>
        <a:p>
          <a:endParaRPr lang="en-IN"/>
        </a:p>
      </dgm:t>
    </dgm:pt>
    <dgm:pt modelId="{418F2BA4-3B72-4953-9F02-FE7E822A940D}" type="pres">
      <dgm:prSet presAssocID="{56BC843F-FA85-4F52-BA41-FD524D79C01D}" presName="line2" presStyleLbl="callout" presStyleIdx="2" presStyleCnt="10"/>
      <dgm:spPr/>
    </dgm:pt>
    <dgm:pt modelId="{0A353FA0-EA7E-42AD-B4A6-827375FA5831}" type="pres">
      <dgm:prSet presAssocID="{56BC843F-FA85-4F52-BA41-FD524D79C01D}" presName="d2" presStyleLbl="callout" presStyleIdx="3" presStyleCnt="10"/>
      <dgm:spPr/>
    </dgm:pt>
    <dgm:pt modelId="{26AD6B01-3DCA-40BE-AE27-A932068DD7BE}" type="pres">
      <dgm:prSet presAssocID="{9E2B0B20-434F-4C4E-A67B-2C36B0BB7CA0}" presName="circle3" presStyleLbl="lnNode1" presStyleIdx="2" presStyleCnt="5"/>
      <dgm:spPr/>
    </dgm:pt>
    <dgm:pt modelId="{B5601762-FC0E-485A-B65A-910BE34706A6}" type="pres">
      <dgm:prSet presAssocID="{9E2B0B20-434F-4C4E-A67B-2C36B0BB7CA0}" presName="text3" presStyleLbl="revTx" presStyleIdx="2" presStyleCnt="5" custScaleX="257454" custLinFactNeighborX="37521" custLinFactNeighborY="70215">
        <dgm:presLayoutVars>
          <dgm:bulletEnabled val="1"/>
        </dgm:presLayoutVars>
      </dgm:prSet>
      <dgm:spPr/>
      <dgm:t>
        <a:bodyPr/>
        <a:lstStyle/>
        <a:p>
          <a:endParaRPr lang="en-IN"/>
        </a:p>
      </dgm:t>
    </dgm:pt>
    <dgm:pt modelId="{89EF8D09-FCEB-4971-B9F8-3C5D756DED4E}" type="pres">
      <dgm:prSet presAssocID="{9E2B0B20-434F-4C4E-A67B-2C36B0BB7CA0}" presName="line3" presStyleLbl="callout" presStyleIdx="4" presStyleCnt="10"/>
      <dgm:spPr/>
    </dgm:pt>
    <dgm:pt modelId="{F2382932-D3DB-4541-86C4-68B246831C83}" type="pres">
      <dgm:prSet presAssocID="{9E2B0B20-434F-4C4E-A67B-2C36B0BB7CA0}" presName="d3" presStyleLbl="callout" presStyleIdx="5" presStyleCnt="10"/>
      <dgm:spPr/>
    </dgm:pt>
    <dgm:pt modelId="{54161F03-3247-4274-B44B-E1D3DA5E488C}" type="pres">
      <dgm:prSet presAssocID="{BDBD796C-243A-46E0-9CB4-C2494CE214C3}" presName="circle4" presStyleLbl="lnNode1" presStyleIdx="3" presStyleCnt="5"/>
      <dgm:spPr/>
    </dgm:pt>
    <dgm:pt modelId="{37D11E09-EB2B-470D-9C01-3D59A352AEFC}" type="pres">
      <dgm:prSet presAssocID="{BDBD796C-243A-46E0-9CB4-C2494CE214C3}" presName="text4" presStyleLbl="revTx" presStyleIdx="3" presStyleCnt="5" custScaleX="257454" custLinFactNeighborX="37521" custLinFactNeighborY="70215">
        <dgm:presLayoutVars>
          <dgm:bulletEnabled val="1"/>
        </dgm:presLayoutVars>
      </dgm:prSet>
      <dgm:spPr/>
      <dgm:t>
        <a:bodyPr/>
        <a:lstStyle/>
        <a:p>
          <a:endParaRPr lang="en-IN"/>
        </a:p>
      </dgm:t>
    </dgm:pt>
    <dgm:pt modelId="{691761C7-FFC4-49EA-816B-435A3973995E}" type="pres">
      <dgm:prSet presAssocID="{BDBD796C-243A-46E0-9CB4-C2494CE214C3}" presName="line4" presStyleLbl="callout" presStyleIdx="6" presStyleCnt="10"/>
      <dgm:spPr/>
    </dgm:pt>
    <dgm:pt modelId="{3334B81B-189E-423D-8BB8-809C1A708151}" type="pres">
      <dgm:prSet presAssocID="{BDBD796C-243A-46E0-9CB4-C2494CE214C3}" presName="d4" presStyleLbl="callout" presStyleIdx="7" presStyleCnt="10"/>
      <dgm:spPr/>
    </dgm:pt>
    <dgm:pt modelId="{D074ECD1-EA42-493A-8F79-F4BA70D1E049}" type="pres">
      <dgm:prSet presAssocID="{E2D56F46-9878-4AAF-A446-28BD3F338FD2}" presName="circle5" presStyleLbl="lnNode1" presStyleIdx="4" presStyleCnt="5"/>
      <dgm:spPr/>
    </dgm:pt>
    <dgm:pt modelId="{F82875A7-9CC7-4E6D-AE98-7EC32B3604FD}" type="pres">
      <dgm:prSet presAssocID="{E2D56F46-9878-4AAF-A446-28BD3F338FD2}" presName="text5" presStyleLbl="revTx" presStyleIdx="4" presStyleCnt="5" custScaleX="257454" custLinFactNeighborX="37521" custLinFactNeighborY="70215">
        <dgm:presLayoutVars>
          <dgm:bulletEnabled val="1"/>
        </dgm:presLayoutVars>
      </dgm:prSet>
      <dgm:spPr/>
      <dgm:t>
        <a:bodyPr/>
        <a:lstStyle/>
        <a:p>
          <a:endParaRPr lang="en-IN"/>
        </a:p>
      </dgm:t>
    </dgm:pt>
    <dgm:pt modelId="{C2E5D291-F275-4AF3-947E-BE1971F08244}" type="pres">
      <dgm:prSet presAssocID="{E2D56F46-9878-4AAF-A446-28BD3F338FD2}" presName="line5" presStyleLbl="callout" presStyleIdx="8" presStyleCnt="10"/>
      <dgm:spPr/>
    </dgm:pt>
    <dgm:pt modelId="{6A53EE29-A604-4278-80D8-CBE624A86746}" type="pres">
      <dgm:prSet presAssocID="{E2D56F46-9878-4AAF-A446-28BD3F338FD2}" presName="d5" presStyleLbl="callout" presStyleIdx="9" presStyleCnt="10"/>
      <dgm:spPr/>
    </dgm:pt>
  </dgm:ptLst>
  <dgm:cxnLst>
    <dgm:cxn modelId="{2EB0841A-23E0-406E-9FC3-9A6D7D970768}" type="presOf" srcId="{BDBD796C-243A-46E0-9CB4-C2494CE214C3}" destId="{37D11E09-EB2B-470D-9C01-3D59A352AEFC}" srcOrd="0" destOrd="0" presId="urn:microsoft.com/office/officeart/2005/8/layout/target1"/>
    <dgm:cxn modelId="{544250EE-4BD7-4792-82A5-214B6F5E2B95}" srcId="{ECA444C2-EB61-40B5-A154-2DA456C707FE}" destId="{BDBD796C-243A-46E0-9CB4-C2494CE214C3}" srcOrd="3" destOrd="0" parTransId="{41BA70D6-8163-471D-937D-DDED27A0AC21}" sibTransId="{F2FCF0B4-E911-4FC8-B6A1-A820C05BDE6B}"/>
    <dgm:cxn modelId="{65156C32-50CA-4150-AC27-4F45E16E04A0}" srcId="{ECA444C2-EB61-40B5-A154-2DA456C707FE}" destId="{9E2B0B20-434F-4C4E-A67B-2C36B0BB7CA0}" srcOrd="2" destOrd="0" parTransId="{A6E3D303-3709-43A7-9FB9-7CCC45140997}" sibTransId="{10356FBD-97B7-4768-87BA-AE3FF04AA9B8}"/>
    <dgm:cxn modelId="{F182F0E6-8DE0-4046-9B94-E02049A731CC}" srcId="{ECA444C2-EB61-40B5-A154-2DA456C707FE}" destId="{E2D56F46-9878-4AAF-A446-28BD3F338FD2}" srcOrd="4" destOrd="0" parTransId="{3FF63FA2-922D-4CE2-BB7E-8828CCB1A78F}" sibTransId="{6B3DD870-E77D-4224-8FC3-613EEDAE5407}"/>
    <dgm:cxn modelId="{4D136CE6-FAAB-4FD2-9FA0-02DF0C80ADC9}" type="presOf" srcId="{ECA444C2-EB61-40B5-A154-2DA456C707FE}" destId="{FB69C708-0935-431E-A3E1-379324E7CD3F}" srcOrd="0" destOrd="0" presId="urn:microsoft.com/office/officeart/2005/8/layout/target1"/>
    <dgm:cxn modelId="{00B6015D-3F5E-4752-923C-B4A8A69FA9ED}" srcId="{ECA444C2-EB61-40B5-A154-2DA456C707FE}" destId="{FD929A6B-39F0-4233-BB77-AB2CC058DB67}" srcOrd="0" destOrd="0" parTransId="{554D22C3-5607-4112-8556-EDF8A122F5A4}" sibTransId="{D0F35B11-7B02-4CE3-8D14-360E95A13598}"/>
    <dgm:cxn modelId="{EF954E9A-882C-4084-B5DA-5644D75B75F2}" type="presOf" srcId="{9E2B0B20-434F-4C4E-A67B-2C36B0BB7CA0}" destId="{B5601762-FC0E-485A-B65A-910BE34706A6}" srcOrd="0" destOrd="0" presId="urn:microsoft.com/office/officeart/2005/8/layout/target1"/>
    <dgm:cxn modelId="{05000604-A569-4980-AD1D-EF038BAC6205}" type="presOf" srcId="{56BC843F-FA85-4F52-BA41-FD524D79C01D}" destId="{E119FFFD-953D-416D-8E59-8AC5D6CCC265}" srcOrd="0" destOrd="0" presId="urn:microsoft.com/office/officeart/2005/8/layout/target1"/>
    <dgm:cxn modelId="{B3E446C2-DB9B-4C01-986A-2E4F4B473983}" type="presOf" srcId="{FD929A6B-39F0-4233-BB77-AB2CC058DB67}" destId="{05EEFD34-1A4C-4C8D-9F5F-DAC1F24344B4}" srcOrd="0" destOrd="0" presId="urn:microsoft.com/office/officeart/2005/8/layout/target1"/>
    <dgm:cxn modelId="{B8EE4358-C7C8-43B6-B6E7-6D437CDF04B2}" srcId="{ECA444C2-EB61-40B5-A154-2DA456C707FE}" destId="{56BC843F-FA85-4F52-BA41-FD524D79C01D}" srcOrd="1" destOrd="0" parTransId="{5BF811E0-103B-4329-983F-A63573F4931F}" sibTransId="{EA9B9296-2D3B-4B9D-BD2A-C65BE1EE0CD5}"/>
    <dgm:cxn modelId="{C2CF2A53-2CB6-4338-BCA0-FE77E112EB2E}" type="presOf" srcId="{E2D56F46-9878-4AAF-A446-28BD3F338FD2}" destId="{F82875A7-9CC7-4E6D-AE98-7EC32B3604FD}" srcOrd="0" destOrd="0" presId="urn:microsoft.com/office/officeart/2005/8/layout/target1"/>
    <dgm:cxn modelId="{7CF859C5-A712-4A9D-B89F-22DB3DD33203}" type="presParOf" srcId="{FB69C708-0935-431E-A3E1-379324E7CD3F}" destId="{0D46C2A5-7D2B-42D2-B9E2-33F1F6847DBD}" srcOrd="0" destOrd="0" presId="urn:microsoft.com/office/officeart/2005/8/layout/target1"/>
    <dgm:cxn modelId="{BC20BC9C-66E0-4D5A-BF02-77DF0BBAE7D7}" type="presParOf" srcId="{FB69C708-0935-431E-A3E1-379324E7CD3F}" destId="{05EEFD34-1A4C-4C8D-9F5F-DAC1F24344B4}" srcOrd="1" destOrd="0" presId="urn:microsoft.com/office/officeart/2005/8/layout/target1"/>
    <dgm:cxn modelId="{FED4F432-C65A-42A1-B1A6-A6A284977521}" type="presParOf" srcId="{FB69C708-0935-431E-A3E1-379324E7CD3F}" destId="{DC598C21-DEBB-4F5A-97CE-EAEC7000F808}" srcOrd="2" destOrd="0" presId="urn:microsoft.com/office/officeart/2005/8/layout/target1"/>
    <dgm:cxn modelId="{99A64CA8-6AC9-4DC6-AFF3-A6FD4171585F}" type="presParOf" srcId="{FB69C708-0935-431E-A3E1-379324E7CD3F}" destId="{C3C02150-2B49-48D7-B652-EB298A989363}" srcOrd="3" destOrd="0" presId="urn:microsoft.com/office/officeart/2005/8/layout/target1"/>
    <dgm:cxn modelId="{0C3F9168-34C5-45F0-ADFB-875B63974613}" type="presParOf" srcId="{FB69C708-0935-431E-A3E1-379324E7CD3F}" destId="{7B79C8B9-6EAE-47E1-B169-C19E8501D4B7}" srcOrd="4" destOrd="0" presId="urn:microsoft.com/office/officeart/2005/8/layout/target1"/>
    <dgm:cxn modelId="{3536D325-E85B-46DE-84F4-DDAB21AD9B94}" type="presParOf" srcId="{FB69C708-0935-431E-A3E1-379324E7CD3F}" destId="{E119FFFD-953D-416D-8E59-8AC5D6CCC265}" srcOrd="5" destOrd="0" presId="urn:microsoft.com/office/officeart/2005/8/layout/target1"/>
    <dgm:cxn modelId="{DE005E56-6AFD-4CCE-8898-DFB377AC7D71}" type="presParOf" srcId="{FB69C708-0935-431E-A3E1-379324E7CD3F}" destId="{418F2BA4-3B72-4953-9F02-FE7E822A940D}" srcOrd="6" destOrd="0" presId="urn:microsoft.com/office/officeart/2005/8/layout/target1"/>
    <dgm:cxn modelId="{4820DBE0-9C2D-44F9-97B7-73DFABC2F638}" type="presParOf" srcId="{FB69C708-0935-431E-A3E1-379324E7CD3F}" destId="{0A353FA0-EA7E-42AD-B4A6-827375FA5831}" srcOrd="7" destOrd="0" presId="urn:microsoft.com/office/officeart/2005/8/layout/target1"/>
    <dgm:cxn modelId="{EF0EB49C-A827-4FAF-870C-AD37C7F2F8C5}" type="presParOf" srcId="{FB69C708-0935-431E-A3E1-379324E7CD3F}" destId="{26AD6B01-3DCA-40BE-AE27-A932068DD7BE}" srcOrd="8" destOrd="0" presId="urn:microsoft.com/office/officeart/2005/8/layout/target1"/>
    <dgm:cxn modelId="{7CFE27EE-C2E0-4B33-A022-C962E849959D}" type="presParOf" srcId="{FB69C708-0935-431E-A3E1-379324E7CD3F}" destId="{B5601762-FC0E-485A-B65A-910BE34706A6}" srcOrd="9" destOrd="0" presId="urn:microsoft.com/office/officeart/2005/8/layout/target1"/>
    <dgm:cxn modelId="{B5B80E01-23E9-42EA-8212-5522B74F5532}" type="presParOf" srcId="{FB69C708-0935-431E-A3E1-379324E7CD3F}" destId="{89EF8D09-FCEB-4971-B9F8-3C5D756DED4E}" srcOrd="10" destOrd="0" presId="urn:microsoft.com/office/officeart/2005/8/layout/target1"/>
    <dgm:cxn modelId="{201B7D75-AD42-4CAB-8B49-585D57ECB5DA}" type="presParOf" srcId="{FB69C708-0935-431E-A3E1-379324E7CD3F}" destId="{F2382932-D3DB-4541-86C4-68B246831C83}" srcOrd="11" destOrd="0" presId="urn:microsoft.com/office/officeart/2005/8/layout/target1"/>
    <dgm:cxn modelId="{6D97B162-CF06-43CA-BA7A-EA5C8C9645CB}" type="presParOf" srcId="{FB69C708-0935-431E-A3E1-379324E7CD3F}" destId="{54161F03-3247-4274-B44B-E1D3DA5E488C}" srcOrd="12" destOrd="0" presId="urn:microsoft.com/office/officeart/2005/8/layout/target1"/>
    <dgm:cxn modelId="{A9401979-3504-4247-9720-E8CED61F58CF}" type="presParOf" srcId="{FB69C708-0935-431E-A3E1-379324E7CD3F}" destId="{37D11E09-EB2B-470D-9C01-3D59A352AEFC}" srcOrd="13" destOrd="0" presId="urn:microsoft.com/office/officeart/2005/8/layout/target1"/>
    <dgm:cxn modelId="{5CB08F0F-5001-438C-8655-B292B80E1D27}" type="presParOf" srcId="{FB69C708-0935-431E-A3E1-379324E7CD3F}" destId="{691761C7-FFC4-49EA-816B-435A3973995E}" srcOrd="14" destOrd="0" presId="urn:microsoft.com/office/officeart/2005/8/layout/target1"/>
    <dgm:cxn modelId="{AD56A625-F4D6-484B-B616-6AE3816E4989}" type="presParOf" srcId="{FB69C708-0935-431E-A3E1-379324E7CD3F}" destId="{3334B81B-189E-423D-8BB8-809C1A708151}" srcOrd="15" destOrd="0" presId="urn:microsoft.com/office/officeart/2005/8/layout/target1"/>
    <dgm:cxn modelId="{33364B11-6850-424F-8D45-CF6AE5CC0465}" type="presParOf" srcId="{FB69C708-0935-431E-A3E1-379324E7CD3F}" destId="{D074ECD1-EA42-493A-8F79-F4BA70D1E049}" srcOrd="16" destOrd="0" presId="urn:microsoft.com/office/officeart/2005/8/layout/target1"/>
    <dgm:cxn modelId="{A1B12727-1CE8-4CE2-9E97-5149C6C7A788}" type="presParOf" srcId="{FB69C708-0935-431E-A3E1-379324E7CD3F}" destId="{F82875A7-9CC7-4E6D-AE98-7EC32B3604FD}" srcOrd="17" destOrd="0" presId="urn:microsoft.com/office/officeart/2005/8/layout/target1"/>
    <dgm:cxn modelId="{B45B78D2-971C-479D-B87C-D8D1571A29D1}" type="presParOf" srcId="{FB69C708-0935-431E-A3E1-379324E7CD3F}" destId="{C2E5D291-F275-4AF3-947E-BE1971F08244}" srcOrd="18" destOrd="0" presId="urn:microsoft.com/office/officeart/2005/8/layout/target1"/>
    <dgm:cxn modelId="{AD72BFD3-9068-40C7-8079-08917A55B341}" type="presParOf" srcId="{FB69C708-0935-431E-A3E1-379324E7CD3F}" destId="{6A53EE29-A604-4278-80D8-CBE624A86746}" srcOrd="19" destOrd="0" presId="urn:microsoft.com/office/officeart/2005/8/layout/targe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43F261-3C9E-43BF-A2C9-C953DB02BA75}" type="doc">
      <dgm:prSet loTypeId="urn:microsoft.com/office/officeart/2005/8/layout/hList1" loCatId="list" qsTypeId="urn:microsoft.com/office/officeart/2005/8/quickstyle/3d1" qsCatId="3D" csTypeId="urn:microsoft.com/office/officeart/2005/8/colors/colorful2" csCatId="colorful" phldr="1"/>
      <dgm:spPr/>
      <dgm:t>
        <a:bodyPr/>
        <a:lstStyle/>
        <a:p>
          <a:endParaRPr lang="en-US"/>
        </a:p>
      </dgm:t>
    </dgm:pt>
    <dgm:pt modelId="{BF19EEE3-A20A-41F3-A232-4347841C7B1B}">
      <dgm:prSet/>
      <dgm:spPr/>
      <dgm:t>
        <a:bodyPr/>
        <a:lstStyle/>
        <a:p>
          <a:pPr rtl="0"/>
          <a:r>
            <a:rPr lang="en-US" baseline="0" dirty="0">
              <a:latin typeface="Comic Sans MS" panose="030F0702030302020204" pitchFamily="66" charset="0"/>
            </a:rPr>
            <a:t>Bacterial factors</a:t>
          </a:r>
          <a:endParaRPr lang="en-US" dirty="0">
            <a:latin typeface="Comic Sans MS" panose="030F0702030302020204" pitchFamily="66" charset="0"/>
          </a:endParaRPr>
        </a:p>
      </dgm:t>
    </dgm:pt>
    <dgm:pt modelId="{8AB247B8-0AE9-4CDF-AAF2-A79213F7558D}" type="parTrans" cxnId="{751B4F68-A110-4019-BCCD-5CE75F21316C}">
      <dgm:prSet/>
      <dgm:spPr/>
      <dgm:t>
        <a:bodyPr/>
        <a:lstStyle/>
        <a:p>
          <a:endParaRPr lang="en-US"/>
        </a:p>
      </dgm:t>
    </dgm:pt>
    <dgm:pt modelId="{96A13C26-4FD9-4F23-B5DC-62525E7F9F74}" type="sibTrans" cxnId="{751B4F68-A110-4019-BCCD-5CE75F21316C}">
      <dgm:prSet/>
      <dgm:spPr/>
      <dgm:t>
        <a:bodyPr/>
        <a:lstStyle/>
        <a:p>
          <a:endParaRPr lang="en-US"/>
        </a:p>
      </dgm:t>
    </dgm:pt>
    <dgm:pt modelId="{090757E4-0FFA-477D-ABAE-E8A12BEDC3CC}">
      <dgm:prSet/>
      <dgm:spPr/>
      <dgm:t>
        <a:bodyPr/>
        <a:lstStyle/>
        <a:p>
          <a:pPr rtl="0"/>
          <a:r>
            <a:rPr lang="en-US" baseline="0" dirty="0">
              <a:latin typeface="Comic Sans MS" panose="030F0702030302020204" pitchFamily="66" charset="0"/>
            </a:rPr>
            <a:t>Capsular and surface associated material</a:t>
          </a:r>
          <a:endParaRPr lang="en-US" dirty="0">
            <a:latin typeface="Comic Sans MS" panose="030F0702030302020204" pitchFamily="66" charset="0"/>
          </a:endParaRPr>
        </a:p>
      </dgm:t>
    </dgm:pt>
    <dgm:pt modelId="{C18531B2-5D31-41A7-B473-A2FEA31CDBB1}" type="parTrans" cxnId="{B5690A3B-AF78-4E8A-87C7-BA1DDBC2566D}">
      <dgm:prSet/>
      <dgm:spPr/>
      <dgm:t>
        <a:bodyPr/>
        <a:lstStyle/>
        <a:p>
          <a:endParaRPr lang="en-US"/>
        </a:p>
      </dgm:t>
    </dgm:pt>
    <dgm:pt modelId="{FC35C6BD-39B7-4E98-94C0-880706A25B4B}" type="sibTrans" cxnId="{B5690A3B-AF78-4E8A-87C7-BA1DDBC2566D}">
      <dgm:prSet/>
      <dgm:spPr/>
      <dgm:t>
        <a:bodyPr/>
        <a:lstStyle/>
        <a:p>
          <a:endParaRPr lang="en-US"/>
        </a:p>
      </dgm:t>
    </dgm:pt>
    <dgm:pt modelId="{5E66092B-B776-4D2B-B8A8-E7C2D4369891}">
      <dgm:prSet/>
      <dgm:spPr/>
      <dgm:t>
        <a:bodyPr/>
        <a:lstStyle/>
        <a:p>
          <a:pPr rtl="0"/>
          <a:r>
            <a:rPr lang="en-US" baseline="0" dirty="0">
              <a:latin typeface="Comic Sans MS" panose="030F0702030302020204" pitchFamily="66" charset="0"/>
            </a:rPr>
            <a:t>LPS</a:t>
          </a:r>
          <a:endParaRPr lang="en-US" dirty="0">
            <a:latin typeface="Comic Sans MS" panose="030F0702030302020204" pitchFamily="66" charset="0"/>
          </a:endParaRPr>
        </a:p>
      </dgm:t>
    </dgm:pt>
    <dgm:pt modelId="{3BFC63D8-2A2C-49F4-9DA8-3F7931205B57}" type="parTrans" cxnId="{1A7176A2-11BD-4AD7-BB1C-8184B9A583F4}">
      <dgm:prSet/>
      <dgm:spPr/>
      <dgm:t>
        <a:bodyPr/>
        <a:lstStyle/>
        <a:p>
          <a:endParaRPr lang="en-US"/>
        </a:p>
      </dgm:t>
    </dgm:pt>
    <dgm:pt modelId="{F1983F95-8CD5-41FF-99DC-383A99EF6749}" type="sibTrans" cxnId="{1A7176A2-11BD-4AD7-BB1C-8184B9A583F4}">
      <dgm:prSet/>
      <dgm:spPr/>
      <dgm:t>
        <a:bodyPr/>
        <a:lstStyle/>
        <a:p>
          <a:endParaRPr lang="en-US"/>
        </a:p>
      </dgm:t>
    </dgm:pt>
    <dgm:pt modelId="{9803E54B-5FB8-4A91-A787-910A037A7276}">
      <dgm:prSet/>
      <dgm:spPr/>
      <dgm:t>
        <a:bodyPr/>
        <a:lstStyle/>
        <a:p>
          <a:pPr rtl="0"/>
          <a:r>
            <a:rPr lang="en-US" baseline="0" dirty="0" err="1">
              <a:latin typeface="Comic Sans MS" panose="030F0702030302020204" pitchFamily="66" charset="0"/>
            </a:rPr>
            <a:t>Lipoteichoic</a:t>
          </a:r>
          <a:r>
            <a:rPr lang="en-US" baseline="0" dirty="0">
              <a:latin typeface="Comic Sans MS" panose="030F0702030302020204" pitchFamily="66" charset="0"/>
            </a:rPr>
            <a:t> acid</a:t>
          </a:r>
          <a:endParaRPr lang="en-US" dirty="0">
            <a:latin typeface="Comic Sans MS" panose="030F0702030302020204" pitchFamily="66" charset="0"/>
          </a:endParaRPr>
        </a:p>
      </dgm:t>
    </dgm:pt>
    <dgm:pt modelId="{D756BB4A-14EB-4257-9A90-651B5BA5D5FC}" type="parTrans" cxnId="{0746535C-B20C-449B-B234-BE83EA6EE31E}">
      <dgm:prSet/>
      <dgm:spPr/>
      <dgm:t>
        <a:bodyPr/>
        <a:lstStyle/>
        <a:p>
          <a:endParaRPr lang="en-US"/>
        </a:p>
      </dgm:t>
    </dgm:pt>
    <dgm:pt modelId="{3FD53C46-B035-406E-992F-FF411BA959AA}" type="sibTrans" cxnId="{0746535C-B20C-449B-B234-BE83EA6EE31E}">
      <dgm:prSet/>
      <dgm:spPr/>
      <dgm:t>
        <a:bodyPr/>
        <a:lstStyle/>
        <a:p>
          <a:endParaRPr lang="en-US"/>
        </a:p>
      </dgm:t>
    </dgm:pt>
    <dgm:pt modelId="{586EB9A5-3C35-4F2B-85AB-F64A3A127492}">
      <dgm:prSet/>
      <dgm:spPr/>
      <dgm:t>
        <a:bodyPr/>
        <a:lstStyle/>
        <a:p>
          <a:pPr rtl="0"/>
          <a:r>
            <a:rPr lang="en-US" baseline="0" dirty="0" err="1">
              <a:latin typeface="Comic Sans MS" panose="030F0702030302020204" pitchFamily="66" charset="0"/>
            </a:rPr>
            <a:t>Peptodoglycans</a:t>
          </a:r>
          <a:r>
            <a:rPr lang="en-US" baseline="0" dirty="0">
              <a:latin typeface="Comic Sans MS" panose="030F0702030302020204" pitchFamily="66" charset="0"/>
            </a:rPr>
            <a:t> </a:t>
          </a:r>
          <a:endParaRPr lang="en-US" dirty="0">
            <a:latin typeface="Comic Sans MS" panose="030F0702030302020204" pitchFamily="66" charset="0"/>
          </a:endParaRPr>
        </a:p>
      </dgm:t>
    </dgm:pt>
    <dgm:pt modelId="{9CF43D62-3EF3-481A-A746-DB2F70BAE1FC}" type="parTrans" cxnId="{B81AF0F1-69C5-4359-801C-8FC295AC6703}">
      <dgm:prSet/>
      <dgm:spPr/>
      <dgm:t>
        <a:bodyPr/>
        <a:lstStyle/>
        <a:p>
          <a:endParaRPr lang="en-US"/>
        </a:p>
      </dgm:t>
    </dgm:pt>
    <dgm:pt modelId="{D052993F-2CBB-4D1A-A60F-BAADAF3F1700}" type="sibTrans" cxnId="{B81AF0F1-69C5-4359-801C-8FC295AC6703}">
      <dgm:prSet/>
      <dgm:spPr/>
      <dgm:t>
        <a:bodyPr/>
        <a:lstStyle/>
        <a:p>
          <a:endParaRPr lang="en-US"/>
        </a:p>
      </dgm:t>
    </dgm:pt>
    <dgm:pt modelId="{971B25BE-2707-4347-A740-47C7CC7B82A8}">
      <dgm:prSet/>
      <dgm:spPr/>
      <dgm:t>
        <a:bodyPr/>
        <a:lstStyle/>
        <a:p>
          <a:pPr rtl="0"/>
          <a:r>
            <a:rPr lang="en-US" baseline="0" dirty="0" err="1">
              <a:latin typeface="Comic Sans MS" panose="030F0702030302020204" pitchFamily="66" charset="0"/>
            </a:rPr>
            <a:t>Muramyl</a:t>
          </a:r>
          <a:r>
            <a:rPr lang="en-US" baseline="0" dirty="0">
              <a:latin typeface="Comic Sans MS" panose="030F0702030302020204" pitchFamily="66" charset="0"/>
            </a:rPr>
            <a:t> </a:t>
          </a:r>
          <a:r>
            <a:rPr lang="en-US" baseline="0" dirty="0" err="1">
              <a:latin typeface="Comic Sans MS" panose="030F0702030302020204" pitchFamily="66" charset="0"/>
            </a:rPr>
            <a:t>dipeptide</a:t>
          </a:r>
          <a:endParaRPr lang="en-US" dirty="0">
            <a:latin typeface="Comic Sans MS" panose="030F0702030302020204" pitchFamily="66" charset="0"/>
          </a:endParaRPr>
        </a:p>
      </dgm:t>
    </dgm:pt>
    <dgm:pt modelId="{A38E3177-AB26-4EEE-90ED-23B973E75B62}" type="parTrans" cxnId="{19A27CA4-A174-4F49-9F59-B68886BF6060}">
      <dgm:prSet/>
      <dgm:spPr/>
      <dgm:t>
        <a:bodyPr/>
        <a:lstStyle/>
        <a:p>
          <a:endParaRPr lang="en-US"/>
        </a:p>
      </dgm:t>
    </dgm:pt>
    <dgm:pt modelId="{C25B85B0-BADA-43FA-AF08-C3023FEE4DA4}" type="sibTrans" cxnId="{19A27CA4-A174-4F49-9F59-B68886BF6060}">
      <dgm:prSet/>
      <dgm:spPr/>
      <dgm:t>
        <a:bodyPr/>
        <a:lstStyle/>
        <a:p>
          <a:endParaRPr lang="en-US"/>
        </a:p>
      </dgm:t>
    </dgm:pt>
    <dgm:pt modelId="{D0B52645-7611-4B7B-8EE6-2F9F221C0CA4}">
      <dgm:prSet/>
      <dgm:spPr/>
      <dgm:t>
        <a:bodyPr/>
        <a:lstStyle/>
        <a:p>
          <a:pPr rtl="0"/>
          <a:r>
            <a:rPr lang="en-US" baseline="0" dirty="0">
              <a:latin typeface="Comic Sans MS" panose="030F0702030302020204" pitchFamily="66" charset="0"/>
            </a:rPr>
            <a:t>Lipoprotein </a:t>
          </a:r>
          <a:endParaRPr lang="en-US" dirty="0">
            <a:latin typeface="Comic Sans MS" panose="030F0702030302020204" pitchFamily="66" charset="0"/>
          </a:endParaRPr>
        </a:p>
      </dgm:t>
    </dgm:pt>
    <dgm:pt modelId="{87D4FF75-D042-43FB-A80C-F4BC053AC150}" type="parTrans" cxnId="{75AB9A88-06AD-4373-BE71-D0602DBA9768}">
      <dgm:prSet/>
      <dgm:spPr/>
      <dgm:t>
        <a:bodyPr/>
        <a:lstStyle/>
        <a:p>
          <a:endParaRPr lang="en-US"/>
        </a:p>
      </dgm:t>
    </dgm:pt>
    <dgm:pt modelId="{D8204721-E508-4044-9558-36C593E53971}" type="sibTrans" cxnId="{75AB9A88-06AD-4373-BE71-D0602DBA9768}">
      <dgm:prSet/>
      <dgm:spPr/>
      <dgm:t>
        <a:bodyPr/>
        <a:lstStyle/>
        <a:p>
          <a:endParaRPr lang="en-US"/>
        </a:p>
      </dgm:t>
    </dgm:pt>
    <dgm:pt modelId="{91541E32-8D86-4B35-9730-FA7F8AE7A27B}">
      <dgm:prSet/>
      <dgm:spPr/>
      <dgm:t>
        <a:bodyPr/>
        <a:lstStyle/>
        <a:p>
          <a:pPr rtl="0"/>
          <a:r>
            <a:rPr lang="en-US" baseline="0" dirty="0">
              <a:latin typeface="Comic Sans MS" panose="030F0702030302020204" pitchFamily="66" charset="0"/>
            </a:rPr>
            <a:t>Host factors</a:t>
          </a:r>
          <a:endParaRPr lang="en-US" dirty="0">
            <a:latin typeface="Comic Sans MS" panose="030F0702030302020204" pitchFamily="66" charset="0"/>
          </a:endParaRPr>
        </a:p>
      </dgm:t>
    </dgm:pt>
    <dgm:pt modelId="{107A7552-1107-4D1F-B906-9AF3447BE1F8}" type="parTrans" cxnId="{104EE225-4EA7-4B3D-9CED-C425335CC5B5}">
      <dgm:prSet/>
      <dgm:spPr/>
      <dgm:t>
        <a:bodyPr/>
        <a:lstStyle/>
        <a:p>
          <a:endParaRPr lang="en-US"/>
        </a:p>
      </dgm:t>
    </dgm:pt>
    <dgm:pt modelId="{A1A41374-C2CC-40F8-B86D-6945DC35F50A}" type="sibTrans" cxnId="{104EE225-4EA7-4B3D-9CED-C425335CC5B5}">
      <dgm:prSet/>
      <dgm:spPr/>
      <dgm:t>
        <a:bodyPr/>
        <a:lstStyle/>
        <a:p>
          <a:endParaRPr lang="en-US"/>
        </a:p>
      </dgm:t>
    </dgm:pt>
    <dgm:pt modelId="{4494A22F-6349-480E-8746-E240C95571FC}">
      <dgm:prSet/>
      <dgm:spPr/>
      <dgm:t>
        <a:bodyPr/>
        <a:lstStyle/>
        <a:p>
          <a:pPr algn="l" rtl="0"/>
          <a:r>
            <a:rPr lang="en-US" b="1" baseline="0" dirty="0">
              <a:solidFill>
                <a:srgbClr val="FF0000"/>
              </a:solidFill>
              <a:latin typeface="Comic Sans MS" panose="030F0702030302020204" pitchFamily="66" charset="0"/>
            </a:rPr>
            <a:t>Inflammatory mediators</a:t>
          </a:r>
          <a:endParaRPr lang="en-US" b="1" dirty="0">
            <a:solidFill>
              <a:srgbClr val="FF0000"/>
            </a:solidFill>
            <a:latin typeface="Comic Sans MS" panose="030F0702030302020204" pitchFamily="66" charset="0"/>
          </a:endParaRPr>
        </a:p>
      </dgm:t>
    </dgm:pt>
    <dgm:pt modelId="{A656EEAA-7ED7-4E65-A6FC-A7F111F19C6D}" type="parTrans" cxnId="{C6DA023D-D287-4E0C-9E61-58B5F3E38FD2}">
      <dgm:prSet/>
      <dgm:spPr/>
      <dgm:t>
        <a:bodyPr/>
        <a:lstStyle/>
        <a:p>
          <a:endParaRPr lang="en-US"/>
        </a:p>
      </dgm:t>
    </dgm:pt>
    <dgm:pt modelId="{C6BD60E9-2826-42D2-9A5E-EC5839FA3FBA}" type="sibTrans" cxnId="{C6DA023D-D287-4E0C-9E61-58B5F3E38FD2}">
      <dgm:prSet/>
      <dgm:spPr/>
      <dgm:t>
        <a:bodyPr/>
        <a:lstStyle/>
        <a:p>
          <a:endParaRPr lang="en-US"/>
        </a:p>
      </dgm:t>
    </dgm:pt>
    <dgm:pt modelId="{6B5643A1-9AF7-49E2-BDE8-9DD87679FCCD}">
      <dgm:prSet/>
      <dgm:spPr/>
      <dgm:t>
        <a:bodyPr/>
        <a:lstStyle/>
        <a:p>
          <a:pPr algn="l" rtl="0"/>
          <a:r>
            <a:rPr lang="en-US" baseline="0" dirty="0">
              <a:latin typeface="Comic Sans MS" panose="030F0702030302020204" pitchFamily="66" charset="0"/>
            </a:rPr>
            <a:t>PGE2</a:t>
          </a:r>
          <a:endParaRPr lang="en-US" dirty="0">
            <a:latin typeface="Comic Sans MS" panose="030F0702030302020204" pitchFamily="66" charset="0"/>
          </a:endParaRPr>
        </a:p>
      </dgm:t>
    </dgm:pt>
    <dgm:pt modelId="{2756AEDB-FE75-469C-9D87-71876E595BA3}" type="parTrans" cxnId="{19AEC19D-0138-467E-BFB2-29698D2CBD9D}">
      <dgm:prSet/>
      <dgm:spPr/>
      <dgm:t>
        <a:bodyPr/>
        <a:lstStyle/>
        <a:p>
          <a:endParaRPr lang="en-US"/>
        </a:p>
      </dgm:t>
    </dgm:pt>
    <dgm:pt modelId="{FFDC8FB1-B5FE-4E0E-9DE4-7F3F4B86DD26}" type="sibTrans" cxnId="{19AEC19D-0138-467E-BFB2-29698D2CBD9D}">
      <dgm:prSet/>
      <dgm:spPr/>
      <dgm:t>
        <a:bodyPr/>
        <a:lstStyle/>
        <a:p>
          <a:endParaRPr lang="en-US"/>
        </a:p>
      </dgm:t>
    </dgm:pt>
    <dgm:pt modelId="{CCE70FEB-96B4-4FDE-B9E9-86D7F2855F56}">
      <dgm:prSet/>
      <dgm:spPr/>
      <dgm:t>
        <a:bodyPr/>
        <a:lstStyle/>
        <a:p>
          <a:pPr algn="l" rtl="0"/>
          <a:r>
            <a:rPr lang="en-US" baseline="0" dirty="0">
              <a:latin typeface="Comic Sans MS" panose="030F0702030302020204" pitchFamily="66" charset="0"/>
            </a:rPr>
            <a:t>Leukotrienes </a:t>
          </a:r>
          <a:endParaRPr lang="en-US" dirty="0">
            <a:latin typeface="Comic Sans MS" panose="030F0702030302020204" pitchFamily="66" charset="0"/>
          </a:endParaRPr>
        </a:p>
      </dgm:t>
    </dgm:pt>
    <dgm:pt modelId="{E18AD25A-6901-42DE-8A6E-39A2713363BE}" type="parTrans" cxnId="{FB0E46BD-103E-4F3F-8D26-2377F44F62F1}">
      <dgm:prSet/>
      <dgm:spPr/>
      <dgm:t>
        <a:bodyPr/>
        <a:lstStyle/>
        <a:p>
          <a:endParaRPr lang="en-US"/>
        </a:p>
      </dgm:t>
    </dgm:pt>
    <dgm:pt modelId="{951BD693-68A3-4449-A2B6-1AC2989F9E88}" type="sibTrans" cxnId="{FB0E46BD-103E-4F3F-8D26-2377F44F62F1}">
      <dgm:prSet/>
      <dgm:spPr/>
      <dgm:t>
        <a:bodyPr/>
        <a:lstStyle/>
        <a:p>
          <a:endParaRPr lang="en-US"/>
        </a:p>
      </dgm:t>
    </dgm:pt>
    <dgm:pt modelId="{632FDB6E-01AF-4AB7-BB49-5B69F6F74EB6}">
      <dgm:prSet/>
      <dgm:spPr/>
      <dgm:t>
        <a:bodyPr/>
        <a:lstStyle/>
        <a:p>
          <a:pPr algn="l" rtl="0"/>
          <a:r>
            <a:rPr lang="en-US" baseline="0" dirty="0">
              <a:latin typeface="Comic Sans MS" panose="030F0702030302020204" pitchFamily="66" charset="0"/>
            </a:rPr>
            <a:t>Heparin </a:t>
          </a:r>
          <a:endParaRPr lang="en-US" dirty="0">
            <a:latin typeface="Comic Sans MS" panose="030F0702030302020204" pitchFamily="66" charset="0"/>
          </a:endParaRPr>
        </a:p>
      </dgm:t>
    </dgm:pt>
    <dgm:pt modelId="{8C34E6DE-A959-4CBF-98E9-E806E19B2B63}" type="parTrans" cxnId="{70B565DD-B424-4A84-9BD0-9C37398211E6}">
      <dgm:prSet/>
      <dgm:spPr/>
      <dgm:t>
        <a:bodyPr/>
        <a:lstStyle/>
        <a:p>
          <a:endParaRPr lang="en-US"/>
        </a:p>
      </dgm:t>
    </dgm:pt>
    <dgm:pt modelId="{EB95323C-42E4-4E12-899F-BD1D35F553F5}" type="sibTrans" cxnId="{70B565DD-B424-4A84-9BD0-9C37398211E6}">
      <dgm:prSet/>
      <dgm:spPr/>
      <dgm:t>
        <a:bodyPr/>
        <a:lstStyle/>
        <a:p>
          <a:endParaRPr lang="en-US"/>
        </a:p>
      </dgm:t>
    </dgm:pt>
    <dgm:pt modelId="{A4FF5180-6A8D-4AC8-90B5-D95F1EDBD352}">
      <dgm:prSet/>
      <dgm:spPr/>
      <dgm:t>
        <a:bodyPr/>
        <a:lstStyle/>
        <a:p>
          <a:pPr algn="l" rtl="0"/>
          <a:r>
            <a:rPr lang="en-US" baseline="0" dirty="0">
              <a:latin typeface="Comic Sans MS" panose="030F0702030302020204" pitchFamily="66" charset="0"/>
            </a:rPr>
            <a:t>Thrombin </a:t>
          </a:r>
          <a:endParaRPr lang="en-US" dirty="0">
            <a:latin typeface="Comic Sans MS" panose="030F0702030302020204" pitchFamily="66" charset="0"/>
          </a:endParaRPr>
        </a:p>
      </dgm:t>
    </dgm:pt>
    <dgm:pt modelId="{B50B3E1F-3B5E-4FA7-ACDB-F5DB837ACA01}" type="parTrans" cxnId="{46D8ACA5-314C-4621-8432-91CA2A0B8049}">
      <dgm:prSet/>
      <dgm:spPr/>
      <dgm:t>
        <a:bodyPr/>
        <a:lstStyle/>
        <a:p>
          <a:endParaRPr lang="en-US"/>
        </a:p>
      </dgm:t>
    </dgm:pt>
    <dgm:pt modelId="{470377CA-9ED5-4294-8AF3-3C930FAD18AB}" type="sibTrans" cxnId="{46D8ACA5-314C-4621-8432-91CA2A0B8049}">
      <dgm:prSet/>
      <dgm:spPr/>
      <dgm:t>
        <a:bodyPr/>
        <a:lstStyle/>
        <a:p>
          <a:endParaRPr lang="en-US"/>
        </a:p>
      </dgm:t>
    </dgm:pt>
    <dgm:pt modelId="{CE24CE3B-53D0-4A6D-8C45-F01E90CDFC4F}">
      <dgm:prSet/>
      <dgm:spPr/>
      <dgm:t>
        <a:bodyPr/>
        <a:lstStyle/>
        <a:p>
          <a:pPr algn="l" rtl="0"/>
          <a:r>
            <a:rPr lang="en-US" baseline="0" dirty="0">
              <a:latin typeface="Comic Sans MS" panose="030F0702030302020204" pitchFamily="66" charset="0"/>
            </a:rPr>
            <a:t>Bradykinin</a:t>
          </a:r>
          <a:endParaRPr lang="en-US" dirty="0">
            <a:latin typeface="Comic Sans MS" panose="030F0702030302020204" pitchFamily="66" charset="0"/>
          </a:endParaRPr>
        </a:p>
      </dgm:t>
    </dgm:pt>
    <dgm:pt modelId="{98157FB3-E011-4756-9B1D-4CCDC2F8C5CE}" type="parTrans" cxnId="{9B43FC2A-2B3E-4ECE-B74D-C8F1B822C587}">
      <dgm:prSet/>
      <dgm:spPr/>
      <dgm:t>
        <a:bodyPr/>
        <a:lstStyle/>
        <a:p>
          <a:endParaRPr lang="en-US"/>
        </a:p>
      </dgm:t>
    </dgm:pt>
    <dgm:pt modelId="{9303E20D-6829-4E8C-B4D8-E5B0DE0AF51A}" type="sibTrans" cxnId="{9B43FC2A-2B3E-4ECE-B74D-C8F1B822C587}">
      <dgm:prSet/>
      <dgm:spPr/>
      <dgm:t>
        <a:bodyPr/>
        <a:lstStyle/>
        <a:p>
          <a:endParaRPr lang="en-US"/>
        </a:p>
      </dgm:t>
    </dgm:pt>
    <dgm:pt modelId="{0234B13D-E5ED-4612-9027-68315194F18F}">
      <dgm:prSet/>
      <dgm:spPr/>
      <dgm:t>
        <a:bodyPr/>
        <a:lstStyle/>
        <a:p>
          <a:pPr algn="l" rtl="0"/>
          <a:r>
            <a:rPr lang="en-US" baseline="0" dirty="0">
              <a:latin typeface="Comic Sans MS" panose="030F0702030302020204" pitchFamily="66" charset="0"/>
            </a:rPr>
            <a:t>IL-1</a:t>
          </a:r>
          <a:endParaRPr lang="en-US" dirty="0">
            <a:latin typeface="Comic Sans MS" panose="030F0702030302020204" pitchFamily="66" charset="0"/>
          </a:endParaRPr>
        </a:p>
      </dgm:t>
    </dgm:pt>
    <dgm:pt modelId="{2E17B29B-B278-44A1-99D4-C10FC6EE8BF2}" type="parTrans" cxnId="{C5291DA0-394D-44F5-BEF4-7883BB1A35FA}">
      <dgm:prSet/>
      <dgm:spPr/>
      <dgm:t>
        <a:bodyPr/>
        <a:lstStyle/>
        <a:p>
          <a:endParaRPr lang="en-US"/>
        </a:p>
      </dgm:t>
    </dgm:pt>
    <dgm:pt modelId="{61538788-4319-4776-85E1-3180A0E62125}" type="sibTrans" cxnId="{C5291DA0-394D-44F5-BEF4-7883BB1A35FA}">
      <dgm:prSet/>
      <dgm:spPr/>
      <dgm:t>
        <a:bodyPr/>
        <a:lstStyle/>
        <a:p>
          <a:endParaRPr lang="en-US"/>
        </a:p>
      </dgm:t>
    </dgm:pt>
    <dgm:pt modelId="{92CC4930-FB4B-4D09-8219-650FC2344620}">
      <dgm:prSet/>
      <dgm:spPr/>
      <dgm:t>
        <a:bodyPr/>
        <a:lstStyle/>
        <a:p>
          <a:pPr algn="l" rtl="0"/>
          <a:r>
            <a:rPr lang="en-US" baseline="0" dirty="0">
              <a:latin typeface="Comic Sans MS" panose="030F0702030302020204" pitchFamily="66" charset="0"/>
            </a:rPr>
            <a:t>IL-6</a:t>
          </a:r>
          <a:endParaRPr lang="en-US" dirty="0">
            <a:latin typeface="Comic Sans MS" panose="030F0702030302020204" pitchFamily="66" charset="0"/>
          </a:endParaRPr>
        </a:p>
      </dgm:t>
    </dgm:pt>
    <dgm:pt modelId="{E751ABD2-6B1D-436C-8637-67D06C0F9521}" type="parTrans" cxnId="{DB341ACF-BCB1-46A7-9504-F859B3351FAF}">
      <dgm:prSet/>
      <dgm:spPr/>
      <dgm:t>
        <a:bodyPr/>
        <a:lstStyle/>
        <a:p>
          <a:endParaRPr lang="en-US"/>
        </a:p>
      </dgm:t>
    </dgm:pt>
    <dgm:pt modelId="{6BDFC997-4BDC-4AE1-B2BC-06AC6E108090}" type="sibTrans" cxnId="{DB341ACF-BCB1-46A7-9504-F859B3351FAF}">
      <dgm:prSet/>
      <dgm:spPr/>
      <dgm:t>
        <a:bodyPr/>
        <a:lstStyle/>
        <a:p>
          <a:endParaRPr lang="en-US"/>
        </a:p>
      </dgm:t>
    </dgm:pt>
    <dgm:pt modelId="{095310AC-7D26-4D24-96C1-CC22B12E7794}">
      <dgm:prSet/>
      <dgm:spPr/>
      <dgm:t>
        <a:bodyPr/>
        <a:lstStyle/>
        <a:p>
          <a:pPr algn="l" rtl="0"/>
          <a:r>
            <a:rPr lang="en-US" baseline="0" dirty="0">
              <a:latin typeface="Comic Sans MS" panose="030F0702030302020204" pitchFamily="66" charset="0"/>
            </a:rPr>
            <a:t>TNF</a:t>
          </a:r>
          <a:endParaRPr lang="en-US" dirty="0">
            <a:latin typeface="Comic Sans MS" panose="030F0702030302020204" pitchFamily="66" charset="0"/>
          </a:endParaRPr>
        </a:p>
      </dgm:t>
    </dgm:pt>
    <dgm:pt modelId="{519C6D2E-79CC-473E-AFDA-22D47EB8E4B8}" type="parTrans" cxnId="{C63C69CC-ADA5-4642-8E75-BDB10A890C4F}">
      <dgm:prSet/>
      <dgm:spPr/>
      <dgm:t>
        <a:bodyPr/>
        <a:lstStyle/>
        <a:p>
          <a:endParaRPr lang="en-US"/>
        </a:p>
      </dgm:t>
    </dgm:pt>
    <dgm:pt modelId="{8940E38F-5D01-439E-A68D-554445DD9B2C}" type="sibTrans" cxnId="{C63C69CC-ADA5-4642-8E75-BDB10A890C4F}">
      <dgm:prSet/>
      <dgm:spPr/>
      <dgm:t>
        <a:bodyPr/>
        <a:lstStyle/>
        <a:p>
          <a:endParaRPr lang="en-US"/>
        </a:p>
      </dgm:t>
    </dgm:pt>
    <dgm:pt modelId="{442FD6BD-5C50-4BEB-A14B-D1F597C298B8}">
      <dgm:prSet/>
      <dgm:spPr/>
      <dgm:t>
        <a:bodyPr/>
        <a:lstStyle/>
        <a:p>
          <a:pPr algn="l" rtl="0"/>
          <a:r>
            <a:rPr lang="en-US" baseline="0" dirty="0">
              <a:latin typeface="Comic Sans MS" panose="030F0702030302020204" pitchFamily="66" charset="0"/>
            </a:rPr>
            <a:t>TGF </a:t>
          </a:r>
          <a:r>
            <a:rPr lang="el-GR" baseline="0" dirty="0">
              <a:latin typeface="Comic Sans MS" panose="030F0702030302020204" pitchFamily="66" charset="0"/>
            </a:rPr>
            <a:t>β</a:t>
          </a:r>
          <a:endParaRPr lang="en-US" dirty="0">
            <a:latin typeface="Comic Sans MS" panose="030F0702030302020204" pitchFamily="66" charset="0"/>
          </a:endParaRPr>
        </a:p>
      </dgm:t>
    </dgm:pt>
    <dgm:pt modelId="{048F8D37-9543-426E-A64F-3F66CDC7ACD4}" type="parTrans" cxnId="{B67F9399-0046-4C93-9D0E-D37D2A1D6B2F}">
      <dgm:prSet/>
      <dgm:spPr/>
      <dgm:t>
        <a:bodyPr/>
        <a:lstStyle/>
        <a:p>
          <a:endParaRPr lang="en-US"/>
        </a:p>
      </dgm:t>
    </dgm:pt>
    <dgm:pt modelId="{8C104273-4EBB-4E30-8FB4-11AF4082CEE2}" type="sibTrans" cxnId="{B67F9399-0046-4C93-9D0E-D37D2A1D6B2F}">
      <dgm:prSet/>
      <dgm:spPr/>
      <dgm:t>
        <a:bodyPr/>
        <a:lstStyle/>
        <a:p>
          <a:endParaRPr lang="en-US"/>
        </a:p>
      </dgm:t>
    </dgm:pt>
    <dgm:pt modelId="{BE60B811-F91F-405F-834E-EA00E1EE49BC}">
      <dgm:prSet/>
      <dgm:spPr/>
      <dgm:t>
        <a:bodyPr/>
        <a:lstStyle/>
        <a:p>
          <a:pPr algn="l" rtl="0"/>
          <a:r>
            <a:rPr lang="en-US" baseline="0" dirty="0">
              <a:latin typeface="Comic Sans MS" panose="030F0702030302020204" pitchFamily="66" charset="0"/>
            </a:rPr>
            <a:t>PGDF</a:t>
          </a:r>
          <a:endParaRPr lang="en-US" dirty="0">
            <a:latin typeface="Comic Sans MS" panose="030F0702030302020204" pitchFamily="66" charset="0"/>
          </a:endParaRPr>
        </a:p>
      </dgm:t>
    </dgm:pt>
    <dgm:pt modelId="{74B2087C-EE22-4FDC-B290-09E1F7358EF0}" type="parTrans" cxnId="{4C91D91B-83C3-4D01-A5D6-D842F370037C}">
      <dgm:prSet/>
      <dgm:spPr/>
      <dgm:t>
        <a:bodyPr/>
        <a:lstStyle/>
        <a:p>
          <a:endParaRPr lang="en-US"/>
        </a:p>
      </dgm:t>
    </dgm:pt>
    <dgm:pt modelId="{DA1C2D71-5B5B-478F-826A-9B6DDE7CF8A9}" type="sibTrans" cxnId="{4C91D91B-83C3-4D01-A5D6-D842F370037C}">
      <dgm:prSet/>
      <dgm:spPr/>
      <dgm:t>
        <a:bodyPr/>
        <a:lstStyle/>
        <a:p>
          <a:endParaRPr lang="en-US"/>
        </a:p>
      </dgm:t>
    </dgm:pt>
    <dgm:pt modelId="{1B4B0889-9633-4BA0-830C-1018F33735AE}">
      <dgm:prSet/>
      <dgm:spPr/>
      <dgm:t>
        <a:bodyPr/>
        <a:lstStyle/>
        <a:p>
          <a:pPr algn="l" rtl="0"/>
          <a:r>
            <a:rPr lang="en-US" b="1" baseline="0" dirty="0">
              <a:solidFill>
                <a:srgbClr val="FF0000"/>
              </a:solidFill>
              <a:latin typeface="Comic Sans MS" panose="030F0702030302020204" pitchFamily="66" charset="0"/>
            </a:rPr>
            <a:t>Cytokines</a:t>
          </a:r>
          <a:endParaRPr lang="en-US" b="1" dirty="0">
            <a:solidFill>
              <a:srgbClr val="FF0000"/>
            </a:solidFill>
            <a:latin typeface="Comic Sans MS" panose="030F0702030302020204" pitchFamily="66" charset="0"/>
          </a:endParaRPr>
        </a:p>
      </dgm:t>
    </dgm:pt>
    <dgm:pt modelId="{1EF2689E-2D10-4F45-BE8A-CDBCE545BE8C}" type="parTrans" cxnId="{A1B1AFA4-D500-4259-A94A-3E94030A07A3}">
      <dgm:prSet/>
      <dgm:spPr/>
      <dgm:t>
        <a:bodyPr/>
        <a:lstStyle/>
        <a:p>
          <a:endParaRPr lang="en-US"/>
        </a:p>
      </dgm:t>
    </dgm:pt>
    <dgm:pt modelId="{5346C58D-129C-4440-9E4D-F246C906019F}" type="sibTrans" cxnId="{A1B1AFA4-D500-4259-A94A-3E94030A07A3}">
      <dgm:prSet/>
      <dgm:spPr/>
      <dgm:t>
        <a:bodyPr/>
        <a:lstStyle/>
        <a:p>
          <a:endParaRPr lang="en-US"/>
        </a:p>
      </dgm:t>
    </dgm:pt>
    <dgm:pt modelId="{EE427848-2EEB-4196-8F6B-5E9C03E4BC44}" type="pres">
      <dgm:prSet presAssocID="{7043F261-3C9E-43BF-A2C9-C953DB02BA75}" presName="Name0" presStyleCnt="0">
        <dgm:presLayoutVars>
          <dgm:dir/>
          <dgm:animLvl val="lvl"/>
          <dgm:resizeHandles val="exact"/>
        </dgm:presLayoutVars>
      </dgm:prSet>
      <dgm:spPr/>
      <dgm:t>
        <a:bodyPr/>
        <a:lstStyle/>
        <a:p>
          <a:endParaRPr lang="en-IN"/>
        </a:p>
      </dgm:t>
    </dgm:pt>
    <dgm:pt modelId="{222FE339-5386-42AD-92DD-09DA0B9C342E}" type="pres">
      <dgm:prSet presAssocID="{BF19EEE3-A20A-41F3-A232-4347841C7B1B}" presName="composite" presStyleCnt="0"/>
      <dgm:spPr/>
    </dgm:pt>
    <dgm:pt modelId="{60D35632-CD63-42A8-BE2E-F0B0317DB218}" type="pres">
      <dgm:prSet presAssocID="{BF19EEE3-A20A-41F3-A232-4347841C7B1B}" presName="parTx" presStyleLbl="alignNode1" presStyleIdx="0" presStyleCnt="2">
        <dgm:presLayoutVars>
          <dgm:chMax val="0"/>
          <dgm:chPref val="0"/>
          <dgm:bulletEnabled val="1"/>
        </dgm:presLayoutVars>
      </dgm:prSet>
      <dgm:spPr/>
      <dgm:t>
        <a:bodyPr/>
        <a:lstStyle/>
        <a:p>
          <a:endParaRPr lang="en-IN"/>
        </a:p>
      </dgm:t>
    </dgm:pt>
    <dgm:pt modelId="{15737E14-D555-41D8-8D4F-F18E2D8F3F1F}" type="pres">
      <dgm:prSet presAssocID="{BF19EEE3-A20A-41F3-A232-4347841C7B1B}" presName="desTx" presStyleLbl="alignAccFollowNode1" presStyleIdx="0" presStyleCnt="2" custLinFactNeighborX="-253" custLinFactNeighborY="-445">
        <dgm:presLayoutVars>
          <dgm:bulletEnabled val="1"/>
        </dgm:presLayoutVars>
      </dgm:prSet>
      <dgm:spPr/>
      <dgm:t>
        <a:bodyPr/>
        <a:lstStyle/>
        <a:p>
          <a:endParaRPr lang="en-IN"/>
        </a:p>
      </dgm:t>
    </dgm:pt>
    <dgm:pt modelId="{95B92783-1D8F-4E75-B1C4-5E15215CA59A}" type="pres">
      <dgm:prSet presAssocID="{96A13C26-4FD9-4F23-B5DC-62525E7F9F74}" presName="space" presStyleCnt="0"/>
      <dgm:spPr/>
    </dgm:pt>
    <dgm:pt modelId="{FDD1141D-921A-4B59-AEF2-FA11A8DF187F}" type="pres">
      <dgm:prSet presAssocID="{91541E32-8D86-4B35-9730-FA7F8AE7A27B}" presName="composite" presStyleCnt="0"/>
      <dgm:spPr/>
    </dgm:pt>
    <dgm:pt modelId="{FD84C2FF-5EF9-4DDC-935A-1CEF852AD44C}" type="pres">
      <dgm:prSet presAssocID="{91541E32-8D86-4B35-9730-FA7F8AE7A27B}" presName="parTx" presStyleLbl="alignNode1" presStyleIdx="1" presStyleCnt="2">
        <dgm:presLayoutVars>
          <dgm:chMax val="0"/>
          <dgm:chPref val="0"/>
          <dgm:bulletEnabled val="1"/>
        </dgm:presLayoutVars>
      </dgm:prSet>
      <dgm:spPr/>
      <dgm:t>
        <a:bodyPr/>
        <a:lstStyle/>
        <a:p>
          <a:endParaRPr lang="en-IN"/>
        </a:p>
      </dgm:t>
    </dgm:pt>
    <dgm:pt modelId="{46C54C4F-6C3D-4CD6-AF29-3261E6F73E78}" type="pres">
      <dgm:prSet presAssocID="{91541E32-8D86-4B35-9730-FA7F8AE7A27B}" presName="desTx" presStyleLbl="alignAccFollowNode1" presStyleIdx="1" presStyleCnt="2" custLinFactNeighborX="1317" custLinFactNeighborY="-297">
        <dgm:presLayoutVars>
          <dgm:bulletEnabled val="1"/>
        </dgm:presLayoutVars>
      </dgm:prSet>
      <dgm:spPr/>
      <dgm:t>
        <a:bodyPr/>
        <a:lstStyle/>
        <a:p>
          <a:endParaRPr lang="en-IN"/>
        </a:p>
      </dgm:t>
    </dgm:pt>
  </dgm:ptLst>
  <dgm:cxnLst>
    <dgm:cxn modelId="{751B4F68-A110-4019-BCCD-5CE75F21316C}" srcId="{7043F261-3C9E-43BF-A2C9-C953DB02BA75}" destId="{BF19EEE3-A20A-41F3-A232-4347841C7B1B}" srcOrd="0" destOrd="0" parTransId="{8AB247B8-0AE9-4CDF-AAF2-A79213F7558D}" sibTransId="{96A13C26-4FD9-4F23-B5DC-62525E7F9F74}"/>
    <dgm:cxn modelId="{36B45F1A-7AEB-4359-B2BC-AC9D3CE69E10}" type="presOf" srcId="{442FD6BD-5C50-4BEB-A14B-D1F597C298B8}" destId="{46C54C4F-6C3D-4CD6-AF29-3261E6F73E78}" srcOrd="0" destOrd="10" presId="urn:microsoft.com/office/officeart/2005/8/layout/hList1"/>
    <dgm:cxn modelId="{46D8ACA5-314C-4621-8432-91CA2A0B8049}" srcId="{91541E32-8D86-4B35-9730-FA7F8AE7A27B}" destId="{A4FF5180-6A8D-4AC8-90B5-D95F1EDBD352}" srcOrd="4" destOrd="0" parTransId="{B50B3E1F-3B5E-4FA7-ACDB-F5DB837ACA01}" sibTransId="{470377CA-9ED5-4294-8AF3-3C930FAD18AB}"/>
    <dgm:cxn modelId="{BEB14C60-BF02-49F2-8F03-7ABBF08DB410}" type="presOf" srcId="{92CC4930-FB4B-4D09-8219-650FC2344620}" destId="{46C54C4F-6C3D-4CD6-AF29-3261E6F73E78}" srcOrd="0" destOrd="8" presId="urn:microsoft.com/office/officeart/2005/8/layout/hList1"/>
    <dgm:cxn modelId="{49E35363-AFFC-437F-BA12-5D24C8A264E8}" type="presOf" srcId="{4494A22F-6349-480E-8746-E240C95571FC}" destId="{46C54C4F-6C3D-4CD6-AF29-3261E6F73E78}" srcOrd="0" destOrd="0" presId="urn:microsoft.com/office/officeart/2005/8/layout/hList1"/>
    <dgm:cxn modelId="{D4A3D83E-AC39-426A-AC36-88308B84106A}" type="presOf" srcId="{D0B52645-7611-4B7B-8EE6-2F9F221C0CA4}" destId="{15737E14-D555-41D8-8D4F-F18E2D8F3F1F}" srcOrd="0" destOrd="5" presId="urn:microsoft.com/office/officeart/2005/8/layout/hList1"/>
    <dgm:cxn modelId="{75051651-BFDF-4516-BC96-CB757181B3A8}" type="presOf" srcId="{BE60B811-F91F-405F-834E-EA00E1EE49BC}" destId="{46C54C4F-6C3D-4CD6-AF29-3261E6F73E78}" srcOrd="0" destOrd="11" presId="urn:microsoft.com/office/officeart/2005/8/layout/hList1"/>
    <dgm:cxn modelId="{C6DA023D-D287-4E0C-9E61-58B5F3E38FD2}" srcId="{91541E32-8D86-4B35-9730-FA7F8AE7A27B}" destId="{4494A22F-6349-480E-8746-E240C95571FC}" srcOrd="0" destOrd="0" parTransId="{A656EEAA-7ED7-4E65-A6FC-A7F111F19C6D}" sibTransId="{C6BD60E9-2826-42D2-9A5E-EC5839FA3FBA}"/>
    <dgm:cxn modelId="{4C91D91B-83C3-4D01-A5D6-D842F370037C}" srcId="{91541E32-8D86-4B35-9730-FA7F8AE7A27B}" destId="{BE60B811-F91F-405F-834E-EA00E1EE49BC}" srcOrd="11" destOrd="0" parTransId="{74B2087C-EE22-4FDC-B290-09E1F7358EF0}" sibTransId="{DA1C2D71-5B5B-478F-826A-9B6DDE7CF8A9}"/>
    <dgm:cxn modelId="{A28FDB8A-FB32-4598-B907-EB7FA1AE112B}" type="presOf" srcId="{0234B13D-E5ED-4612-9027-68315194F18F}" destId="{46C54C4F-6C3D-4CD6-AF29-3261E6F73E78}" srcOrd="0" destOrd="7" presId="urn:microsoft.com/office/officeart/2005/8/layout/hList1"/>
    <dgm:cxn modelId="{E4E0EFFC-4C65-492C-80F9-21A09B622B88}" type="presOf" srcId="{9803E54B-5FB8-4A91-A787-910A037A7276}" destId="{15737E14-D555-41D8-8D4F-F18E2D8F3F1F}" srcOrd="0" destOrd="2" presId="urn:microsoft.com/office/officeart/2005/8/layout/hList1"/>
    <dgm:cxn modelId="{24B65158-D469-4256-A300-214B83EFA2F8}" type="presOf" srcId="{586EB9A5-3C35-4F2B-85AB-F64A3A127492}" destId="{15737E14-D555-41D8-8D4F-F18E2D8F3F1F}" srcOrd="0" destOrd="3" presId="urn:microsoft.com/office/officeart/2005/8/layout/hList1"/>
    <dgm:cxn modelId="{64BAE3AE-D660-454E-9164-E370F076B468}" type="presOf" srcId="{5E66092B-B776-4D2B-B8A8-E7C2D4369891}" destId="{15737E14-D555-41D8-8D4F-F18E2D8F3F1F}" srcOrd="0" destOrd="1" presId="urn:microsoft.com/office/officeart/2005/8/layout/hList1"/>
    <dgm:cxn modelId="{C9049FEB-23E6-447D-A3DF-E220B62091C4}" type="presOf" srcId="{6B5643A1-9AF7-49E2-BDE8-9DD87679FCCD}" destId="{46C54C4F-6C3D-4CD6-AF29-3261E6F73E78}" srcOrd="0" destOrd="1" presId="urn:microsoft.com/office/officeart/2005/8/layout/hList1"/>
    <dgm:cxn modelId="{75AB9A88-06AD-4373-BE71-D0602DBA9768}" srcId="{BF19EEE3-A20A-41F3-A232-4347841C7B1B}" destId="{D0B52645-7611-4B7B-8EE6-2F9F221C0CA4}" srcOrd="5" destOrd="0" parTransId="{87D4FF75-D042-43FB-A80C-F4BC053AC150}" sibTransId="{D8204721-E508-4044-9558-36C593E53971}"/>
    <dgm:cxn modelId="{1A7176A2-11BD-4AD7-BB1C-8184B9A583F4}" srcId="{BF19EEE3-A20A-41F3-A232-4347841C7B1B}" destId="{5E66092B-B776-4D2B-B8A8-E7C2D4369891}" srcOrd="1" destOrd="0" parTransId="{3BFC63D8-2A2C-49F4-9DA8-3F7931205B57}" sibTransId="{F1983F95-8CD5-41FF-99DC-383A99EF6749}"/>
    <dgm:cxn modelId="{C63C69CC-ADA5-4642-8E75-BDB10A890C4F}" srcId="{91541E32-8D86-4B35-9730-FA7F8AE7A27B}" destId="{095310AC-7D26-4D24-96C1-CC22B12E7794}" srcOrd="9" destOrd="0" parTransId="{519C6D2E-79CC-473E-AFDA-22D47EB8E4B8}" sibTransId="{8940E38F-5D01-439E-A68D-554445DD9B2C}"/>
    <dgm:cxn modelId="{FEC9E49B-E4E4-456B-83F2-C5BD85FD6732}" type="presOf" srcId="{BF19EEE3-A20A-41F3-A232-4347841C7B1B}" destId="{60D35632-CD63-42A8-BE2E-F0B0317DB218}" srcOrd="0" destOrd="0" presId="urn:microsoft.com/office/officeart/2005/8/layout/hList1"/>
    <dgm:cxn modelId="{9B43FC2A-2B3E-4ECE-B74D-C8F1B822C587}" srcId="{91541E32-8D86-4B35-9730-FA7F8AE7A27B}" destId="{CE24CE3B-53D0-4A6D-8C45-F01E90CDFC4F}" srcOrd="5" destOrd="0" parTransId="{98157FB3-E011-4756-9B1D-4CCDC2F8C5CE}" sibTransId="{9303E20D-6829-4E8C-B4D8-E5B0DE0AF51A}"/>
    <dgm:cxn modelId="{5BAB2BCD-F042-4983-B840-FB9576869563}" type="presOf" srcId="{1B4B0889-9633-4BA0-830C-1018F33735AE}" destId="{46C54C4F-6C3D-4CD6-AF29-3261E6F73E78}" srcOrd="0" destOrd="6" presId="urn:microsoft.com/office/officeart/2005/8/layout/hList1"/>
    <dgm:cxn modelId="{1B1EE9AF-842B-43A9-954D-F2BF7DB96D76}" type="presOf" srcId="{CCE70FEB-96B4-4FDE-B9E9-86D7F2855F56}" destId="{46C54C4F-6C3D-4CD6-AF29-3261E6F73E78}" srcOrd="0" destOrd="2" presId="urn:microsoft.com/office/officeart/2005/8/layout/hList1"/>
    <dgm:cxn modelId="{570B4A41-64B9-42B6-B8AB-D7A122586757}" type="presOf" srcId="{095310AC-7D26-4D24-96C1-CC22B12E7794}" destId="{46C54C4F-6C3D-4CD6-AF29-3261E6F73E78}" srcOrd="0" destOrd="9" presId="urn:microsoft.com/office/officeart/2005/8/layout/hList1"/>
    <dgm:cxn modelId="{C5291DA0-394D-44F5-BEF4-7883BB1A35FA}" srcId="{91541E32-8D86-4B35-9730-FA7F8AE7A27B}" destId="{0234B13D-E5ED-4612-9027-68315194F18F}" srcOrd="7" destOrd="0" parTransId="{2E17B29B-B278-44A1-99D4-C10FC6EE8BF2}" sibTransId="{61538788-4319-4776-85E1-3180A0E62125}"/>
    <dgm:cxn modelId="{2B16E840-6FC3-45BE-8D13-44768356BA77}" type="presOf" srcId="{91541E32-8D86-4B35-9730-FA7F8AE7A27B}" destId="{FD84C2FF-5EF9-4DDC-935A-1CEF852AD44C}" srcOrd="0" destOrd="0" presId="urn:microsoft.com/office/officeart/2005/8/layout/hList1"/>
    <dgm:cxn modelId="{B67F9399-0046-4C93-9D0E-D37D2A1D6B2F}" srcId="{91541E32-8D86-4B35-9730-FA7F8AE7A27B}" destId="{442FD6BD-5C50-4BEB-A14B-D1F597C298B8}" srcOrd="10" destOrd="0" parTransId="{048F8D37-9543-426E-A64F-3F66CDC7ACD4}" sibTransId="{8C104273-4EBB-4E30-8FB4-11AF4082CEE2}"/>
    <dgm:cxn modelId="{0746535C-B20C-449B-B234-BE83EA6EE31E}" srcId="{BF19EEE3-A20A-41F3-A232-4347841C7B1B}" destId="{9803E54B-5FB8-4A91-A787-910A037A7276}" srcOrd="2" destOrd="0" parTransId="{D756BB4A-14EB-4257-9A90-651B5BA5D5FC}" sibTransId="{3FD53C46-B035-406E-992F-FF411BA959AA}"/>
    <dgm:cxn modelId="{70B565DD-B424-4A84-9BD0-9C37398211E6}" srcId="{91541E32-8D86-4B35-9730-FA7F8AE7A27B}" destId="{632FDB6E-01AF-4AB7-BB49-5B69F6F74EB6}" srcOrd="3" destOrd="0" parTransId="{8C34E6DE-A959-4CBF-98E9-E806E19B2B63}" sibTransId="{EB95323C-42E4-4E12-899F-BD1D35F553F5}"/>
    <dgm:cxn modelId="{104EE225-4EA7-4B3D-9CED-C425335CC5B5}" srcId="{7043F261-3C9E-43BF-A2C9-C953DB02BA75}" destId="{91541E32-8D86-4B35-9730-FA7F8AE7A27B}" srcOrd="1" destOrd="0" parTransId="{107A7552-1107-4D1F-B906-9AF3447BE1F8}" sibTransId="{A1A41374-C2CC-40F8-B86D-6945DC35F50A}"/>
    <dgm:cxn modelId="{19AEC19D-0138-467E-BFB2-29698D2CBD9D}" srcId="{91541E32-8D86-4B35-9730-FA7F8AE7A27B}" destId="{6B5643A1-9AF7-49E2-BDE8-9DD87679FCCD}" srcOrd="1" destOrd="0" parTransId="{2756AEDB-FE75-469C-9D87-71876E595BA3}" sibTransId="{FFDC8FB1-B5FE-4E0E-9DE4-7F3F4B86DD26}"/>
    <dgm:cxn modelId="{A0743A21-5988-41C7-A075-3621FAD47204}" type="presOf" srcId="{A4FF5180-6A8D-4AC8-90B5-D95F1EDBD352}" destId="{46C54C4F-6C3D-4CD6-AF29-3261E6F73E78}" srcOrd="0" destOrd="4" presId="urn:microsoft.com/office/officeart/2005/8/layout/hList1"/>
    <dgm:cxn modelId="{A1B1AFA4-D500-4259-A94A-3E94030A07A3}" srcId="{91541E32-8D86-4B35-9730-FA7F8AE7A27B}" destId="{1B4B0889-9633-4BA0-830C-1018F33735AE}" srcOrd="6" destOrd="0" parTransId="{1EF2689E-2D10-4F45-BE8A-CDBCE545BE8C}" sibTransId="{5346C58D-129C-4440-9E4D-F246C906019F}"/>
    <dgm:cxn modelId="{B5690A3B-AF78-4E8A-87C7-BA1DDBC2566D}" srcId="{BF19EEE3-A20A-41F3-A232-4347841C7B1B}" destId="{090757E4-0FFA-477D-ABAE-E8A12BEDC3CC}" srcOrd="0" destOrd="0" parTransId="{C18531B2-5D31-41A7-B473-A2FEA31CDBB1}" sibTransId="{FC35C6BD-39B7-4E98-94C0-880706A25B4B}"/>
    <dgm:cxn modelId="{2DCF28B3-7E7C-4B47-AE80-82CCF711BE3D}" type="presOf" srcId="{971B25BE-2707-4347-A740-47C7CC7B82A8}" destId="{15737E14-D555-41D8-8D4F-F18E2D8F3F1F}" srcOrd="0" destOrd="4" presId="urn:microsoft.com/office/officeart/2005/8/layout/hList1"/>
    <dgm:cxn modelId="{188D3B97-BFF2-4B8D-8602-03180BEFE018}" type="presOf" srcId="{632FDB6E-01AF-4AB7-BB49-5B69F6F74EB6}" destId="{46C54C4F-6C3D-4CD6-AF29-3261E6F73E78}" srcOrd="0" destOrd="3" presId="urn:microsoft.com/office/officeart/2005/8/layout/hList1"/>
    <dgm:cxn modelId="{FB0E46BD-103E-4F3F-8D26-2377F44F62F1}" srcId="{91541E32-8D86-4B35-9730-FA7F8AE7A27B}" destId="{CCE70FEB-96B4-4FDE-B9E9-86D7F2855F56}" srcOrd="2" destOrd="0" parTransId="{E18AD25A-6901-42DE-8A6E-39A2713363BE}" sibTransId="{951BD693-68A3-4449-A2B6-1AC2989F9E88}"/>
    <dgm:cxn modelId="{DB341ACF-BCB1-46A7-9504-F859B3351FAF}" srcId="{91541E32-8D86-4B35-9730-FA7F8AE7A27B}" destId="{92CC4930-FB4B-4D09-8219-650FC2344620}" srcOrd="8" destOrd="0" parTransId="{E751ABD2-6B1D-436C-8637-67D06C0F9521}" sibTransId="{6BDFC997-4BDC-4AE1-B2BC-06AC6E108090}"/>
    <dgm:cxn modelId="{AED4A340-A571-4119-8D34-305EF0AEEEDB}" type="presOf" srcId="{7043F261-3C9E-43BF-A2C9-C953DB02BA75}" destId="{EE427848-2EEB-4196-8F6B-5E9C03E4BC44}" srcOrd="0" destOrd="0" presId="urn:microsoft.com/office/officeart/2005/8/layout/hList1"/>
    <dgm:cxn modelId="{B81AF0F1-69C5-4359-801C-8FC295AC6703}" srcId="{BF19EEE3-A20A-41F3-A232-4347841C7B1B}" destId="{586EB9A5-3C35-4F2B-85AB-F64A3A127492}" srcOrd="3" destOrd="0" parTransId="{9CF43D62-3EF3-481A-A746-DB2F70BAE1FC}" sibTransId="{D052993F-2CBB-4D1A-A60F-BAADAF3F1700}"/>
    <dgm:cxn modelId="{83A63D7B-5F55-4A90-B5A5-EBED52546D7F}" type="presOf" srcId="{CE24CE3B-53D0-4A6D-8C45-F01E90CDFC4F}" destId="{46C54C4F-6C3D-4CD6-AF29-3261E6F73E78}" srcOrd="0" destOrd="5" presId="urn:microsoft.com/office/officeart/2005/8/layout/hList1"/>
    <dgm:cxn modelId="{19A27CA4-A174-4F49-9F59-B68886BF6060}" srcId="{BF19EEE3-A20A-41F3-A232-4347841C7B1B}" destId="{971B25BE-2707-4347-A740-47C7CC7B82A8}" srcOrd="4" destOrd="0" parTransId="{A38E3177-AB26-4EEE-90ED-23B973E75B62}" sibTransId="{C25B85B0-BADA-43FA-AF08-C3023FEE4DA4}"/>
    <dgm:cxn modelId="{5ED74BBB-CB7E-4B20-AD0E-4C4BDD42CCCA}" type="presOf" srcId="{090757E4-0FFA-477D-ABAE-E8A12BEDC3CC}" destId="{15737E14-D555-41D8-8D4F-F18E2D8F3F1F}" srcOrd="0" destOrd="0" presId="urn:microsoft.com/office/officeart/2005/8/layout/hList1"/>
    <dgm:cxn modelId="{4F1561C9-F5CA-4001-854F-EC15E10923B9}" type="presParOf" srcId="{EE427848-2EEB-4196-8F6B-5E9C03E4BC44}" destId="{222FE339-5386-42AD-92DD-09DA0B9C342E}" srcOrd="0" destOrd="0" presId="urn:microsoft.com/office/officeart/2005/8/layout/hList1"/>
    <dgm:cxn modelId="{954F50F1-7A10-48AA-8F2A-E30BB5FE290B}" type="presParOf" srcId="{222FE339-5386-42AD-92DD-09DA0B9C342E}" destId="{60D35632-CD63-42A8-BE2E-F0B0317DB218}" srcOrd="0" destOrd="0" presId="urn:microsoft.com/office/officeart/2005/8/layout/hList1"/>
    <dgm:cxn modelId="{D45BC891-F6DA-4F85-93DA-A25AB6B6FB1D}" type="presParOf" srcId="{222FE339-5386-42AD-92DD-09DA0B9C342E}" destId="{15737E14-D555-41D8-8D4F-F18E2D8F3F1F}" srcOrd="1" destOrd="0" presId="urn:microsoft.com/office/officeart/2005/8/layout/hList1"/>
    <dgm:cxn modelId="{494425BB-FAF8-4F8A-A54B-5C70707C8902}" type="presParOf" srcId="{EE427848-2EEB-4196-8F6B-5E9C03E4BC44}" destId="{95B92783-1D8F-4E75-B1C4-5E15215CA59A}" srcOrd="1" destOrd="0" presId="urn:microsoft.com/office/officeart/2005/8/layout/hList1"/>
    <dgm:cxn modelId="{23B0E9CB-DFBF-428E-A1DE-484BE9C2F809}" type="presParOf" srcId="{EE427848-2EEB-4196-8F6B-5E9C03E4BC44}" destId="{FDD1141D-921A-4B59-AEF2-FA11A8DF187F}" srcOrd="2" destOrd="0" presId="urn:microsoft.com/office/officeart/2005/8/layout/hList1"/>
    <dgm:cxn modelId="{5D6AB2BC-19E6-4BFD-B33C-EC9B119B1A0C}" type="presParOf" srcId="{FDD1141D-921A-4B59-AEF2-FA11A8DF187F}" destId="{FD84C2FF-5EF9-4DDC-935A-1CEF852AD44C}" srcOrd="0" destOrd="0" presId="urn:microsoft.com/office/officeart/2005/8/layout/hList1"/>
    <dgm:cxn modelId="{8AA5F5BE-4145-4D58-B13A-84515A0210FD}" type="presParOf" srcId="{FDD1141D-921A-4B59-AEF2-FA11A8DF187F}" destId="{46C54C4F-6C3D-4CD6-AF29-3261E6F73E78}"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D13FFEA-17F4-476C-9981-AA3D578D7728}" type="doc">
      <dgm:prSet loTypeId="urn:microsoft.com/office/officeart/2008/layout/LinedList" loCatId="list" qsTypeId="urn:microsoft.com/office/officeart/2005/8/quickstyle/3d1" qsCatId="3D" csTypeId="urn:microsoft.com/office/officeart/2005/8/colors/accent1_3" csCatId="accent1" phldr="1"/>
      <dgm:spPr/>
      <dgm:t>
        <a:bodyPr/>
        <a:lstStyle/>
        <a:p>
          <a:endParaRPr lang="en-US"/>
        </a:p>
      </dgm:t>
    </dgm:pt>
    <dgm:pt modelId="{700FC2BB-ABDB-4FCF-86B8-E077406AA133}">
      <dgm:prSet custT="1"/>
      <dgm:spPr/>
      <dgm:t>
        <a:bodyPr/>
        <a:lstStyle/>
        <a:p>
          <a:pPr rtl="0"/>
          <a:r>
            <a:rPr lang="en-US" sz="2400" baseline="0" dirty="0">
              <a:latin typeface="Comic Sans MS" panose="030F0702030302020204" pitchFamily="66" charset="0"/>
            </a:rPr>
            <a:t>There is good evidence to suggest that NO(nitric oxide) has biphasic effects on </a:t>
          </a:r>
          <a:r>
            <a:rPr lang="en-US" sz="2400" baseline="0" dirty="0" err="1">
              <a:latin typeface="Comic Sans MS" panose="030F0702030302020204" pitchFamily="66" charset="0"/>
            </a:rPr>
            <a:t>osteoclastic</a:t>
          </a:r>
          <a:r>
            <a:rPr lang="en-US" sz="2400" baseline="0" dirty="0">
              <a:latin typeface="Comic Sans MS" panose="030F0702030302020204" pitchFamily="66" charset="0"/>
            </a:rPr>
            <a:t> bone resorption. </a:t>
          </a:r>
          <a:endParaRPr lang="en-US" sz="2400" dirty="0">
            <a:latin typeface="Comic Sans MS" panose="030F0702030302020204" pitchFamily="66" charset="0"/>
          </a:endParaRPr>
        </a:p>
      </dgm:t>
    </dgm:pt>
    <dgm:pt modelId="{79391165-DBD8-47D2-B19F-8BABAD7F89CA}" type="parTrans" cxnId="{9595F596-6F12-4D7B-B902-5F671129F583}">
      <dgm:prSet/>
      <dgm:spPr/>
      <dgm:t>
        <a:bodyPr/>
        <a:lstStyle/>
        <a:p>
          <a:endParaRPr lang="en-US"/>
        </a:p>
      </dgm:t>
    </dgm:pt>
    <dgm:pt modelId="{A2E4BAE7-A79D-4BC2-8B59-CB3464879115}" type="sibTrans" cxnId="{9595F596-6F12-4D7B-B902-5F671129F583}">
      <dgm:prSet/>
      <dgm:spPr/>
      <dgm:t>
        <a:bodyPr/>
        <a:lstStyle/>
        <a:p>
          <a:endParaRPr lang="en-US"/>
        </a:p>
      </dgm:t>
    </dgm:pt>
    <dgm:pt modelId="{2C692D09-1FFE-4205-A76B-D5A8B5C2EF2F}">
      <dgm:prSet custT="1"/>
      <dgm:spPr/>
      <dgm:t>
        <a:bodyPr/>
        <a:lstStyle/>
        <a:p>
          <a:pPr rtl="0"/>
          <a:r>
            <a:rPr lang="en-US" sz="2400" b="1" baseline="0" dirty="0">
              <a:latin typeface="Comic Sans MS" panose="030F0702030302020204" pitchFamily="66" charset="0"/>
            </a:rPr>
            <a:t>Low concentrations of NO have been shown to potentiate IL-1 induced bone resorption</a:t>
          </a:r>
          <a:r>
            <a:rPr lang="en-US" sz="2400" baseline="0" dirty="0">
              <a:latin typeface="Comic Sans MS" panose="030F0702030302020204" pitchFamily="66" charset="0"/>
            </a:rPr>
            <a:t>, </a:t>
          </a:r>
          <a:endParaRPr lang="en-US" sz="2400" baseline="0" dirty="0" smtClean="0">
            <a:latin typeface="Comic Sans MS" panose="030F0702030302020204" pitchFamily="66" charset="0"/>
          </a:endParaRPr>
        </a:p>
      </dgm:t>
    </dgm:pt>
    <dgm:pt modelId="{403E153C-34BB-4972-BB4B-9168FBF1CD05}" type="parTrans" cxnId="{E9839239-930E-46C2-838C-92E0080F8A3D}">
      <dgm:prSet/>
      <dgm:spPr/>
      <dgm:t>
        <a:bodyPr/>
        <a:lstStyle/>
        <a:p>
          <a:endParaRPr lang="en-US"/>
        </a:p>
      </dgm:t>
    </dgm:pt>
    <dgm:pt modelId="{0FB9A908-C959-4995-AD48-ADDEA75D7C5F}" type="sibTrans" cxnId="{E9839239-930E-46C2-838C-92E0080F8A3D}">
      <dgm:prSet/>
      <dgm:spPr/>
      <dgm:t>
        <a:bodyPr/>
        <a:lstStyle/>
        <a:p>
          <a:endParaRPr lang="en-US"/>
        </a:p>
      </dgm:t>
    </dgm:pt>
    <dgm:pt modelId="{3396573E-01D7-4284-9C1B-CAAEFE927930}" type="pres">
      <dgm:prSet presAssocID="{BD13FFEA-17F4-476C-9981-AA3D578D7728}" presName="vert0" presStyleCnt="0">
        <dgm:presLayoutVars>
          <dgm:dir/>
          <dgm:animOne val="branch"/>
          <dgm:animLvl val="lvl"/>
        </dgm:presLayoutVars>
      </dgm:prSet>
      <dgm:spPr/>
      <dgm:t>
        <a:bodyPr/>
        <a:lstStyle/>
        <a:p>
          <a:endParaRPr lang="en-IN"/>
        </a:p>
      </dgm:t>
    </dgm:pt>
    <dgm:pt modelId="{93DD9667-BE11-4723-BE96-A8A88A3DD9CF}" type="pres">
      <dgm:prSet presAssocID="{700FC2BB-ABDB-4FCF-86B8-E077406AA133}" presName="thickLine" presStyleLbl="alignNode1" presStyleIdx="0" presStyleCnt="2" custLinFactNeighborX="-14" custLinFactNeighborY="-10837"/>
      <dgm:spPr/>
    </dgm:pt>
    <dgm:pt modelId="{866111E0-9E4D-45B4-B3F5-5EBA3CDBA067}" type="pres">
      <dgm:prSet presAssocID="{700FC2BB-ABDB-4FCF-86B8-E077406AA133}" presName="horz1" presStyleCnt="0"/>
      <dgm:spPr/>
    </dgm:pt>
    <dgm:pt modelId="{92F856C1-7A6F-442D-96AA-3B5955A3128D}" type="pres">
      <dgm:prSet presAssocID="{700FC2BB-ABDB-4FCF-86B8-E077406AA133}" presName="tx1" presStyleLbl="revTx" presStyleIdx="0" presStyleCnt="2"/>
      <dgm:spPr/>
      <dgm:t>
        <a:bodyPr/>
        <a:lstStyle/>
        <a:p>
          <a:endParaRPr lang="en-IN"/>
        </a:p>
      </dgm:t>
    </dgm:pt>
    <dgm:pt modelId="{967C1A67-F361-498E-8C4C-A7C52B6E1AA6}" type="pres">
      <dgm:prSet presAssocID="{700FC2BB-ABDB-4FCF-86B8-E077406AA133}" presName="vert1" presStyleCnt="0"/>
      <dgm:spPr/>
    </dgm:pt>
    <dgm:pt modelId="{26FB22CF-1582-425F-9F5A-E1D315D99585}" type="pres">
      <dgm:prSet presAssocID="{2C692D09-1FFE-4205-A76B-D5A8B5C2EF2F}" presName="thickLine" presStyleLbl="alignNode1" presStyleIdx="1" presStyleCnt="2"/>
      <dgm:spPr/>
    </dgm:pt>
    <dgm:pt modelId="{A3ECA864-170E-4AFA-A10C-8348934A8FE2}" type="pres">
      <dgm:prSet presAssocID="{2C692D09-1FFE-4205-A76B-D5A8B5C2EF2F}" presName="horz1" presStyleCnt="0"/>
      <dgm:spPr/>
    </dgm:pt>
    <dgm:pt modelId="{9C84BE1F-B29B-4F31-9D2E-DD22C7F9F5BA}" type="pres">
      <dgm:prSet presAssocID="{2C692D09-1FFE-4205-A76B-D5A8B5C2EF2F}" presName="tx1" presStyleLbl="revTx" presStyleIdx="1" presStyleCnt="2"/>
      <dgm:spPr/>
      <dgm:t>
        <a:bodyPr/>
        <a:lstStyle/>
        <a:p>
          <a:endParaRPr lang="en-IN"/>
        </a:p>
      </dgm:t>
    </dgm:pt>
    <dgm:pt modelId="{50A3F7B4-12B6-4933-94DF-B374A2ABED4B}" type="pres">
      <dgm:prSet presAssocID="{2C692D09-1FFE-4205-A76B-D5A8B5C2EF2F}" presName="vert1" presStyleCnt="0"/>
      <dgm:spPr/>
    </dgm:pt>
  </dgm:ptLst>
  <dgm:cxnLst>
    <dgm:cxn modelId="{2212F06F-795A-4D17-B223-4511639CFA0E}" type="presOf" srcId="{700FC2BB-ABDB-4FCF-86B8-E077406AA133}" destId="{92F856C1-7A6F-442D-96AA-3B5955A3128D}" srcOrd="0" destOrd="0" presId="urn:microsoft.com/office/officeart/2008/layout/LinedList"/>
    <dgm:cxn modelId="{5C40E187-9483-4A56-AD03-6527B9ADF050}" type="presOf" srcId="{2C692D09-1FFE-4205-A76B-D5A8B5C2EF2F}" destId="{9C84BE1F-B29B-4F31-9D2E-DD22C7F9F5BA}" srcOrd="0" destOrd="0" presId="urn:microsoft.com/office/officeart/2008/layout/LinedList"/>
    <dgm:cxn modelId="{E9839239-930E-46C2-838C-92E0080F8A3D}" srcId="{BD13FFEA-17F4-476C-9981-AA3D578D7728}" destId="{2C692D09-1FFE-4205-A76B-D5A8B5C2EF2F}" srcOrd="1" destOrd="0" parTransId="{403E153C-34BB-4972-BB4B-9168FBF1CD05}" sibTransId="{0FB9A908-C959-4995-AD48-ADDEA75D7C5F}"/>
    <dgm:cxn modelId="{9595F596-6F12-4D7B-B902-5F671129F583}" srcId="{BD13FFEA-17F4-476C-9981-AA3D578D7728}" destId="{700FC2BB-ABDB-4FCF-86B8-E077406AA133}" srcOrd="0" destOrd="0" parTransId="{79391165-DBD8-47D2-B19F-8BABAD7F89CA}" sibTransId="{A2E4BAE7-A79D-4BC2-8B59-CB3464879115}"/>
    <dgm:cxn modelId="{17F61D9B-769B-4F53-B08B-FE960C8ABB8B}" type="presOf" srcId="{BD13FFEA-17F4-476C-9981-AA3D578D7728}" destId="{3396573E-01D7-4284-9C1B-CAAEFE927930}" srcOrd="0" destOrd="0" presId="urn:microsoft.com/office/officeart/2008/layout/LinedList"/>
    <dgm:cxn modelId="{EFF868B0-300E-4B5C-99D1-8C521B1E49BD}" type="presParOf" srcId="{3396573E-01D7-4284-9C1B-CAAEFE927930}" destId="{93DD9667-BE11-4723-BE96-A8A88A3DD9CF}" srcOrd="0" destOrd="0" presId="urn:microsoft.com/office/officeart/2008/layout/LinedList"/>
    <dgm:cxn modelId="{29B4058C-819B-4AA0-98A3-84E2356EFE59}" type="presParOf" srcId="{3396573E-01D7-4284-9C1B-CAAEFE927930}" destId="{866111E0-9E4D-45B4-B3F5-5EBA3CDBA067}" srcOrd="1" destOrd="0" presId="urn:microsoft.com/office/officeart/2008/layout/LinedList"/>
    <dgm:cxn modelId="{5A4A9FF2-FEB7-4B0B-8CEB-D5BFD13EA346}" type="presParOf" srcId="{866111E0-9E4D-45B4-B3F5-5EBA3CDBA067}" destId="{92F856C1-7A6F-442D-96AA-3B5955A3128D}" srcOrd="0" destOrd="0" presId="urn:microsoft.com/office/officeart/2008/layout/LinedList"/>
    <dgm:cxn modelId="{C4E0EC3B-FC2D-4BC5-B3E8-E5D567E76756}" type="presParOf" srcId="{866111E0-9E4D-45B4-B3F5-5EBA3CDBA067}" destId="{967C1A67-F361-498E-8C4C-A7C52B6E1AA6}" srcOrd="1" destOrd="0" presId="urn:microsoft.com/office/officeart/2008/layout/LinedList"/>
    <dgm:cxn modelId="{BD95AD4F-2545-4C60-A13B-C0DDF33B1090}" type="presParOf" srcId="{3396573E-01D7-4284-9C1B-CAAEFE927930}" destId="{26FB22CF-1582-425F-9F5A-E1D315D99585}" srcOrd="2" destOrd="0" presId="urn:microsoft.com/office/officeart/2008/layout/LinedList"/>
    <dgm:cxn modelId="{50658C09-736E-4637-A189-FC3C417964BB}" type="presParOf" srcId="{3396573E-01D7-4284-9C1B-CAAEFE927930}" destId="{A3ECA864-170E-4AFA-A10C-8348934A8FE2}" srcOrd="3" destOrd="0" presId="urn:microsoft.com/office/officeart/2008/layout/LinedList"/>
    <dgm:cxn modelId="{E072E865-232A-4CC0-A4CE-84D15B759CA6}" type="presParOf" srcId="{A3ECA864-170E-4AFA-A10C-8348934A8FE2}" destId="{9C84BE1F-B29B-4F31-9D2E-DD22C7F9F5BA}" srcOrd="0" destOrd="0" presId="urn:microsoft.com/office/officeart/2008/layout/LinedList"/>
    <dgm:cxn modelId="{ECCC4AFD-8036-4D81-BF33-3E52436410DB}" type="presParOf" srcId="{A3ECA864-170E-4AFA-A10C-8348934A8FE2}" destId="{50A3F7B4-12B6-4933-94DF-B374A2ABED4B}"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18283E-36FA-4C4C-B772-631D3202D2F3}" type="doc">
      <dgm:prSet loTypeId="urn:microsoft.com/office/officeart/2005/8/layout/hProcess9" loCatId="process" qsTypeId="urn:microsoft.com/office/officeart/2005/8/quickstyle/3d1" qsCatId="3D" csTypeId="urn:microsoft.com/office/officeart/2005/8/colors/accent0_3" csCatId="mainScheme" phldr="1"/>
      <dgm:spPr/>
      <dgm:t>
        <a:bodyPr/>
        <a:lstStyle/>
        <a:p>
          <a:endParaRPr lang="en-US"/>
        </a:p>
      </dgm:t>
    </dgm:pt>
    <dgm:pt modelId="{BBB5661D-8D31-47B2-A4A3-D601A9F09E32}">
      <dgm:prSet custT="1"/>
      <dgm:spPr/>
      <dgm:t>
        <a:bodyPr/>
        <a:lstStyle/>
        <a:p>
          <a:pPr rtl="0"/>
          <a:r>
            <a:rPr lang="en-US" sz="1800" b="1" baseline="0" dirty="0">
              <a:solidFill>
                <a:schemeClr val="accent2">
                  <a:lumMod val="60000"/>
                  <a:lumOff val="40000"/>
                </a:schemeClr>
              </a:solidFill>
            </a:rPr>
            <a:t>DIRECT TISSUE DAMAGE</a:t>
          </a:r>
          <a:endParaRPr lang="en-US" sz="1800" b="1" dirty="0">
            <a:solidFill>
              <a:schemeClr val="accent2">
                <a:lumMod val="60000"/>
                <a:lumOff val="40000"/>
              </a:schemeClr>
            </a:solidFill>
          </a:endParaRPr>
        </a:p>
      </dgm:t>
    </dgm:pt>
    <dgm:pt modelId="{F2BD18A8-4B4C-4609-84FD-F46700F27A94}" type="parTrans" cxnId="{50AF6D38-0BD8-4E11-ABB7-B53DD14E59FF}">
      <dgm:prSet/>
      <dgm:spPr/>
      <dgm:t>
        <a:bodyPr/>
        <a:lstStyle/>
        <a:p>
          <a:endParaRPr lang="en-US"/>
        </a:p>
      </dgm:t>
    </dgm:pt>
    <dgm:pt modelId="{C2D620B2-82C3-42D3-AA3E-8185842D06F6}" type="sibTrans" cxnId="{50AF6D38-0BD8-4E11-ABB7-B53DD14E59FF}">
      <dgm:prSet/>
      <dgm:spPr/>
      <dgm:t>
        <a:bodyPr/>
        <a:lstStyle/>
        <a:p>
          <a:endParaRPr lang="en-US"/>
        </a:p>
      </dgm:t>
    </dgm:pt>
    <dgm:pt modelId="{8860CA80-7BAE-4540-9569-246FB77CD92F}">
      <dgm:prSet custT="1"/>
      <dgm:spPr/>
      <dgm:t>
        <a:bodyPr/>
        <a:lstStyle/>
        <a:p>
          <a:pPr rtl="0"/>
          <a:r>
            <a:rPr lang="en-IN" sz="1800" baseline="0" dirty="0"/>
            <a:t>Periodontal pathogens - capable of enzymatic degradation of collagen, </a:t>
          </a:r>
          <a:r>
            <a:rPr lang="en-IN" sz="1800" baseline="0" dirty="0" err="1"/>
            <a:t>immunoglobulins</a:t>
          </a:r>
          <a:r>
            <a:rPr lang="en-IN" sz="1800" baseline="0" dirty="0"/>
            <a:t> and several complement components, </a:t>
          </a:r>
          <a:r>
            <a:rPr lang="en-IN" sz="1800" baseline="0" dirty="0" err="1"/>
            <a:t>lysis</a:t>
          </a:r>
          <a:r>
            <a:rPr lang="en-IN" sz="1800" baseline="0" dirty="0"/>
            <a:t> of human </a:t>
          </a:r>
          <a:r>
            <a:rPr lang="en-IN" sz="1800" baseline="0" dirty="0" err="1"/>
            <a:t>neutrophils</a:t>
          </a:r>
          <a:r>
            <a:rPr lang="en-IN" sz="1800" baseline="0" dirty="0"/>
            <a:t>.</a:t>
          </a:r>
          <a:endParaRPr lang="en-US" sz="1800" baseline="0" dirty="0"/>
        </a:p>
      </dgm:t>
    </dgm:pt>
    <dgm:pt modelId="{28E10F92-D7BE-4B82-8388-0F846453DB63}" type="parTrans" cxnId="{8698EFCA-64DE-4410-88B5-39D5D4E72DE6}">
      <dgm:prSet/>
      <dgm:spPr/>
      <dgm:t>
        <a:bodyPr/>
        <a:lstStyle/>
        <a:p>
          <a:endParaRPr lang="en-US"/>
        </a:p>
      </dgm:t>
    </dgm:pt>
    <dgm:pt modelId="{E76E331C-2A52-4F84-AFD9-064BD33C6255}" type="sibTrans" cxnId="{8698EFCA-64DE-4410-88B5-39D5D4E72DE6}">
      <dgm:prSet/>
      <dgm:spPr/>
      <dgm:t>
        <a:bodyPr/>
        <a:lstStyle/>
        <a:p>
          <a:endParaRPr lang="en-US"/>
        </a:p>
      </dgm:t>
    </dgm:pt>
    <dgm:pt modelId="{F986369D-2D2C-452C-89E4-0F1207A77FEF}">
      <dgm:prSet custT="1"/>
      <dgm:spPr/>
      <dgm:t>
        <a:bodyPr/>
        <a:lstStyle/>
        <a:p>
          <a:pPr rtl="0"/>
          <a:r>
            <a:rPr lang="en-US" sz="1800" baseline="0" dirty="0"/>
            <a:t>Gram negative bacteria possess LPS complexes (</a:t>
          </a:r>
          <a:r>
            <a:rPr lang="en-US" sz="1800" baseline="0" dirty="0" err="1"/>
            <a:t>endotoxins</a:t>
          </a:r>
          <a:r>
            <a:rPr lang="en-US" sz="1800" baseline="0" dirty="0"/>
            <a:t>) - cell breakdown &amp; tissue destruction</a:t>
          </a:r>
          <a:endParaRPr lang="en-US" sz="1800" dirty="0"/>
        </a:p>
      </dgm:t>
    </dgm:pt>
    <dgm:pt modelId="{D8159511-B3CB-4C5E-B4BE-74984398C2A9}" type="parTrans" cxnId="{B5371BDD-7BF9-4394-9034-A42AC1D056ED}">
      <dgm:prSet/>
      <dgm:spPr/>
      <dgm:t>
        <a:bodyPr/>
        <a:lstStyle/>
        <a:p>
          <a:endParaRPr lang="en-US"/>
        </a:p>
      </dgm:t>
    </dgm:pt>
    <dgm:pt modelId="{AAA362C9-681E-484F-AC51-377601C923DA}" type="sibTrans" cxnId="{B5371BDD-7BF9-4394-9034-A42AC1D056ED}">
      <dgm:prSet/>
      <dgm:spPr/>
      <dgm:t>
        <a:bodyPr/>
        <a:lstStyle/>
        <a:p>
          <a:endParaRPr lang="en-US"/>
        </a:p>
      </dgm:t>
    </dgm:pt>
    <dgm:pt modelId="{A1EDC42A-D613-42D0-A048-C8E55B046245}">
      <dgm:prSet custT="1"/>
      <dgm:spPr/>
      <dgm:t>
        <a:bodyPr/>
        <a:lstStyle/>
        <a:p>
          <a:pPr rtl="0"/>
          <a:r>
            <a:rPr lang="en-US" sz="1800" baseline="0" dirty="0"/>
            <a:t>stimulation of </a:t>
          </a:r>
          <a:r>
            <a:rPr lang="en-US" sz="1800" baseline="0" dirty="0" err="1"/>
            <a:t>collagenase</a:t>
          </a:r>
          <a:r>
            <a:rPr lang="en-US" sz="1800" baseline="0" dirty="0"/>
            <a:t> release from macrophages</a:t>
          </a:r>
          <a:endParaRPr lang="en-US" sz="1800" dirty="0"/>
        </a:p>
      </dgm:t>
    </dgm:pt>
    <dgm:pt modelId="{FF75D4B9-7F8A-4BD4-9265-81BBA4C45151}" type="parTrans" cxnId="{C1540B43-1031-4ED5-9D5C-ABFF28CF3678}">
      <dgm:prSet/>
      <dgm:spPr/>
      <dgm:t>
        <a:bodyPr/>
        <a:lstStyle/>
        <a:p>
          <a:endParaRPr lang="en-US"/>
        </a:p>
      </dgm:t>
    </dgm:pt>
    <dgm:pt modelId="{4487548F-E53A-416A-939E-00465D237491}" type="sibTrans" cxnId="{C1540B43-1031-4ED5-9D5C-ABFF28CF3678}">
      <dgm:prSet/>
      <dgm:spPr/>
      <dgm:t>
        <a:bodyPr/>
        <a:lstStyle/>
        <a:p>
          <a:endParaRPr lang="en-US"/>
        </a:p>
      </dgm:t>
    </dgm:pt>
    <dgm:pt modelId="{E3D4F4F9-B0E9-49FA-9260-F3698BEC37B9}">
      <dgm:prSet custT="1"/>
      <dgm:spPr/>
      <dgm:t>
        <a:bodyPr/>
        <a:lstStyle/>
        <a:p>
          <a:pPr rtl="0"/>
          <a:r>
            <a:rPr lang="en-US" sz="1800" baseline="0" dirty="0"/>
            <a:t>activation of complement via the alternative pathway</a:t>
          </a:r>
          <a:endParaRPr lang="en-US" sz="1800" dirty="0"/>
        </a:p>
      </dgm:t>
    </dgm:pt>
    <dgm:pt modelId="{F6F7AF91-ADB0-498F-831F-36440D88294F}" type="parTrans" cxnId="{957CA4FE-C881-4ADD-B952-0EF2E4B7F07F}">
      <dgm:prSet/>
      <dgm:spPr/>
      <dgm:t>
        <a:bodyPr/>
        <a:lstStyle/>
        <a:p>
          <a:endParaRPr lang="en-US"/>
        </a:p>
      </dgm:t>
    </dgm:pt>
    <dgm:pt modelId="{450AA9CE-A922-4522-8311-1E0973E4D5FE}" type="sibTrans" cxnId="{957CA4FE-C881-4ADD-B952-0EF2E4B7F07F}">
      <dgm:prSet/>
      <dgm:spPr/>
      <dgm:t>
        <a:bodyPr/>
        <a:lstStyle/>
        <a:p>
          <a:endParaRPr lang="en-US"/>
        </a:p>
      </dgm:t>
    </dgm:pt>
    <dgm:pt modelId="{0B3FCC51-400C-4EDB-95D3-C947F44F9CED}">
      <dgm:prSet custT="1"/>
      <dgm:spPr/>
      <dgm:t>
        <a:bodyPr/>
        <a:lstStyle/>
        <a:p>
          <a:pPr rtl="0"/>
          <a:r>
            <a:rPr lang="en-US" sz="1800" baseline="0" dirty="0"/>
            <a:t>stimulation of bone </a:t>
          </a:r>
          <a:r>
            <a:rPr lang="en-US" sz="1800" baseline="0" dirty="0" err="1"/>
            <a:t>resorption</a:t>
          </a:r>
          <a:endParaRPr lang="en-US" sz="1800" baseline="0" dirty="0"/>
        </a:p>
      </dgm:t>
    </dgm:pt>
    <dgm:pt modelId="{CECFBAE7-5693-4A0D-A562-B961370F483C}" type="parTrans" cxnId="{CFB9DD08-F9D5-4949-9B1D-6B63F9F26B4D}">
      <dgm:prSet/>
      <dgm:spPr/>
      <dgm:t>
        <a:bodyPr/>
        <a:lstStyle/>
        <a:p>
          <a:endParaRPr lang="en-US"/>
        </a:p>
      </dgm:t>
    </dgm:pt>
    <dgm:pt modelId="{D6D23F23-7C2E-4B7A-9C86-DEC5B615AA6C}" type="sibTrans" cxnId="{CFB9DD08-F9D5-4949-9B1D-6B63F9F26B4D}">
      <dgm:prSet/>
      <dgm:spPr/>
      <dgm:t>
        <a:bodyPr/>
        <a:lstStyle/>
        <a:p>
          <a:endParaRPr lang="en-US"/>
        </a:p>
      </dgm:t>
    </dgm:pt>
    <dgm:pt modelId="{A0BBE86D-C44A-427A-BD64-DBD321017688}" type="pres">
      <dgm:prSet presAssocID="{B618283E-36FA-4C4C-B772-631D3202D2F3}" presName="CompostProcess" presStyleCnt="0">
        <dgm:presLayoutVars>
          <dgm:dir/>
          <dgm:resizeHandles val="exact"/>
        </dgm:presLayoutVars>
      </dgm:prSet>
      <dgm:spPr/>
      <dgm:t>
        <a:bodyPr/>
        <a:lstStyle/>
        <a:p>
          <a:endParaRPr lang="en-IN"/>
        </a:p>
      </dgm:t>
    </dgm:pt>
    <dgm:pt modelId="{CDB0E954-D61E-4235-BD1B-D112BBAE4C43}" type="pres">
      <dgm:prSet presAssocID="{B618283E-36FA-4C4C-B772-631D3202D2F3}" presName="arrow" presStyleLbl="bgShp" presStyleIdx="0" presStyleCnt="1" custScaleY="92435"/>
      <dgm:spPr/>
    </dgm:pt>
    <dgm:pt modelId="{3ED168C6-E43B-45E1-B267-24D148ECB093}" type="pres">
      <dgm:prSet presAssocID="{B618283E-36FA-4C4C-B772-631D3202D2F3}" presName="linearProcess" presStyleCnt="0"/>
      <dgm:spPr/>
    </dgm:pt>
    <dgm:pt modelId="{8FF6BE4F-AEC4-4B8E-AA7F-934828E05026}" type="pres">
      <dgm:prSet presAssocID="{BBB5661D-8D31-47B2-A4A3-D601A9F09E32}" presName="textNode" presStyleLbl="node1" presStyleIdx="0" presStyleCnt="6" custScaleY="121158">
        <dgm:presLayoutVars>
          <dgm:bulletEnabled val="1"/>
        </dgm:presLayoutVars>
      </dgm:prSet>
      <dgm:spPr/>
      <dgm:t>
        <a:bodyPr/>
        <a:lstStyle/>
        <a:p>
          <a:endParaRPr lang="en-IN"/>
        </a:p>
      </dgm:t>
    </dgm:pt>
    <dgm:pt modelId="{7C65B077-0F32-4D44-9BA3-B471B7033491}" type="pres">
      <dgm:prSet presAssocID="{C2D620B2-82C3-42D3-AA3E-8185842D06F6}" presName="sibTrans" presStyleCnt="0"/>
      <dgm:spPr/>
    </dgm:pt>
    <dgm:pt modelId="{E542BD93-CA93-4F59-B2C1-ED79EDD6F50F}" type="pres">
      <dgm:prSet presAssocID="{8860CA80-7BAE-4540-9569-246FB77CD92F}" presName="textNode" presStyleLbl="node1" presStyleIdx="1" presStyleCnt="6" custScaleX="110280" custScaleY="122340">
        <dgm:presLayoutVars>
          <dgm:bulletEnabled val="1"/>
        </dgm:presLayoutVars>
      </dgm:prSet>
      <dgm:spPr/>
      <dgm:t>
        <a:bodyPr/>
        <a:lstStyle/>
        <a:p>
          <a:endParaRPr lang="en-IN"/>
        </a:p>
      </dgm:t>
    </dgm:pt>
    <dgm:pt modelId="{6E949B1C-70FA-413C-9A5A-7292D0F3DF89}" type="pres">
      <dgm:prSet presAssocID="{E76E331C-2A52-4F84-AFD9-064BD33C6255}" presName="sibTrans" presStyleCnt="0"/>
      <dgm:spPr/>
    </dgm:pt>
    <dgm:pt modelId="{76714BA3-0D98-46BA-9713-71B859412532}" type="pres">
      <dgm:prSet presAssocID="{F986369D-2D2C-452C-89E4-0F1207A77FEF}" presName="textNode" presStyleLbl="node1" presStyleIdx="2" presStyleCnt="6" custScaleY="102246">
        <dgm:presLayoutVars>
          <dgm:bulletEnabled val="1"/>
        </dgm:presLayoutVars>
      </dgm:prSet>
      <dgm:spPr/>
      <dgm:t>
        <a:bodyPr/>
        <a:lstStyle/>
        <a:p>
          <a:endParaRPr lang="en-IN"/>
        </a:p>
      </dgm:t>
    </dgm:pt>
    <dgm:pt modelId="{16CAA7A4-2C82-4EEB-BA36-C91369CBFEAB}" type="pres">
      <dgm:prSet presAssocID="{AAA362C9-681E-484F-AC51-377601C923DA}" presName="sibTrans" presStyleCnt="0"/>
      <dgm:spPr/>
    </dgm:pt>
    <dgm:pt modelId="{E0509983-961A-4CD0-AB04-8ACCBCE189AD}" type="pres">
      <dgm:prSet presAssocID="{A1EDC42A-D613-42D0-A048-C8E55B046245}" presName="textNode" presStyleLbl="node1" presStyleIdx="3" presStyleCnt="6" custScaleY="82151">
        <dgm:presLayoutVars>
          <dgm:bulletEnabled val="1"/>
        </dgm:presLayoutVars>
      </dgm:prSet>
      <dgm:spPr/>
      <dgm:t>
        <a:bodyPr/>
        <a:lstStyle/>
        <a:p>
          <a:endParaRPr lang="en-IN"/>
        </a:p>
      </dgm:t>
    </dgm:pt>
    <dgm:pt modelId="{9E16B01F-CE03-4855-AD53-B1160CA08C66}" type="pres">
      <dgm:prSet presAssocID="{4487548F-E53A-416A-939E-00465D237491}" presName="sibTrans" presStyleCnt="0"/>
      <dgm:spPr/>
    </dgm:pt>
    <dgm:pt modelId="{72AB9754-305F-442C-BC67-E7514BD168F7}" type="pres">
      <dgm:prSet presAssocID="{E3D4F4F9-B0E9-49FA-9260-F3698BEC37B9}" presName="textNode" presStyleLbl="node1" presStyleIdx="4" presStyleCnt="6" custScaleY="64421">
        <dgm:presLayoutVars>
          <dgm:bulletEnabled val="1"/>
        </dgm:presLayoutVars>
      </dgm:prSet>
      <dgm:spPr/>
      <dgm:t>
        <a:bodyPr/>
        <a:lstStyle/>
        <a:p>
          <a:endParaRPr lang="en-IN"/>
        </a:p>
      </dgm:t>
    </dgm:pt>
    <dgm:pt modelId="{BFCF5E28-0620-485C-99A2-6B61A1C168AF}" type="pres">
      <dgm:prSet presAssocID="{450AA9CE-A922-4522-8311-1E0973E4D5FE}" presName="sibTrans" presStyleCnt="0"/>
      <dgm:spPr/>
    </dgm:pt>
    <dgm:pt modelId="{4AF6404C-C6AB-4CC7-8CEA-3269702431D2}" type="pres">
      <dgm:prSet presAssocID="{0B3FCC51-400C-4EDB-95D3-C947F44F9CED}" presName="textNode" presStyleLbl="node1" presStyleIdx="5" presStyleCnt="6" custScaleY="46690">
        <dgm:presLayoutVars>
          <dgm:bulletEnabled val="1"/>
        </dgm:presLayoutVars>
      </dgm:prSet>
      <dgm:spPr/>
      <dgm:t>
        <a:bodyPr/>
        <a:lstStyle/>
        <a:p>
          <a:endParaRPr lang="en-IN"/>
        </a:p>
      </dgm:t>
    </dgm:pt>
  </dgm:ptLst>
  <dgm:cxnLst>
    <dgm:cxn modelId="{50AF6D38-0BD8-4E11-ABB7-B53DD14E59FF}" srcId="{B618283E-36FA-4C4C-B772-631D3202D2F3}" destId="{BBB5661D-8D31-47B2-A4A3-D601A9F09E32}" srcOrd="0" destOrd="0" parTransId="{F2BD18A8-4B4C-4609-84FD-F46700F27A94}" sibTransId="{C2D620B2-82C3-42D3-AA3E-8185842D06F6}"/>
    <dgm:cxn modelId="{B5371BDD-7BF9-4394-9034-A42AC1D056ED}" srcId="{B618283E-36FA-4C4C-B772-631D3202D2F3}" destId="{F986369D-2D2C-452C-89E4-0F1207A77FEF}" srcOrd="2" destOrd="0" parTransId="{D8159511-B3CB-4C5E-B4BE-74984398C2A9}" sibTransId="{AAA362C9-681E-484F-AC51-377601C923DA}"/>
    <dgm:cxn modelId="{428E38B4-5907-46F1-B7DA-647886BF4304}" type="presOf" srcId="{A1EDC42A-D613-42D0-A048-C8E55B046245}" destId="{E0509983-961A-4CD0-AB04-8ACCBCE189AD}" srcOrd="0" destOrd="0" presId="urn:microsoft.com/office/officeart/2005/8/layout/hProcess9"/>
    <dgm:cxn modelId="{8B037A45-61F5-4A2D-871E-5657EAAF60ED}" type="presOf" srcId="{0B3FCC51-400C-4EDB-95D3-C947F44F9CED}" destId="{4AF6404C-C6AB-4CC7-8CEA-3269702431D2}" srcOrd="0" destOrd="0" presId="urn:microsoft.com/office/officeart/2005/8/layout/hProcess9"/>
    <dgm:cxn modelId="{D4B9188A-0AAF-403B-BFB1-22B3BA85B4E8}" type="presOf" srcId="{BBB5661D-8D31-47B2-A4A3-D601A9F09E32}" destId="{8FF6BE4F-AEC4-4B8E-AA7F-934828E05026}" srcOrd="0" destOrd="0" presId="urn:microsoft.com/office/officeart/2005/8/layout/hProcess9"/>
    <dgm:cxn modelId="{8936CD57-74C9-4734-87EE-CF81BA8092BF}" type="presOf" srcId="{F986369D-2D2C-452C-89E4-0F1207A77FEF}" destId="{76714BA3-0D98-46BA-9713-71B859412532}" srcOrd="0" destOrd="0" presId="urn:microsoft.com/office/officeart/2005/8/layout/hProcess9"/>
    <dgm:cxn modelId="{CFB9DD08-F9D5-4949-9B1D-6B63F9F26B4D}" srcId="{B618283E-36FA-4C4C-B772-631D3202D2F3}" destId="{0B3FCC51-400C-4EDB-95D3-C947F44F9CED}" srcOrd="5" destOrd="0" parTransId="{CECFBAE7-5693-4A0D-A562-B961370F483C}" sibTransId="{D6D23F23-7C2E-4B7A-9C86-DEC5B615AA6C}"/>
    <dgm:cxn modelId="{1241D745-6E81-4F73-A332-BE9E3CF3B329}" type="presOf" srcId="{B618283E-36FA-4C4C-B772-631D3202D2F3}" destId="{A0BBE86D-C44A-427A-BD64-DBD321017688}" srcOrd="0" destOrd="0" presId="urn:microsoft.com/office/officeart/2005/8/layout/hProcess9"/>
    <dgm:cxn modelId="{8698EFCA-64DE-4410-88B5-39D5D4E72DE6}" srcId="{B618283E-36FA-4C4C-B772-631D3202D2F3}" destId="{8860CA80-7BAE-4540-9569-246FB77CD92F}" srcOrd="1" destOrd="0" parTransId="{28E10F92-D7BE-4B82-8388-0F846453DB63}" sibTransId="{E76E331C-2A52-4F84-AFD9-064BD33C6255}"/>
    <dgm:cxn modelId="{C1540B43-1031-4ED5-9D5C-ABFF28CF3678}" srcId="{B618283E-36FA-4C4C-B772-631D3202D2F3}" destId="{A1EDC42A-D613-42D0-A048-C8E55B046245}" srcOrd="3" destOrd="0" parTransId="{FF75D4B9-7F8A-4BD4-9265-81BBA4C45151}" sibTransId="{4487548F-E53A-416A-939E-00465D237491}"/>
    <dgm:cxn modelId="{BC0E5313-D2BA-4917-AA73-900D49A858A7}" type="presOf" srcId="{E3D4F4F9-B0E9-49FA-9260-F3698BEC37B9}" destId="{72AB9754-305F-442C-BC67-E7514BD168F7}" srcOrd="0" destOrd="0" presId="urn:microsoft.com/office/officeart/2005/8/layout/hProcess9"/>
    <dgm:cxn modelId="{E41D1D2F-121A-4B25-98BC-6B191B699877}" type="presOf" srcId="{8860CA80-7BAE-4540-9569-246FB77CD92F}" destId="{E542BD93-CA93-4F59-B2C1-ED79EDD6F50F}" srcOrd="0" destOrd="0" presId="urn:microsoft.com/office/officeart/2005/8/layout/hProcess9"/>
    <dgm:cxn modelId="{957CA4FE-C881-4ADD-B952-0EF2E4B7F07F}" srcId="{B618283E-36FA-4C4C-B772-631D3202D2F3}" destId="{E3D4F4F9-B0E9-49FA-9260-F3698BEC37B9}" srcOrd="4" destOrd="0" parTransId="{F6F7AF91-ADB0-498F-831F-36440D88294F}" sibTransId="{450AA9CE-A922-4522-8311-1E0973E4D5FE}"/>
    <dgm:cxn modelId="{FC687CE2-0D0F-4EC9-B73D-1EB96044F988}" type="presParOf" srcId="{A0BBE86D-C44A-427A-BD64-DBD321017688}" destId="{CDB0E954-D61E-4235-BD1B-D112BBAE4C43}" srcOrd="0" destOrd="0" presId="urn:microsoft.com/office/officeart/2005/8/layout/hProcess9"/>
    <dgm:cxn modelId="{EA8B0BDD-A198-4405-B5D2-EB03387E6345}" type="presParOf" srcId="{A0BBE86D-C44A-427A-BD64-DBD321017688}" destId="{3ED168C6-E43B-45E1-B267-24D148ECB093}" srcOrd="1" destOrd="0" presId="urn:microsoft.com/office/officeart/2005/8/layout/hProcess9"/>
    <dgm:cxn modelId="{9D3FE86E-215B-46BA-99EE-36B273257516}" type="presParOf" srcId="{3ED168C6-E43B-45E1-B267-24D148ECB093}" destId="{8FF6BE4F-AEC4-4B8E-AA7F-934828E05026}" srcOrd="0" destOrd="0" presId="urn:microsoft.com/office/officeart/2005/8/layout/hProcess9"/>
    <dgm:cxn modelId="{85373097-B234-4465-BB49-5AC0A4583B10}" type="presParOf" srcId="{3ED168C6-E43B-45E1-B267-24D148ECB093}" destId="{7C65B077-0F32-4D44-9BA3-B471B7033491}" srcOrd="1" destOrd="0" presId="urn:microsoft.com/office/officeart/2005/8/layout/hProcess9"/>
    <dgm:cxn modelId="{39B92BC3-022D-4453-ABB9-F7FF4F729020}" type="presParOf" srcId="{3ED168C6-E43B-45E1-B267-24D148ECB093}" destId="{E542BD93-CA93-4F59-B2C1-ED79EDD6F50F}" srcOrd="2" destOrd="0" presId="urn:microsoft.com/office/officeart/2005/8/layout/hProcess9"/>
    <dgm:cxn modelId="{6749DDBB-D3B3-4028-A1AA-26F5AD1DEE0F}" type="presParOf" srcId="{3ED168C6-E43B-45E1-B267-24D148ECB093}" destId="{6E949B1C-70FA-413C-9A5A-7292D0F3DF89}" srcOrd="3" destOrd="0" presId="urn:microsoft.com/office/officeart/2005/8/layout/hProcess9"/>
    <dgm:cxn modelId="{4F4472E9-CA43-407D-8A28-7FBF40D0F02C}" type="presParOf" srcId="{3ED168C6-E43B-45E1-B267-24D148ECB093}" destId="{76714BA3-0D98-46BA-9713-71B859412532}" srcOrd="4" destOrd="0" presId="urn:microsoft.com/office/officeart/2005/8/layout/hProcess9"/>
    <dgm:cxn modelId="{B0107E95-979F-4619-86CD-8B8FCECE7B28}" type="presParOf" srcId="{3ED168C6-E43B-45E1-B267-24D148ECB093}" destId="{16CAA7A4-2C82-4EEB-BA36-C91369CBFEAB}" srcOrd="5" destOrd="0" presId="urn:microsoft.com/office/officeart/2005/8/layout/hProcess9"/>
    <dgm:cxn modelId="{2ADD0FF4-7B47-4D34-9179-6B9A223582A0}" type="presParOf" srcId="{3ED168C6-E43B-45E1-B267-24D148ECB093}" destId="{E0509983-961A-4CD0-AB04-8ACCBCE189AD}" srcOrd="6" destOrd="0" presId="urn:microsoft.com/office/officeart/2005/8/layout/hProcess9"/>
    <dgm:cxn modelId="{BDC1D9B4-BCB7-4659-8C68-4CE3C4216199}" type="presParOf" srcId="{3ED168C6-E43B-45E1-B267-24D148ECB093}" destId="{9E16B01F-CE03-4855-AD53-B1160CA08C66}" srcOrd="7" destOrd="0" presId="urn:microsoft.com/office/officeart/2005/8/layout/hProcess9"/>
    <dgm:cxn modelId="{599A877D-881B-4F18-9E99-BACC18476080}" type="presParOf" srcId="{3ED168C6-E43B-45E1-B267-24D148ECB093}" destId="{72AB9754-305F-442C-BC67-E7514BD168F7}" srcOrd="8" destOrd="0" presId="urn:microsoft.com/office/officeart/2005/8/layout/hProcess9"/>
    <dgm:cxn modelId="{04C2B30A-35DF-4833-B706-A53C55F5ED24}" type="presParOf" srcId="{3ED168C6-E43B-45E1-B267-24D148ECB093}" destId="{BFCF5E28-0620-485C-99A2-6B61A1C168AF}" srcOrd="9" destOrd="0" presId="urn:microsoft.com/office/officeart/2005/8/layout/hProcess9"/>
    <dgm:cxn modelId="{4880413D-5ABA-473A-B03C-4F042915B670}" type="presParOf" srcId="{3ED168C6-E43B-45E1-B267-24D148ECB093}" destId="{4AF6404C-C6AB-4CC7-8CEA-3269702431D2}" srcOrd="1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E12231-1A8A-45BB-A11E-CC21576886B6}"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685C78AD-1423-46C1-BEBF-70E9F0694863}">
      <dgm:prSet custT="1"/>
      <dgm:spPr>
        <a:solidFill>
          <a:srgbClr val="0070C0"/>
        </a:solidFill>
      </dgm:spPr>
      <dgm:t>
        <a:bodyPr/>
        <a:lstStyle/>
        <a:p>
          <a:pPr algn="ctr" rtl="0"/>
          <a:r>
            <a:rPr lang="en-US" sz="2800" b="1" baseline="0" dirty="0"/>
            <a:t>INDIRECT DAMAGE</a:t>
          </a:r>
          <a:endParaRPr lang="en-US" sz="2800" dirty="0"/>
        </a:p>
      </dgm:t>
    </dgm:pt>
    <dgm:pt modelId="{ADB0333F-2691-483B-85EA-950C5511A402}" type="parTrans" cxnId="{89DC6793-33AD-4056-BA45-8546439128A4}">
      <dgm:prSet/>
      <dgm:spPr/>
      <dgm:t>
        <a:bodyPr/>
        <a:lstStyle/>
        <a:p>
          <a:endParaRPr lang="en-US"/>
        </a:p>
      </dgm:t>
    </dgm:pt>
    <dgm:pt modelId="{9A505330-D004-45F5-9916-2066B9E67BFA}" type="sibTrans" cxnId="{89DC6793-33AD-4056-BA45-8546439128A4}">
      <dgm:prSet/>
      <dgm:spPr/>
      <dgm:t>
        <a:bodyPr/>
        <a:lstStyle/>
        <a:p>
          <a:endParaRPr lang="en-US"/>
        </a:p>
      </dgm:t>
    </dgm:pt>
    <dgm:pt modelId="{CAA13A2D-76DD-4EF2-A3BA-B573764298CB}">
      <dgm:prSet/>
      <dgm:spPr/>
      <dgm:t>
        <a:bodyPr/>
        <a:lstStyle/>
        <a:p>
          <a:pPr rtl="0"/>
          <a:r>
            <a:rPr lang="en-US" b="1" baseline="0" dirty="0">
              <a:solidFill>
                <a:srgbClr val="C00000"/>
              </a:solidFill>
            </a:rPr>
            <a:t>BACTERIALLY TRIGGERED AUTO-DESTRUCTION </a:t>
          </a:r>
          <a:endParaRPr lang="en-US" dirty="0">
            <a:solidFill>
              <a:srgbClr val="C00000"/>
            </a:solidFill>
          </a:endParaRPr>
        </a:p>
      </dgm:t>
    </dgm:pt>
    <dgm:pt modelId="{6D3F1230-418D-4D32-A224-1600C3FA432F}" type="parTrans" cxnId="{15F7D687-A810-4DDE-B53B-36C14FDAA6FE}">
      <dgm:prSet/>
      <dgm:spPr/>
      <dgm:t>
        <a:bodyPr/>
        <a:lstStyle/>
        <a:p>
          <a:endParaRPr lang="en-US"/>
        </a:p>
      </dgm:t>
    </dgm:pt>
    <dgm:pt modelId="{A6806833-B7BE-4052-AE5F-525CA0017389}" type="sibTrans" cxnId="{15F7D687-A810-4DDE-B53B-36C14FDAA6FE}">
      <dgm:prSet/>
      <dgm:spPr/>
      <dgm:t>
        <a:bodyPr/>
        <a:lstStyle/>
        <a:p>
          <a:endParaRPr lang="en-US"/>
        </a:p>
      </dgm:t>
    </dgm:pt>
    <dgm:pt modelId="{3C79A151-0F9C-43F1-9E9D-CA51C53C8C84}">
      <dgm:prSet/>
      <dgm:spPr/>
      <dgm:t>
        <a:bodyPr/>
        <a:lstStyle/>
        <a:p>
          <a:pPr rtl="0"/>
          <a:r>
            <a:rPr lang="en-IN" b="1" baseline="0" dirty="0">
              <a:solidFill>
                <a:srgbClr val="C00000"/>
              </a:solidFill>
            </a:rPr>
            <a:t>NEUTROPHIL CONTRIBUTES TO MECHANICAL TISSUE DAMAGE AND CONCOMITANT RELEASE OF LYSOSOMAL ENZYMES AND ROS</a:t>
          </a:r>
          <a:endParaRPr lang="en-US" b="1" baseline="0" dirty="0">
            <a:solidFill>
              <a:srgbClr val="C00000"/>
            </a:solidFill>
          </a:endParaRPr>
        </a:p>
      </dgm:t>
    </dgm:pt>
    <dgm:pt modelId="{C2EB7461-1179-4381-9425-22670CB8F070}" type="parTrans" cxnId="{74C3D7F5-FDB6-4829-8DC8-FD6D91A15C54}">
      <dgm:prSet/>
      <dgm:spPr/>
      <dgm:t>
        <a:bodyPr/>
        <a:lstStyle/>
        <a:p>
          <a:endParaRPr lang="en-US"/>
        </a:p>
      </dgm:t>
    </dgm:pt>
    <dgm:pt modelId="{CB1A6E99-C096-4A32-921D-685BE9C91E2B}" type="sibTrans" cxnId="{74C3D7F5-FDB6-4829-8DC8-FD6D91A15C54}">
      <dgm:prSet/>
      <dgm:spPr/>
      <dgm:t>
        <a:bodyPr/>
        <a:lstStyle/>
        <a:p>
          <a:endParaRPr lang="en-US"/>
        </a:p>
      </dgm:t>
    </dgm:pt>
    <dgm:pt modelId="{C9C12A9A-868D-4A94-85EE-087F0E27BF13}">
      <dgm:prSet custT="1"/>
      <dgm:spPr/>
      <dgm:t>
        <a:bodyPr/>
        <a:lstStyle/>
        <a:p>
          <a:pPr rtl="0"/>
          <a:r>
            <a:rPr lang="en-IN" sz="1800" b="1" baseline="0" dirty="0">
              <a:solidFill>
                <a:srgbClr val="C00000"/>
              </a:solidFill>
            </a:rPr>
            <a:t>EXTRACELLULAR DISCHARGE OF GRANULAR CONTENTS, &amp; RELEASE OF PRO-INFLAMMATORY MEDIATORS CAUSE FURTHER DAMAGE.</a:t>
          </a:r>
          <a:endParaRPr lang="en-US" sz="1800" b="1" baseline="0" dirty="0">
            <a:solidFill>
              <a:srgbClr val="C00000"/>
            </a:solidFill>
          </a:endParaRPr>
        </a:p>
      </dgm:t>
    </dgm:pt>
    <dgm:pt modelId="{E2DFB315-9C7B-4412-9771-EE6E9D54A7AC}" type="parTrans" cxnId="{75816D9A-914F-49EE-8033-605EAB35786F}">
      <dgm:prSet/>
      <dgm:spPr/>
      <dgm:t>
        <a:bodyPr/>
        <a:lstStyle/>
        <a:p>
          <a:endParaRPr lang="en-US"/>
        </a:p>
      </dgm:t>
    </dgm:pt>
    <dgm:pt modelId="{EC97F1FE-A719-4C87-9A6A-FE872601354A}" type="sibTrans" cxnId="{75816D9A-914F-49EE-8033-605EAB35786F}">
      <dgm:prSet/>
      <dgm:spPr/>
      <dgm:t>
        <a:bodyPr/>
        <a:lstStyle/>
        <a:p>
          <a:endParaRPr lang="en-US"/>
        </a:p>
      </dgm:t>
    </dgm:pt>
    <dgm:pt modelId="{DD2030B8-AB96-44B2-A43A-8DA6B8E00FE2}">
      <dgm:prSet/>
      <dgm:spPr/>
      <dgm:t>
        <a:bodyPr/>
        <a:lstStyle/>
        <a:p>
          <a:pPr rtl="0"/>
          <a:r>
            <a:rPr lang="en-IN" b="1" baseline="0" dirty="0">
              <a:solidFill>
                <a:srgbClr val="C00000"/>
              </a:solidFill>
            </a:rPr>
            <a:t>MACROPHAGES/MONOCYTES , SECRETE IL-1 AND PGE</a:t>
          </a:r>
          <a:r>
            <a:rPr lang="en-IN" b="1" baseline="-25000" dirty="0">
              <a:solidFill>
                <a:srgbClr val="C00000"/>
              </a:solidFill>
            </a:rPr>
            <a:t>2</a:t>
          </a:r>
          <a:r>
            <a:rPr lang="en-IN" b="1" baseline="0" dirty="0">
              <a:solidFill>
                <a:srgbClr val="C00000"/>
              </a:solidFill>
            </a:rPr>
            <a:t> </a:t>
          </a:r>
          <a:endParaRPr lang="en-US" b="1" baseline="0" dirty="0">
            <a:solidFill>
              <a:srgbClr val="C00000"/>
            </a:solidFill>
          </a:endParaRPr>
        </a:p>
      </dgm:t>
    </dgm:pt>
    <dgm:pt modelId="{CFCCE70C-2B14-4663-90CD-875F599FA448}" type="parTrans" cxnId="{1745249D-8965-4E25-BD59-F2547950A9C8}">
      <dgm:prSet/>
      <dgm:spPr/>
      <dgm:t>
        <a:bodyPr/>
        <a:lstStyle/>
        <a:p>
          <a:endParaRPr lang="en-US"/>
        </a:p>
      </dgm:t>
    </dgm:pt>
    <dgm:pt modelId="{4BFD3438-1E0B-4AE1-80DD-BF94261D2C8A}" type="sibTrans" cxnId="{1745249D-8965-4E25-BD59-F2547950A9C8}">
      <dgm:prSet/>
      <dgm:spPr/>
      <dgm:t>
        <a:bodyPr/>
        <a:lstStyle/>
        <a:p>
          <a:endParaRPr lang="en-US"/>
        </a:p>
      </dgm:t>
    </dgm:pt>
    <dgm:pt modelId="{06EB89C8-8189-4737-A740-71FC782A0FE9}">
      <dgm:prSet/>
      <dgm:spPr/>
      <dgm:t>
        <a:bodyPr/>
        <a:lstStyle/>
        <a:p>
          <a:pPr rtl="0"/>
          <a:r>
            <a:rPr lang="en-IN" b="1" baseline="0" dirty="0">
              <a:solidFill>
                <a:srgbClr val="C00000"/>
              </a:solidFill>
            </a:rPr>
            <a:t>B-CELL AND PLASMA CELL</a:t>
          </a:r>
          <a:endParaRPr lang="en-US" b="1" baseline="0" dirty="0">
            <a:solidFill>
              <a:srgbClr val="C00000"/>
            </a:solidFill>
          </a:endParaRPr>
        </a:p>
      </dgm:t>
    </dgm:pt>
    <dgm:pt modelId="{C0563430-83E6-46E4-94E8-09E48402E314}" type="parTrans" cxnId="{0479FCA7-DEB0-46D5-AA6D-80ACE7F5C797}">
      <dgm:prSet/>
      <dgm:spPr/>
      <dgm:t>
        <a:bodyPr/>
        <a:lstStyle/>
        <a:p>
          <a:endParaRPr lang="en-US"/>
        </a:p>
      </dgm:t>
    </dgm:pt>
    <dgm:pt modelId="{2771ED52-CC17-4158-AE3C-42281106CC3B}" type="sibTrans" cxnId="{0479FCA7-DEB0-46D5-AA6D-80ACE7F5C797}">
      <dgm:prSet/>
      <dgm:spPr/>
      <dgm:t>
        <a:bodyPr/>
        <a:lstStyle/>
        <a:p>
          <a:endParaRPr lang="en-US"/>
        </a:p>
      </dgm:t>
    </dgm:pt>
    <dgm:pt modelId="{DD029EEA-685A-436E-ABE8-A21E8DDE4A41}">
      <dgm:prSet/>
      <dgm:spPr/>
      <dgm:t>
        <a:bodyPr/>
        <a:lstStyle/>
        <a:p>
          <a:pPr rtl="0"/>
          <a:r>
            <a:rPr lang="en-IN" b="1" baseline="0" dirty="0">
              <a:solidFill>
                <a:srgbClr val="C00000"/>
              </a:solidFill>
            </a:rPr>
            <a:t>DENDRITIC CELLS </a:t>
          </a:r>
          <a:endParaRPr lang="en-US" b="1" baseline="0" dirty="0">
            <a:solidFill>
              <a:srgbClr val="C00000"/>
            </a:solidFill>
          </a:endParaRPr>
        </a:p>
      </dgm:t>
    </dgm:pt>
    <dgm:pt modelId="{0F367322-E883-4EC6-8893-86A290953D73}" type="parTrans" cxnId="{03E77C25-71B9-4D58-B2EC-BD1437E54A9E}">
      <dgm:prSet/>
      <dgm:spPr/>
      <dgm:t>
        <a:bodyPr/>
        <a:lstStyle/>
        <a:p>
          <a:endParaRPr lang="en-US"/>
        </a:p>
      </dgm:t>
    </dgm:pt>
    <dgm:pt modelId="{150F24E1-365A-41BA-90E9-6D9BDB86310B}" type="sibTrans" cxnId="{03E77C25-71B9-4D58-B2EC-BD1437E54A9E}">
      <dgm:prSet/>
      <dgm:spPr/>
      <dgm:t>
        <a:bodyPr/>
        <a:lstStyle/>
        <a:p>
          <a:endParaRPr lang="en-US"/>
        </a:p>
      </dgm:t>
    </dgm:pt>
    <dgm:pt modelId="{5BB69B2A-CD22-4B4E-B5B6-9609020C67C0}">
      <dgm:prSet custT="1"/>
      <dgm:spPr/>
      <dgm:t>
        <a:bodyPr/>
        <a:lstStyle/>
        <a:p>
          <a:pPr rtl="0"/>
          <a:r>
            <a:rPr lang="en-IN" sz="1800" b="1" baseline="0" dirty="0">
              <a:solidFill>
                <a:srgbClr val="C00000"/>
              </a:solidFill>
            </a:rPr>
            <a:t>CHEMOTACTIC FACTORS (SUCH AS LEUKOTRIENE B</a:t>
          </a:r>
          <a:r>
            <a:rPr lang="en-IN" sz="1800" b="1" baseline="-25000" dirty="0">
              <a:solidFill>
                <a:srgbClr val="C00000"/>
              </a:solidFill>
            </a:rPr>
            <a:t>4</a:t>
          </a:r>
          <a:r>
            <a:rPr lang="en-IN" sz="1800" b="1" baseline="0" dirty="0">
              <a:solidFill>
                <a:srgbClr val="C00000"/>
              </a:solidFill>
            </a:rPr>
            <a:t>) THAT ATTRACT INCREASING NUMBERS OF NEUTROPHILS.</a:t>
          </a:r>
          <a:endParaRPr lang="en-US" sz="1800" b="1" baseline="0" dirty="0">
            <a:solidFill>
              <a:srgbClr val="C00000"/>
            </a:solidFill>
          </a:endParaRPr>
        </a:p>
      </dgm:t>
    </dgm:pt>
    <dgm:pt modelId="{00421BB8-2E49-42F2-A27C-92E1992CA77A}" type="parTrans" cxnId="{444A9ACF-6806-454E-9F9F-F8CBC39D71BA}">
      <dgm:prSet/>
      <dgm:spPr/>
    </dgm:pt>
    <dgm:pt modelId="{4564E5C7-1C62-456B-8992-C65089AA1FC8}" type="sibTrans" cxnId="{444A9ACF-6806-454E-9F9F-F8CBC39D71BA}">
      <dgm:prSet/>
      <dgm:spPr/>
    </dgm:pt>
    <dgm:pt modelId="{D037AE36-0247-4377-AE5D-B4C2DD84D000}" type="pres">
      <dgm:prSet presAssocID="{D6E12231-1A8A-45BB-A11E-CC21576886B6}" presName="linear" presStyleCnt="0">
        <dgm:presLayoutVars>
          <dgm:animLvl val="lvl"/>
          <dgm:resizeHandles val="exact"/>
        </dgm:presLayoutVars>
      </dgm:prSet>
      <dgm:spPr/>
      <dgm:t>
        <a:bodyPr/>
        <a:lstStyle/>
        <a:p>
          <a:endParaRPr lang="en-IN"/>
        </a:p>
      </dgm:t>
    </dgm:pt>
    <dgm:pt modelId="{99F7BB34-64F9-4C88-A8B4-16A3021B7742}" type="pres">
      <dgm:prSet presAssocID="{685C78AD-1423-46C1-BEBF-70E9F0694863}" presName="parentText" presStyleLbl="node1" presStyleIdx="0" presStyleCnt="8" custScaleY="161847" custLinFactY="-100000" custLinFactNeighborX="-1020" custLinFactNeighborY="-124847">
        <dgm:presLayoutVars>
          <dgm:chMax val="0"/>
          <dgm:bulletEnabled val="1"/>
        </dgm:presLayoutVars>
      </dgm:prSet>
      <dgm:spPr/>
      <dgm:t>
        <a:bodyPr/>
        <a:lstStyle/>
        <a:p>
          <a:endParaRPr lang="en-IN"/>
        </a:p>
      </dgm:t>
    </dgm:pt>
    <dgm:pt modelId="{FAF629BB-3ADC-4D00-8B72-49236259E53F}" type="pres">
      <dgm:prSet presAssocID="{9A505330-D004-45F5-9916-2066B9E67BFA}" presName="spacer" presStyleCnt="0"/>
      <dgm:spPr/>
    </dgm:pt>
    <dgm:pt modelId="{3A7D4393-B63B-431A-83AD-D30D88CBCD49}" type="pres">
      <dgm:prSet presAssocID="{CAA13A2D-76DD-4EF2-A3BA-B573764298CB}" presName="parentText" presStyleLbl="node1" presStyleIdx="1" presStyleCnt="8" custScaleY="107104" custLinFactY="35245" custLinFactNeighborY="100000">
        <dgm:presLayoutVars>
          <dgm:chMax val="0"/>
          <dgm:bulletEnabled val="1"/>
        </dgm:presLayoutVars>
      </dgm:prSet>
      <dgm:spPr/>
      <dgm:t>
        <a:bodyPr/>
        <a:lstStyle/>
        <a:p>
          <a:endParaRPr lang="en-IN"/>
        </a:p>
      </dgm:t>
    </dgm:pt>
    <dgm:pt modelId="{51102C25-8271-410D-82B4-8079CB103CCF}" type="pres">
      <dgm:prSet presAssocID="{A6806833-B7BE-4052-AE5F-525CA0017389}" presName="spacer" presStyleCnt="0"/>
      <dgm:spPr/>
    </dgm:pt>
    <dgm:pt modelId="{29D3B267-EBCC-4F8E-AAF1-5DBBCC6D391E}" type="pres">
      <dgm:prSet presAssocID="{3C79A151-0F9C-43F1-9E9D-CA51C53C8C84}" presName="parentText" presStyleLbl="node1" presStyleIdx="2" presStyleCnt="8" custScaleY="149653" custLinFactY="33132" custLinFactNeighborY="100000">
        <dgm:presLayoutVars>
          <dgm:chMax val="0"/>
          <dgm:bulletEnabled val="1"/>
        </dgm:presLayoutVars>
      </dgm:prSet>
      <dgm:spPr/>
      <dgm:t>
        <a:bodyPr/>
        <a:lstStyle/>
        <a:p>
          <a:endParaRPr lang="en-IN"/>
        </a:p>
      </dgm:t>
    </dgm:pt>
    <dgm:pt modelId="{7515EDFD-18B6-469B-9D25-1302167BEF2C}" type="pres">
      <dgm:prSet presAssocID="{CB1A6E99-C096-4A32-921D-685BE9C91E2B}" presName="spacer" presStyleCnt="0"/>
      <dgm:spPr/>
    </dgm:pt>
    <dgm:pt modelId="{349C924E-FEB4-4A04-923B-197048FA7AEC}" type="pres">
      <dgm:prSet presAssocID="{C9C12A9A-868D-4A94-85EE-087F0E27BF13}" presName="parentText" presStyleLbl="node1" presStyleIdx="3" presStyleCnt="8" custScaleY="170011" custLinFactY="25068" custLinFactNeighborX="-137" custLinFactNeighborY="100000">
        <dgm:presLayoutVars>
          <dgm:chMax val="0"/>
          <dgm:bulletEnabled val="1"/>
        </dgm:presLayoutVars>
      </dgm:prSet>
      <dgm:spPr/>
      <dgm:t>
        <a:bodyPr/>
        <a:lstStyle/>
        <a:p>
          <a:endParaRPr lang="en-IN"/>
        </a:p>
      </dgm:t>
    </dgm:pt>
    <dgm:pt modelId="{44CA3A58-F3DD-4000-9A21-6912469AA717}" type="pres">
      <dgm:prSet presAssocID="{EC97F1FE-A719-4C87-9A6A-FE872601354A}" presName="spacer" presStyleCnt="0"/>
      <dgm:spPr/>
    </dgm:pt>
    <dgm:pt modelId="{DFDC9380-5629-415F-A21D-D2C3482AA104}" type="pres">
      <dgm:prSet presAssocID="{5BB69B2A-CD22-4B4E-B5B6-9609020C67C0}" presName="parentText" presStyleLbl="node1" presStyleIdx="4" presStyleCnt="8" custLinFactY="13821" custLinFactNeighborY="100000">
        <dgm:presLayoutVars>
          <dgm:chMax val="0"/>
          <dgm:bulletEnabled val="1"/>
        </dgm:presLayoutVars>
      </dgm:prSet>
      <dgm:spPr/>
      <dgm:t>
        <a:bodyPr/>
        <a:lstStyle/>
        <a:p>
          <a:endParaRPr lang="en-IN"/>
        </a:p>
      </dgm:t>
    </dgm:pt>
    <dgm:pt modelId="{616F59BE-6DD0-42FB-880F-1C74179E19FC}" type="pres">
      <dgm:prSet presAssocID="{4564E5C7-1C62-456B-8992-C65089AA1FC8}" presName="spacer" presStyleCnt="0"/>
      <dgm:spPr/>
    </dgm:pt>
    <dgm:pt modelId="{7DD2BBA8-40F0-499D-B292-315C679DF0D8}" type="pres">
      <dgm:prSet presAssocID="{DD2030B8-AB96-44B2-A43A-8DA6B8E00FE2}" presName="parentText" presStyleLbl="node1" presStyleIdx="5" presStyleCnt="8" custLinFactY="24524" custLinFactNeighborX="274" custLinFactNeighborY="100000">
        <dgm:presLayoutVars>
          <dgm:chMax val="0"/>
          <dgm:bulletEnabled val="1"/>
        </dgm:presLayoutVars>
      </dgm:prSet>
      <dgm:spPr/>
      <dgm:t>
        <a:bodyPr/>
        <a:lstStyle/>
        <a:p>
          <a:endParaRPr lang="en-IN"/>
        </a:p>
      </dgm:t>
    </dgm:pt>
    <dgm:pt modelId="{0D3B6CEB-0FCA-436D-B7B7-7EDC2C89AA16}" type="pres">
      <dgm:prSet presAssocID="{4BFD3438-1E0B-4AE1-80DD-BF94261D2C8A}" presName="spacer" presStyleCnt="0"/>
      <dgm:spPr/>
    </dgm:pt>
    <dgm:pt modelId="{79469F79-5BC3-4C9C-9E41-3BE2EA04E9B8}" type="pres">
      <dgm:prSet presAssocID="{06EB89C8-8189-4737-A740-71FC782A0FE9}" presName="parentText" presStyleLbl="node1" presStyleIdx="6" presStyleCnt="8" custLinFactY="29096" custLinFactNeighborX="137" custLinFactNeighborY="100000">
        <dgm:presLayoutVars>
          <dgm:chMax val="0"/>
          <dgm:bulletEnabled val="1"/>
        </dgm:presLayoutVars>
      </dgm:prSet>
      <dgm:spPr/>
      <dgm:t>
        <a:bodyPr/>
        <a:lstStyle/>
        <a:p>
          <a:endParaRPr lang="en-IN"/>
        </a:p>
      </dgm:t>
    </dgm:pt>
    <dgm:pt modelId="{7E5F57BE-8843-4AF6-ABA8-FBF4B9A729DC}" type="pres">
      <dgm:prSet presAssocID="{2771ED52-CC17-4158-AE3C-42281106CC3B}" presName="spacer" presStyleCnt="0"/>
      <dgm:spPr/>
    </dgm:pt>
    <dgm:pt modelId="{8895023C-9F61-4293-ADE5-7643B7738361}" type="pres">
      <dgm:prSet presAssocID="{DD029EEA-685A-436E-ABE8-A21E8DDE4A41}" presName="parentText" presStyleLbl="node1" presStyleIdx="7" presStyleCnt="8" custLinFactY="31210" custLinFactNeighborX="-137" custLinFactNeighborY="100000">
        <dgm:presLayoutVars>
          <dgm:chMax val="0"/>
          <dgm:bulletEnabled val="1"/>
        </dgm:presLayoutVars>
      </dgm:prSet>
      <dgm:spPr/>
      <dgm:t>
        <a:bodyPr/>
        <a:lstStyle/>
        <a:p>
          <a:endParaRPr lang="en-IN"/>
        </a:p>
      </dgm:t>
    </dgm:pt>
  </dgm:ptLst>
  <dgm:cxnLst>
    <dgm:cxn modelId="{9D46FA2A-9E01-4932-BA47-60ACCFBFAB3B}" type="presOf" srcId="{5BB69B2A-CD22-4B4E-B5B6-9609020C67C0}" destId="{DFDC9380-5629-415F-A21D-D2C3482AA104}" srcOrd="0" destOrd="0" presId="urn:microsoft.com/office/officeart/2005/8/layout/vList2"/>
    <dgm:cxn modelId="{15F7D687-A810-4DDE-B53B-36C14FDAA6FE}" srcId="{D6E12231-1A8A-45BB-A11E-CC21576886B6}" destId="{CAA13A2D-76DD-4EF2-A3BA-B573764298CB}" srcOrd="1" destOrd="0" parTransId="{6D3F1230-418D-4D32-A224-1600C3FA432F}" sibTransId="{A6806833-B7BE-4052-AE5F-525CA0017389}"/>
    <dgm:cxn modelId="{0479FCA7-DEB0-46D5-AA6D-80ACE7F5C797}" srcId="{D6E12231-1A8A-45BB-A11E-CC21576886B6}" destId="{06EB89C8-8189-4737-A740-71FC782A0FE9}" srcOrd="6" destOrd="0" parTransId="{C0563430-83E6-46E4-94E8-09E48402E314}" sibTransId="{2771ED52-CC17-4158-AE3C-42281106CC3B}"/>
    <dgm:cxn modelId="{B7A4D07F-8B55-4328-8CFE-E9F2F190B407}" type="presOf" srcId="{DD029EEA-685A-436E-ABE8-A21E8DDE4A41}" destId="{8895023C-9F61-4293-ADE5-7643B7738361}" srcOrd="0" destOrd="0" presId="urn:microsoft.com/office/officeart/2005/8/layout/vList2"/>
    <dgm:cxn modelId="{89B81E45-3E6A-444D-BA27-2C3D642078BA}" type="presOf" srcId="{DD2030B8-AB96-44B2-A43A-8DA6B8E00FE2}" destId="{7DD2BBA8-40F0-499D-B292-315C679DF0D8}" srcOrd="0" destOrd="0" presId="urn:microsoft.com/office/officeart/2005/8/layout/vList2"/>
    <dgm:cxn modelId="{74C3D7F5-FDB6-4829-8DC8-FD6D91A15C54}" srcId="{D6E12231-1A8A-45BB-A11E-CC21576886B6}" destId="{3C79A151-0F9C-43F1-9E9D-CA51C53C8C84}" srcOrd="2" destOrd="0" parTransId="{C2EB7461-1179-4381-9425-22670CB8F070}" sibTransId="{CB1A6E99-C096-4A32-921D-685BE9C91E2B}"/>
    <dgm:cxn modelId="{B77915E9-6A7A-4F5D-9A2B-4255EE35C82E}" type="presOf" srcId="{CAA13A2D-76DD-4EF2-A3BA-B573764298CB}" destId="{3A7D4393-B63B-431A-83AD-D30D88CBCD49}" srcOrd="0" destOrd="0" presId="urn:microsoft.com/office/officeart/2005/8/layout/vList2"/>
    <dgm:cxn modelId="{E6BA82DA-EBAF-4D5B-936B-EDF9AF614157}" type="presOf" srcId="{685C78AD-1423-46C1-BEBF-70E9F0694863}" destId="{99F7BB34-64F9-4C88-A8B4-16A3021B7742}" srcOrd="0" destOrd="0" presId="urn:microsoft.com/office/officeart/2005/8/layout/vList2"/>
    <dgm:cxn modelId="{75816D9A-914F-49EE-8033-605EAB35786F}" srcId="{D6E12231-1A8A-45BB-A11E-CC21576886B6}" destId="{C9C12A9A-868D-4A94-85EE-087F0E27BF13}" srcOrd="3" destOrd="0" parTransId="{E2DFB315-9C7B-4412-9771-EE6E9D54A7AC}" sibTransId="{EC97F1FE-A719-4C87-9A6A-FE872601354A}"/>
    <dgm:cxn modelId="{444A9ACF-6806-454E-9F9F-F8CBC39D71BA}" srcId="{D6E12231-1A8A-45BB-A11E-CC21576886B6}" destId="{5BB69B2A-CD22-4B4E-B5B6-9609020C67C0}" srcOrd="4" destOrd="0" parTransId="{00421BB8-2E49-42F2-A27C-92E1992CA77A}" sibTransId="{4564E5C7-1C62-456B-8992-C65089AA1FC8}"/>
    <dgm:cxn modelId="{2542E911-070F-4A5E-ACC1-DF58A090A2AD}" type="presOf" srcId="{D6E12231-1A8A-45BB-A11E-CC21576886B6}" destId="{D037AE36-0247-4377-AE5D-B4C2DD84D000}" srcOrd="0" destOrd="0" presId="urn:microsoft.com/office/officeart/2005/8/layout/vList2"/>
    <dgm:cxn modelId="{03E77C25-71B9-4D58-B2EC-BD1437E54A9E}" srcId="{D6E12231-1A8A-45BB-A11E-CC21576886B6}" destId="{DD029EEA-685A-436E-ABE8-A21E8DDE4A41}" srcOrd="7" destOrd="0" parTransId="{0F367322-E883-4EC6-8893-86A290953D73}" sibTransId="{150F24E1-365A-41BA-90E9-6D9BDB86310B}"/>
    <dgm:cxn modelId="{89DC6793-33AD-4056-BA45-8546439128A4}" srcId="{D6E12231-1A8A-45BB-A11E-CC21576886B6}" destId="{685C78AD-1423-46C1-BEBF-70E9F0694863}" srcOrd="0" destOrd="0" parTransId="{ADB0333F-2691-483B-85EA-950C5511A402}" sibTransId="{9A505330-D004-45F5-9916-2066B9E67BFA}"/>
    <dgm:cxn modelId="{A2F2362F-04CB-48E4-9D2A-417629E8AD4F}" type="presOf" srcId="{C9C12A9A-868D-4A94-85EE-087F0E27BF13}" destId="{349C924E-FEB4-4A04-923B-197048FA7AEC}" srcOrd="0" destOrd="0" presId="urn:microsoft.com/office/officeart/2005/8/layout/vList2"/>
    <dgm:cxn modelId="{38F73A11-C990-49A4-B570-1C221F89B24B}" type="presOf" srcId="{06EB89C8-8189-4737-A740-71FC782A0FE9}" destId="{79469F79-5BC3-4C9C-9E41-3BE2EA04E9B8}" srcOrd="0" destOrd="0" presId="urn:microsoft.com/office/officeart/2005/8/layout/vList2"/>
    <dgm:cxn modelId="{1745249D-8965-4E25-BD59-F2547950A9C8}" srcId="{D6E12231-1A8A-45BB-A11E-CC21576886B6}" destId="{DD2030B8-AB96-44B2-A43A-8DA6B8E00FE2}" srcOrd="5" destOrd="0" parTransId="{CFCCE70C-2B14-4663-90CD-875F599FA448}" sibTransId="{4BFD3438-1E0B-4AE1-80DD-BF94261D2C8A}"/>
    <dgm:cxn modelId="{19EAEEB5-F8D2-4BF0-AA8F-347C9C79F1EF}" type="presOf" srcId="{3C79A151-0F9C-43F1-9E9D-CA51C53C8C84}" destId="{29D3B267-EBCC-4F8E-AAF1-5DBBCC6D391E}" srcOrd="0" destOrd="0" presId="urn:microsoft.com/office/officeart/2005/8/layout/vList2"/>
    <dgm:cxn modelId="{8464D3FF-D7D5-4136-9479-B1C824DA406D}" type="presParOf" srcId="{D037AE36-0247-4377-AE5D-B4C2DD84D000}" destId="{99F7BB34-64F9-4C88-A8B4-16A3021B7742}" srcOrd="0" destOrd="0" presId="urn:microsoft.com/office/officeart/2005/8/layout/vList2"/>
    <dgm:cxn modelId="{04A024EB-9E49-4FE5-A4DE-7A3E1F26DCA1}" type="presParOf" srcId="{D037AE36-0247-4377-AE5D-B4C2DD84D000}" destId="{FAF629BB-3ADC-4D00-8B72-49236259E53F}" srcOrd="1" destOrd="0" presId="urn:microsoft.com/office/officeart/2005/8/layout/vList2"/>
    <dgm:cxn modelId="{4886C9B6-17D8-4A6B-BD67-A95A8C00786D}" type="presParOf" srcId="{D037AE36-0247-4377-AE5D-B4C2DD84D000}" destId="{3A7D4393-B63B-431A-83AD-D30D88CBCD49}" srcOrd="2" destOrd="0" presId="urn:microsoft.com/office/officeart/2005/8/layout/vList2"/>
    <dgm:cxn modelId="{2BB82B5B-B99C-4C5E-840B-B25538F50EFC}" type="presParOf" srcId="{D037AE36-0247-4377-AE5D-B4C2DD84D000}" destId="{51102C25-8271-410D-82B4-8079CB103CCF}" srcOrd="3" destOrd="0" presId="urn:microsoft.com/office/officeart/2005/8/layout/vList2"/>
    <dgm:cxn modelId="{458EE13F-B03D-4839-AA91-08F69767BD9F}" type="presParOf" srcId="{D037AE36-0247-4377-AE5D-B4C2DD84D000}" destId="{29D3B267-EBCC-4F8E-AAF1-5DBBCC6D391E}" srcOrd="4" destOrd="0" presId="urn:microsoft.com/office/officeart/2005/8/layout/vList2"/>
    <dgm:cxn modelId="{984B24B5-AC6C-4A6F-AE66-7B80F4BABF09}" type="presParOf" srcId="{D037AE36-0247-4377-AE5D-B4C2DD84D000}" destId="{7515EDFD-18B6-469B-9D25-1302167BEF2C}" srcOrd="5" destOrd="0" presId="urn:microsoft.com/office/officeart/2005/8/layout/vList2"/>
    <dgm:cxn modelId="{05011F75-0CB2-410F-B327-21C5A0E98F1D}" type="presParOf" srcId="{D037AE36-0247-4377-AE5D-B4C2DD84D000}" destId="{349C924E-FEB4-4A04-923B-197048FA7AEC}" srcOrd="6" destOrd="0" presId="urn:microsoft.com/office/officeart/2005/8/layout/vList2"/>
    <dgm:cxn modelId="{ABB92EC7-B1E1-4405-9571-37D066CAD0B0}" type="presParOf" srcId="{D037AE36-0247-4377-AE5D-B4C2DD84D000}" destId="{44CA3A58-F3DD-4000-9A21-6912469AA717}" srcOrd="7" destOrd="0" presId="urn:microsoft.com/office/officeart/2005/8/layout/vList2"/>
    <dgm:cxn modelId="{5D636FAD-CBF0-401B-B04D-0D5B07904409}" type="presParOf" srcId="{D037AE36-0247-4377-AE5D-B4C2DD84D000}" destId="{DFDC9380-5629-415F-A21D-D2C3482AA104}" srcOrd="8" destOrd="0" presId="urn:microsoft.com/office/officeart/2005/8/layout/vList2"/>
    <dgm:cxn modelId="{514C424E-FD47-471D-A6A6-A847A165817E}" type="presParOf" srcId="{D037AE36-0247-4377-AE5D-B4C2DD84D000}" destId="{616F59BE-6DD0-42FB-880F-1C74179E19FC}" srcOrd="9" destOrd="0" presId="urn:microsoft.com/office/officeart/2005/8/layout/vList2"/>
    <dgm:cxn modelId="{3E14CFA3-3DE4-4A91-85FC-90CCE07A779C}" type="presParOf" srcId="{D037AE36-0247-4377-AE5D-B4C2DD84D000}" destId="{7DD2BBA8-40F0-499D-B292-315C679DF0D8}" srcOrd="10" destOrd="0" presId="urn:microsoft.com/office/officeart/2005/8/layout/vList2"/>
    <dgm:cxn modelId="{D20C3F8F-41C1-4AFD-93D3-BCFB24C1A20F}" type="presParOf" srcId="{D037AE36-0247-4377-AE5D-B4C2DD84D000}" destId="{0D3B6CEB-0FCA-436D-B7B7-7EDC2C89AA16}" srcOrd="11" destOrd="0" presId="urn:microsoft.com/office/officeart/2005/8/layout/vList2"/>
    <dgm:cxn modelId="{10A68E91-7D27-4DDE-A587-1410BBF85AB5}" type="presParOf" srcId="{D037AE36-0247-4377-AE5D-B4C2DD84D000}" destId="{79469F79-5BC3-4C9C-9E41-3BE2EA04E9B8}" srcOrd="12" destOrd="0" presId="urn:microsoft.com/office/officeart/2005/8/layout/vList2"/>
    <dgm:cxn modelId="{F9CDDEFB-5855-45C1-B65F-2797C054FA48}" type="presParOf" srcId="{D037AE36-0247-4377-AE5D-B4C2DD84D000}" destId="{7E5F57BE-8843-4AF6-ABA8-FBF4B9A729DC}" srcOrd="13" destOrd="0" presId="urn:microsoft.com/office/officeart/2005/8/layout/vList2"/>
    <dgm:cxn modelId="{9CCC5FE4-649B-40E8-A19F-B062D7BB9D08}" type="presParOf" srcId="{D037AE36-0247-4377-AE5D-B4C2DD84D000}" destId="{8895023C-9F61-4293-ADE5-7643B7738361}"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60EACD-404E-4970-AFDD-13FD41CAC23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6BC0BC40-0DF7-4A8B-BCB1-C3B0C995CDE6}">
      <dgm:prSet/>
      <dgm:spPr/>
      <dgm:t>
        <a:bodyPr/>
        <a:lstStyle/>
        <a:p>
          <a:pPr rtl="0"/>
          <a:r>
            <a:rPr lang="en-US" b="1" baseline="0" dirty="0"/>
            <a:t>POLYSACCHARIDE AND LIPOPOLYSACCHARIDE </a:t>
          </a:r>
          <a:endParaRPr lang="en-US" dirty="0"/>
        </a:p>
      </dgm:t>
    </dgm:pt>
    <dgm:pt modelId="{C072F50F-310F-47F3-B86B-6825FAA8DD29}" type="parTrans" cxnId="{B7C82B05-2A14-4A68-BF58-B4D45E627D8D}">
      <dgm:prSet/>
      <dgm:spPr/>
      <dgm:t>
        <a:bodyPr/>
        <a:lstStyle/>
        <a:p>
          <a:endParaRPr lang="en-US"/>
        </a:p>
      </dgm:t>
    </dgm:pt>
    <dgm:pt modelId="{28F2860B-1C0D-4908-842F-3D0532FDDB93}" type="sibTrans" cxnId="{B7C82B05-2A14-4A68-BF58-B4D45E627D8D}">
      <dgm:prSet/>
      <dgm:spPr/>
      <dgm:t>
        <a:bodyPr/>
        <a:lstStyle/>
        <a:p>
          <a:endParaRPr lang="en-US"/>
        </a:p>
      </dgm:t>
    </dgm:pt>
    <dgm:pt modelId="{95BE1CAF-D8DE-45D2-A545-FAD363DCC7CF}">
      <dgm:prSet/>
      <dgm:spPr/>
      <dgm:t>
        <a:bodyPr/>
        <a:lstStyle/>
        <a:p>
          <a:pPr rtl="0"/>
          <a:r>
            <a:rPr lang="en-US" b="1" baseline="0" dirty="0"/>
            <a:t>LEUKOTOXIN</a:t>
          </a:r>
          <a:endParaRPr lang="en-US" dirty="0"/>
        </a:p>
      </dgm:t>
    </dgm:pt>
    <dgm:pt modelId="{44BD37A6-1DDF-4F20-A5D9-57B1A05EC86D}" type="parTrans" cxnId="{BF745A62-495E-4D9A-A2A4-B087A93451E8}">
      <dgm:prSet/>
      <dgm:spPr/>
      <dgm:t>
        <a:bodyPr/>
        <a:lstStyle/>
        <a:p>
          <a:endParaRPr lang="en-US"/>
        </a:p>
      </dgm:t>
    </dgm:pt>
    <dgm:pt modelId="{6304062B-7325-44D2-BB3B-289CF72935CA}" type="sibTrans" cxnId="{BF745A62-495E-4D9A-A2A4-B087A93451E8}">
      <dgm:prSet/>
      <dgm:spPr/>
      <dgm:t>
        <a:bodyPr/>
        <a:lstStyle/>
        <a:p>
          <a:endParaRPr lang="en-US"/>
        </a:p>
      </dgm:t>
    </dgm:pt>
    <dgm:pt modelId="{53DF440A-97EF-42F2-B4BC-7E0A517DC84C}">
      <dgm:prSet/>
      <dgm:spPr/>
      <dgm:t>
        <a:bodyPr/>
        <a:lstStyle/>
        <a:p>
          <a:pPr rtl="0"/>
          <a:r>
            <a:rPr lang="en-US" b="1" baseline="0" dirty="0"/>
            <a:t>EXTRACELLULAR PROTEOLYTIC ENZYMES </a:t>
          </a:r>
          <a:endParaRPr lang="en-US" dirty="0"/>
        </a:p>
      </dgm:t>
    </dgm:pt>
    <dgm:pt modelId="{19123465-17D4-4CA6-9442-337D464CF8CA}" type="parTrans" cxnId="{5677DFFF-F975-448A-B1EC-E32BE4ECC55D}">
      <dgm:prSet/>
      <dgm:spPr/>
      <dgm:t>
        <a:bodyPr/>
        <a:lstStyle/>
        <a:p>
          <a:endParaRPr lang="en-US"/>
        </a:p>
      </dgm:t>
    </dgm:pt>
    <dgm:pt modelId="{6FF77786-763D-4D16-A182-DB33D4CA0835}" type="sibTrans" cxnId="{5677DFFF-F975-448A-B1EC-E32BE4ECC55D}">
      <dgm:prSet/>
      <dgm:spPr/>
      <dgm:t>
        <a:bodyPr/>
        <a:lstStyle/>
        <a:p>
          <a:endParaRPr lang="en-US"/>
        </a:p>
      </dgm:t>
    </dgm:pt>
    <dgm:pt modelId="{92CBD9E1-F2D9-456E-A491-E299BD1C377D}">
      <dgm:prSet/>
      <dgm:spPr/>
      <dgm:t>
        <a:bodyPr/>
        <a:lstStyle/>
        <a:p>
          <a:pPr rtl="0"/>
          <a:r>
            <a:rPr lang="en-US" b="1" baseline="0" dirty="0"/>
            <a:t>GROEL HEAT SHOCK PROTEIN </a:t>
          </a:r>
          <a:endParaRPr lang="en-US" dirty="0"/>
        </a:p>
      </dgm:t>
    </dgm:pt>
    <dgm:pt modelId="{F8A05642-4110-41ED-8C81-478851250BA1}" type="parTrans" cxnId="{96E4674A-1F60-49C5-88DA-64D9F9B5D996}">
      <dgm:prSet/>
      <dgm:spPr/>
      <dgm:t>
        <a:bodyPr/>
        <a:lstStyle/>
        <a:p>
          <a:endParaRPr lang="en-US"/>
        </a:p>
      </dgm:t>
    </dgm:pt>
    <dgm:pt modelId="{76F9F804-E2CB-4CCD-972A-27033D6B1F4D}" type="sibTrans" cxnId="{96E4674A-1F60-49C5-88DA-64D9F9B5D996}">
      <dgm:prSet/>
      <dgm:spPr/>
      <dgm:t>
        <a:bodyPr/>
        <a:lstStyle/>
        <a:p>
          <a:endParaRPr lang="en-US"/>
        </a:p>
      </dgm:t>
    </dgm:pt>
    <dgm:pt modelId="{AFB74D57-7379-4B2B-A38A-F1966D4F2591}">
      <dgm:prSet/>
      <dgm:spPr/>
      <dgm:t>
        <a:bodyPr/>
        <a:lstStyle/>
        <a:p>
          <a:pPr rtl="0"/>
          <a:r>
            <a:rPr lang="en-US" b="1" baseline="0" dirty="0"/>
            <a:t>FIMBRIAE </a:t>
          </a:r>
          <a:endParaRPr lang="en-US" dirty="0"/>
        </a:p>
      </dgm:t>
    </dgm:pt>
    <dgm:pt modelId="{BD1BE276-0E02-4B34-B5A6-76FF1956744B}" type="parTrans" cxnId="{E0FF7EFD-A485-4316-814E-8457ED6A14E5}">
      <dgm:prSet/>
      <dgm:spPr/>
      <dgm:t>
        <a:bodyPr/>
        <a:lstStyle/>
        <a:p>
          <a:endParaRPr lang="en-US"/>
        </a:p>
      </dgm:t>
    </dgm:pt>
    <dgm:pt modelId="{95598AB5-2F69-4ED3-B187-D606EB3BCF0D}" type="sibTrans" cxnId="{E0FF7EFD-A485-4316-814E-8457ED6A14E5}">
      <dgm:prSet/>
      <dgm:spPr/>
      <dgm:t>
        <a:bodyPr/>
        <a:lstStyle/>
        <a:p>
          <a:endParaRPr lang="en-US"/>
        </a:p>
      </dgm:t>
    </dgm:pt>
    <dgm:pt modelId="{F74724BA-ECFC-4AD0-9E57-7168151C97B0}" type="pres">
      <dgm:prSet presAssocID="{2660EACD-404E-4970-AFDD-13FD41CAC235}" presName="Name0" presStyleCnt="0">
        <dgm:presLayoutVars>
          <dgm:chMax val="7"/>
          <dgm:dir/>
          <dgm:animLvl val="lvl"/>
          <dgm:resizeHandles val="exact"/>
        </dgm:presLayoutVars>
      </dgm:prSet>
      <dgm:spPr/>
      <dgm:t>
        <a:bodyPr/>
        <a:lstStyle/>
        <a:p>
          <a:endParaRPr lang="en-IN"/>
        </a:p>
      </dgm:t>
    </dgm:pt>
    <dgm:pt modelId="{0B4A95BC-BC91-4C09-93C6-B1C1B691F048}" type="pres">
      <dgm:prSet presAssocID="{6BC0BC40-0DF7-4A8B-BCB1-C3B0C995CDE6}" presName="circle1" presStyleLbl="node1" presStyleIdx="0" presStyleCnt="5"/>
      <dgm:spPr/>
    </dgm:pt>
    <dgm:pt modelId="{426FB469-C9AD-40BB-B1E2-7058E1EC99EC}" type="pres">
      <dgm:prSet presAssocID="{6BC0BC40-0DF7-4A8B-BCB1-C3B0C995CDE6}" presName="space" presStyleCnt="0"/>
      <dgm:spPr/>
    </dgm:pt>
    <dgm:pt modelId="{F84366B0-6788-4391-929B-E5561B01E37C}" type="pres">
      <dgm:prSet presAssocID="{6BC0BC40-0DF7-4A8B-BCB1-C3B0C995CDE6}" presName="rect1" presStyleLbl="alignAcc1" presStyleIdx="0" presStyleCnt="5"/>
      <dgm:spPr/>
      <dgm:t>
        <a:bodyPr/>
        <a:lstStyle/>
        <a:p>
          <a:endParaRPr lang="en-IN"/>
        </a:p>
      </dgm:t>
    </dgm:pt>
    <dgm:pt modelId="{482C7FEC-D634-4961-A151-C2782E6713F5}" type="pres">
      <dgm:prSet presAssocID="{95BE1CAF-D8DE-45D2-A545-FAD363DCC7CF}" presName="vertSpace2" presStyleLbl="node1" presStyleIdx="0" presStyleCnt="5"/>
      <dgm:spPr/>
    </dgm:pt>
    <dgm:pt modelId="{37DECD17-5137-4498-B865-AEC661985E30}" type="pres">
      <dgm:prSet presAssocID="{95BE1CAF-D8DE-45D2-A545-FAD363DCC7CF}" presName="circle2" presStyleLbl="node1" presStyleIdx="1" presStyleCnt="5"/>
      <dgm:spPr/>
    </dgm:pt>
    <dgm:pt modelId="{5026D138-768C-4CBC-8AA0-2CA7B088884D}" type="pres">
      <dgm:prSet presAssocID="{95BE1CAF-D8DE-45D2-A545-FAD363DCC7CF}" presName="rect2" presStyleLbl="alignAcc1" presStyleIdx="1" presStyleCnt="5"/>
      <dgm:spPr/>
      <dgm:t>
        <a:bodyPr/>
        <a:lstStyle/>
        <a:p>
          <a:endParaRPr lang="en-IN"/>
        </a:p>
      </dgm:t>
    </dgm:pt>
    <dgm:pt modelId="{56C0B264-04E9-49F5-BE4E-5D053023EDE1}" type="pres">
      <dgm:prSet presAssocID="{53DF440A-97EF-42F2-B4BC-7E0A517DC84C}" presName="vertSpace3" presStyleLbl="node1" presStyleIdx="1" presStyleCnt="5"/>
      <dgm:spPr/>
    </dgm:pt>
    <dgm:pt modelId="{197FCB0A-EB56-4563-9839-1E0FA6B68C5C}" type="pres">
      <dgm:prSet presAssocID="{53DF440A-97EF-42F2-B4BC-7E0A517DC84C}" presName="circle3" presStyleLbl="node1" presStyleIdx="2" presStyleCnt="5"/>
      <dgm:spPr/>
    </dgm:pt>
    <dgm:pt modelId="{90D3193A-AB2D-4878-AC44-70D102D6F491}" type="pres">
      <dgm:prSet presAssocID="{53DF440A-97EF-42F2-B4BC-7E0A517DC84C}" presName="rect3" presStyleLbl="alignAcc1" presStyleIdx="2" presStyleCnt="5"/>
      <dgm:spPr/>
      <dgm:t>
        <a:bodyPr/>
        <a:lstStyle/>
        <a:p>
          <a:endParaRPr lang="en-IN"/>
        </a:p>
      </dgm:t>
    </dgm:pt>
    <dgm:pt modelId="{B9F10A7A-7B94-4F73-B028-263FFDBD472E}" type="pres">
      <dgm:prSet presAssocID="{92CBD9E1-F2D9-456E-A491-E299BD1C377D}" presName="vertSpace4" presStyleLbl="node1" presStyleIdx="2" presStyleCnt="5"/>
      <dgm:spPr/>
    </dgm:pt>
    <dgm:pt modelId="{65FFCEE7-F73E-4B10-A589-75B12DD1FC05}" type="pres">
      <dgm:prSet presAssocID="{92CBD9E1-F2D9-456E-A491-E299BD1C377D}" presName="circle4" presStyleLbl="node1" presStyleIdx="3" presStyleCnt="5"/>
      <dgm:spPr/>
    </dgm:pt>
    <dgm:pt modelId="{9B8DC956-9E67-475D-A63B-BBAE81904D0E}" type="pres">
      <dgm:prSet presAssocID="{92CBD9E1-F2D9-456E-A491-E299BD1C377D}" presName="rect4" presStyleLbl="alignAcc1" presStyleIdx="3" presStyleCnt="5"/>
      <dgm:spPr/>
      <dgm:t>
        <a:bodyPr/>
        <a:lstStyle/>
        <a:p>
          <a:endParaRPr lang="en-IN"/>
        </a:p>
      </dgm:t>
    </dgm:pt>
    <dgm:pt modelId="{D94B4695-08C2-491A-8043-BB0D8E5EC45D}" type="pres">
      <dgm:prSet presAssocID="{AFB74D57-7379-4B2B-A38A-F1966D4F2591}" presName="vertSpace5" presStyleLbl="node1" presStyleIdx="3" presStyleCnt="5"/>
      <dgm:spPr/>
    </dgm:pt>
    <dgm:pt modelId="{FF1485F9-4DFC-4DAB-91CD-97D35E1617A0}" type="pres">
      <dgm:prSet presAssocID="{AFB74D57-7379-4B2B-A38A-F1966D4F2591}" presName="circle5" presStyleLbl="node1" presStyleIdx="4" presStyleCnt="5"/>
      <dgm:spPr/>
    </dgm:pt>
    <dgm:pt modelId="{E387E7D3-56B1-4887-B510-8A4DA391F963}" type="pres">
      <dgm:prSet presAssocID="{AFB74D57-7379-4B2B-A38A-F1966D4F2591}" presName="rect5" presStyleLbl="alignAcc1" presStyleIdx="4" presStyleCnt="5"/>
      <dgm:spPr/>
      <dgm:t>
        <a:bodyPr/>
        <a:lstStyle/>
        <a:p>
          <a:endParaRPr lang="en-IN"/>
        </a:p>
      </dgm:t>
    </dgm:pt>
    <dgm:pt modelId="{4ACDF24B-0A53-44CD-99DE-3C9AF23DD9FD}" type="pres">
      <dgm:prSet presAssocID="{6BC0BC40-0DF7-4A8B-BCB1-C3B0C995CDE6}" presName="rect1ParTxNoCh" presStyleLbl="alignAcc1" presStyleIdx="4" presStyleCnt="5">
        <dgm:presLayoutVars>
          <dgm:chMax val="1"/>
          <dgm:bulletEnabled val="1"/>
        </dgm:presLayoutVars>
      </dgm:prSet>
      <dgm:spPr/>
      <dgm:t>
        <a:bodyPr/>
        <a:lstStyle/>
        <a:p>
          <a:endParaRPr lang="en-IN"/>
        </a:p>
      </dgm:t>
    </dgm:pt>
    <dgm:pt modelId="{8457B606-FE31-45B6-816F-06FFCBD827D3}" type="pres">
      <dgm:prSet presAssocID="{95BE1CAF-D8DE-45D2-A545-FAD363DCC7CF}" presName="rect2ParTxNoCh" presStyleLbl="alignAcc1" presStyleIdx="4" presStyleCnt="5">
        <dgm:presLayoutVars>
          <dgm:chMax val="1"/>
          <dgm:bulletEnabled val="1"/>
        </dgm:presLayoutVars>
      </dgm:prSet>
      <dgm:spPr/>
      <dgm:t>
        <a:bodyPr/>
        <a:lstStyle/>
        <a:p>
          <a:endParaRPr lang="en-IN"/>
        </a:p>
      </dgm:t>
    </dgm:pt>
    <dgm:pt modelId="{9867CCDD-59E5-4462-9BED-7090405B13FF}" type="pres">
      <dgm:prSet presAssocID="{53DF440A-97EF-42F2-B4BC-7E0A517DC84C}" presName="rect3ParTxNoCh" presStyleLbl="alignAcc1" presStyleIdx="4" presStyleCnt="5">
        <dgm:presLayoutVars>
          <dgm:chMax val="1"/>
          <dgm:bulletEnabled val="1"/>
        </dgm:presLayoutVars>
      </dgm:prSet>
      <dgm:spPr/>
      <dgm:t>
        <a:bodyPr/>
        <a:lstStyle/>
        <a:p>
          <a:endParaRPr lang="en-IN"/>
        </a:p>
      </dgm:t>
    </dgm:pt>
    <dgm:pt modelId="{0DCAC136-7F9D-4854-A3D4-2D314FA27460}" type="pres">
      <dgm:prSet presAssocID="{92CBD9E1-F2D9-456E-A491-E299BD1C377D}" presName="rect4ParTxNoCh" presStyleLbl="alignAcc1" presStyleIdx="4" presStyleCnt="5">
        <dgm:presLayoutVars>
          <dgm:chMax val="1"/>
          <dgm:bulletEnabled val="1"/>
        </dgm:presLayoutVars>
      </dgm:prSet>
      <dgm:spPr/>
      <dgm:t>
        <a:bodyPr/>
        <a:lstStyle/>
        <a:p>
          <a:endParaRPr lang="en-IN"/>
        </a:p>
      </dgm:t>
    </dgm:pt>
    <dgm:pt modelId="{56CDDC9D-E411-41FA-AD66-570195677339}" type="pres">
      <dgm:prSet presAssocID="{AFB74D57-7379-4B2B-A38A-F1966D4F2591}" presName="rect5ParTxNoCh" presStyleLbl="alignAcc1" presStyleIdx="4" presStyleCnt="5">
        <dgm:presLayoutVars>
          <dgm:chMax val="1"/>
          <dgm:bulletEnabled val="1"/>
        </dgm:presLayoutVars>
      </dgm:prSet>
      <dgm:spPr/>
      <dgm:t>
        <a:bodyPr/>
        <a:lstStyle/>
        <a:p>
          <a:endParaRPr lang="en-IN"/>
        </a:p>
      </dgm:t>
    </dgm:pt>
  </dgm:ptLst>
  <dgm:cxnLst>
    <dgm:cxn modelId="{E0FF7EFD-A485-4316-814E-8457ED6A14E5}" srcId="{2660EACD-404E-4970-AFDD-13FD41CAC235}" destId="{AFB74D57-7379-4B2B-A38A-F1966D4F2591}" srcOrd="4" destOrd="0" parTransId="{BD1BE276-0E02-4B34-B5A6-76FF1956744B}" sibTransId="{95598AB5-2F69-4ED3-B187-D606EB3BCF0D}"/>
    <dgm:cxn modelId="{A40841CE-FD57-44BC-A71A-E1E5FAB4CD4B}" type="presOf" srcId="{92CBD9E1-F2D9-456E-A491-E299BD1C377D}" destId="{0DCAC136-7F9D-4854-A3D4-2D314FA27460}" srcOrd="1" destOrd="0" presId="urn:microsoft.com/office/officeart/2005/8/layout/target3"/>
    <dgm:cxn modelId="{8D326802-9FCD-4618-8C8D-84F6B854297E}" type="presOf" srcId="{92CBD9E1-F2D9-456E-A491-E299BD1C377D}" destId="{9B8DC956-9E67-475D-A63B-BBAE81904D0E}" srcOrd="0" destOrd="0" presId="urn:microsoft.com/office/officeart/2005/8/layout/target3"/>
    <dgm:cxn modelId="{21AE5510-BC15-47EC-93C4-E37EB1770669}" type="presOf" srcId="{53DF440A-97EF-42F2-B4BC-7E0A517DC84C}" destId="{9867CCDD-59E5-4462-9BED-7090405B13FF}" srcOrd="1" destOrd="0" presId="urn:microsoft.com/office/officeart/2005/8/layout/target3"/>
    <dgm:cxn modelId="{5677DFFF-F975-448A-B1EC-E32BE4ECC55D}" srcId="{2660EACD-404E-4970-AFDD-13FD41CAC235}" destId="{53DF440A-97EF-42F2-B4BC-7E0A517DC84C}" srcOrd="2" destOrd="0" parTransId="{19123465-17D4-4CA6-9442-337D464CF8CA}" sibTransId="{6FF77786-763D-4D16-A182-DB33D4CA0835}"/>
    <dgm:cxn modelId="{4AD33B40-CB5F-4A9F-A060-BB6A456488B2}" type="presOf" srcId="{6BC0BC40-0DF7-4A8B-BCB1-C3B0C995CDE6}" destId="{4ACDF24B-0A53-44CD-99DE-3C9AF23DD9FD}" srcOrd="1" destOrd="0" presId="urn:microsoft.com/office/officeart/2005/8/layout/target3"/>
    <dgm:cxn modelId="{96E4674A-1F60-49C5-88DA-64D9F9B5D996}" srcId="{2660EACD-404E-4970-AFDD-13FD41CAC235}" destId="{92CBD9E1-F2D9-456E-A491-E299BD1C377D}" srcOrd="3" destOrd="0" parTransId="{F8A05642-4110-41ED-8C81-478851250BA1}" sibTransId="{76F9F804-E2CB-4CCD-972A-27033D6B1F4D}"/>
    <dgm:cxn modelId="{1D4F0C1B-8346-4B97-AD20-12F1DA78F765}" type="presOf" srcId="{53DF440A-97EF-42F2-B4BC-7E0A517DC84C}" destId="{90D3193A-AB2D-4878-AC44-70D102D6F491}" srcOrd="0" destOrd="0" presId="urn:microsoft.com/office/officeart/2005/8/layout/target3"/>
    <dgm:cxn modelId="{946AE823-58F5-41D6-922D-96F9FEDC6B25}" type="presOf" srcId="{95BE1CAF-D8DE-45D2-A545-FAD363DCC7CF}" destId="{5026D138-768C-4CBC-8AA0-2CA7B088884D}" srcOrd="0" destOrd="0" presId="urn:microsoft.com/office/officeart/2005/8/layout/target3"/>
    <dgm:cxn modelId="{4EACB543-1760-4D2F-906F-6879E0F735AB}" type="presOf" srcId="{AFB74D57-7379-4B2B-A38A-F1966D4F2591}" destId="{E387E7D3-56B1-4887-B510-8A4DA391F963}" srcOrd="0" destOrd="0" presId="urn:microsoft.com/office/officeart/2005/8/layout/target3"/>
    <dgm:cxn modelId="{BF745A62-495E-4D9A-A2A4-B087A93451E8}" srcId="{2660EACD-404E-4970-AFDD-13FD41CAC235}" destId="{95BE1CAF-D8DE-45D2-A545-FAD363DCC7CF}" srcOrd="1" destOrd="0" parTransId="{44BD37A6-1DDF-4F20-A5D9-57B1A05EC86D}" sibTransId="{6304062B-7325-44D2-BB3B-289CF72935CA}"/>
    <dgm:cxn modelId="{A393D5EA-11A1-44A2-9A98-4F02F5F498A0}" type="presOf" srcId="{2660EACD-404E-4970-AFDD-13FD41CAC235}" destId="{F74724BA-ECFC-4AD0-9E57-7168151C97B0}" srcOrd="0" destOrd="0" presId="urn:microsoft.com/office/officeart/2005/8/layout/target3"/>
    <dgm:cxn modelId="{9DFFEAE3-F92D-4F53-B1FD-32B78DD451E2}" type="presOf" srcId="{6BC0BC40-0DF7-4A8B-BCB1-C3B0C995CDE6}" destId="{F84366B0-6788-4391-929B-E5561B01E37C}" srcOrd="0" destOrd="0" presId="urn:microsoft.com/office/officeart/2005/8/layout/target3"/>
    <dgm:cxn modelId="{B7C82B05-2A14-4A68-BF58-B4D45E627D8D}" srcId="{2660EACD-404E-4970-AFDD-13FD41CAC235}" destId="{6BC0BC40-0DF7-4A8B-BCB1-C3B0C995CDE6}" srcOrd="0" destOrd="0" parTransId="{C072F50F-310F-47F3-B86B-6825FAA8DD29}" sibTransId="{28F2860B-1C0D-4908-842F-3D0532FDDB93}"/>
    <dgm:cxn modelId="{01727C08-FF5E-4E3E-8FBF-9A339CCCEC1C}" type="presOf" srcId="{95BE1CAF-D8DE-45D2-A545-FAD363DCC7CF}" destId="{8457B606-FE31-45B6-816F-06FFCBD827D3}" srcOrd="1" destOrd="0" presId="urn:microsoft.com/office/officeart/2005/8/layout/target3"/>
    <dgm:cxn modelId="{C48A6229-AC70-4DF3-B183-24BEE3DFA89D}" type="presOf" srcId="{AFB74D57-7379-4B2B-A38A-F1966D4F2591}" destId="{56CDDC9D-E411-41FA-AD66-570195677339}" srcOrd="1" destOrd="0" presId="urn:microsoft.com/office/officeart/2005/8/layout/target3"/>
    <dgm:cxn modelId="{3EEE293F-0283-4979-97E8-51762E8FEE0E}" type="presParOf" srcId="{F74724BA-ECFC-4AD0-9E57-7168151C97B0}" destId="{0B4A95BC-BC91-4C09-93C6-B1C1B691F048}" srcOrd="0" destOrd="0" presId="urn:microsoft.com/office/officeart/2005/8/layout/target3"/>
    <dgm:cxn modelId="{B81149A1-E8B2-4514-945A-070BA5C89BE1}" type="presParOf" srcId="{F74724BA-ECFC-4AD0-9E57-7168151C97B0}" destId="{426FB469-C9AD-40BB-B1E2-7058E1EC99EC}" srcOrd="1" destOrd="0" presId="urn:microsoft.com/office/officeart/2005/8/layout/target3"/>
    <dgm:cxn modelId="{23827BF4-3AA7-43F6-9BC8-D7FC0EE0638B}" type="presParOf" srcId="{F74724BA-ECFC-4AD0-9E57-7168151C97B0}" destId="{F84366B0-6788-4391-929B-E5561B01E37C}" srcOrd="2" destOrd="0" presId="urn:microsoft.com/office/officeart/2005/8/layout/target3"/>
    <dgm:cxn modelId="{D0F7EA88-A058-4B86-8E00-3F090C2C2B2D}" type="presParOf" srcId="{F74724BA-ECFC-4AD0-9E57-7168151C97B0}" destId="{482C7FEC-D634-4961-A151-C2782E6713F5}" srcOrd="3" destOrd="0" presId="urn:microsoft.com/office/officeart/2005/8/layout/target3"/>
    <dgm:cxn modelId="{03273B86-82B8-458E-B8ED-2420F46F5D28}" type="presParOf" srcId="{F74724BA-ECFC-4AD0-9E57-7168151C97B0}" destId="{37DECD17-5137-4498-B865-AEC661985E30}" srcOrd="4" destOrd="0" presId="urn:microsoft.com/office/officeart/2005/8/layout/target3"/>
    <dgm:cxn modelId="{197A5CAD-6DAF-4C0C-A976-E771AF361A75}" type="presParOf" srcId="{F74724BA-ECFC-4AD0-9E57-7168151C97B0}" destId="{5026D138-768C-4CBC-8AA0-2CA7B088884D}" srcOrd="5" destOrd="0" presId="urn:microsoft.com/office/officeart/2005/8/layout/target3"/>
    <dgm:cxn modelId="{8724A3A3-41F4-477B-B4C9-91ACEA2B8DB5}" type="presParOf" srcId="{F74724BA-ECFC-4AD0-9E57-7168151C97B0}" destId="{56C0B264-04E9-49F5-BE4E-5D053023EDE1}" srcOrd="6" destOrd="0" presId="urn:microsoft.com/office/officeart/2005/8/layout/target3"/>
    <dgm:cxn modelId="{7F8408BC-381B-4DB0-9151-B118B2F18A85}" type="presParOf" srcId="{F74724BA-ECFC-4AD0-9E57-7168151C97B0}" destId="{197FCB0A-EB56-4563-9839-1E0FA6B68C5C}" srcOrd="7" destOrd="0" presId="urn:microsoft.com/office/officeart/2005/8/layout/target3"/>
    <dgm:cxn modelId="{29F68834-E404-40E5-9A51-610ADD69E31B}" type="presParOf" srcId="{F74724BA-ECFC-4AD0-9E57-7168151C97B0}" destId="{90D3193A-AB2D-4878-AC44-70D102D6F491}" srcOrd="8" destOrd="0" presId="urn:microsoft.com/office/officeart/2005/8/layout/target3"/>
    <dgm:cxn modelId="{EE7F4B71-AFE7-4181-9C0C-BDC77472B883}" type="presParOf" srcId="{F74724BA-ECFC-4AD0-9E57-7168151C97B0}" destId="{B9F10A7A-7B94-4F73-B028-263FFDBD472E}" srcOrd="9" destOrd="0" presId="urn:microsoft.com/office/officeart/2005/8/layout/target3"/>
    <dgm:cxn modelId="{8F99C30D-D685-4380-9572-96AE48835C26}" type="presParOf" srcId="{F74724BA-ECFC-4AD0-9E57-7168151C97B0}" destId="{65FFCEE7-F73E-4B10-A589-75B12DD1FC05}" srcOrd="10" destOrd="0" presId="urn:microsoft.com/office/officeart/2005/8/layout/target3"/>
    <dgm:cxn modelId="{FB498592-6D44-4D1A-AACD-0F88E11B3A79}" type="presParOf" srcId="{F74724BA-ECFC-4AD0-9E57-7168151C97B0}" destId="{9B8DC956-9E67-475D-A63B-BBAE81904D0E}" srcOrd="11" destOrd="0" presId="urn:microsoft.com/office/officeart/2005/8/layout/target3"/>
    <dgm:cxn modelId="{B2605F6C-348C-450B-8239-7BBB1464C78F}" type="presParOf" srcId="{F74724BA-ECFC-4AD0-9E57-7168151C97B0}" destId="{D94B4695-08C2-491A-8043-BB0D8E5EC45D}" srcOrd="12" destOrd="0" presId="urn:microsoft.com/office/officeart/2005/8/layout/target3"/>
    <dgm:cxn modelId="{88F7387D-8C2A-4E92-90B5-B3ABFAFC8193}" type="presParOf" srcId="{F74724BA-ECFC-4AD0-9E57-7168151C97B0}" destId="{FF1485F9-4DFC-4DAB-91CD-97D35E1617A0}" srcOrd="13" destOrd="0" presId="urn:microsoft.com/office/officeart/2005/8/layout/target3"/>
    <dgm:cxn modelId="{FB302869-76D4-46CD-AEE3-2A923622FAE1}" type="presParOf" srcId="{F74724BA-ECFC-4AD0-9E57-7168151C97B0}" destId="{E387E7D3-56B1-4887-B510-8A4DA391F963}" srcOrd="14" destOrd="0" presId="urn:microsoft.com/office/officeart/2005/8/layout/target3"/>
    <dgm:cxn modelId="{04285454-4ED8-4361-B9EF-125DDDFB753E}" type="presParOf" srcId="{F74724BA-ECFC-4AD0-9E57-7168151C97B0}" destId="{4ACDF24B-0A53-44CD-99DE-3C9AF23DD9FD}" srcOrd="15" destOrd="0" presId="urn:microsoft.com/office/officeart/2005/8/layout/target3"/>
    <dgm:cxn modelId="{1BF4EFED-187F-46B2-8D57-06C5BCBB044A}" type="presParOf" srcId="{F74724BA-ECFC-4AD0-9E57-7168151C97B0}" destId="{8457B606-FE31-45B6-816F-06FFCBD827D3}" srcOrd="16" destOrd="0" presId="urn:microsoft.com/office/officeart/2005/8/layout/target3"/>
    <dgm:cxn modelId="{993062DD-5DF0-4B2A-85E6-15735BF95EA7}" type="presParOf" srcId="{F74724BA-ECFC-4AD0-9E57-7168151C97B0}" destId="{9867CCDD-59E5-4462-9BED-7090405B13FF}" srcOrd="17" destOrd="0" presId="urn:microsoft.com/office/officeart/2005/8/layout/target3"/>
    <dgm:cxn modelId="{B72A8E01-C9B9-4CA5-95F0-F95843CE77E0}" type="presParOf" srcId="{F74724BA-ECFC-4AD0-9E57-7168151C97B0}" destId="{0DCAC136-7F9D-4854-A3D4-2D314FA27460}" srcOrd="18" destOrd="0" presId="urn:microsoft.com/office/officeart/2005/8/layout/target3"/>
    <dgm:cxn modelId="{753D3709-A57F-446C-9FD9-0E76BFDB8160}" type="presParOf" srcId="{F74724BA-ECFC-4AD0-9E57-7168151C97B0}" destId="{56CDDC9D-E411-41FA-AD66-570195677339}" srcOrd="19"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2C915D-BB3B-48D5-A3D7-7B4F7F3296B3}" type="doc">
      <dgm:prSet loTypeId="urn:microsoft.com/office/officeart/2005/8/layout/vList3#1" loCatId="list" qsTypeId="urn:microsoft.com/office/officeart/2005/8/quickstyle/simple1" qsCatId="simple" csTypeId="urn:microsoft.com/office/officeart/2005/8/colors/colorful2" csCatId="colorful" phldr="1"/>
      <dgm:spPr/>
      <dgm:t>
        <a:bodyPr/>
        <a:lstStyle/>
        <a:p>
          <a:endParaRPr lang="en-US"/>
        </a:p>
      </dgm:t>
    </dgm:pt>
    <dgm:pt modelId="{976A6C96-1A6D-4720-8694-5ACDA07B162B}">
      <dgm:prSet/>
      <dgm:spPr/>
      <dgm:t>
        <a:bodyPr/>
        <a:lstStyle/>
        <a:p>
          <a:pPr rtl="0"/>
          <a:r>
            <a:rPr lang="en-US" b="1" baseline="0" dirty="0"/>
            <a:t>Major sheath protein </a:t>
          </a:r>
          <a:endParaRPr lang="en-US" b="1" dirty="0"/>
        </a:p>
      </dgm:t>
    </dgm:pt>
    <dgm:pt modelId="{2044BEA7-ABA5-45E0-B073-E1FFF9EB8716}" type="parTrans" cxnId="{865993CF-8C0E-4748-9062-F4C42D3A2261}">
      <dgm:prSet/>
      <dgm:spPr/>
      <dgm:t>
        <a:bodyPr/>
        <a:lstStyle/>
        <a:p>
          <a:endParaRPr lang="en-US"/>
        </a:p>
      </dgm:t>
    </dgm:pt>
    <dgm:pt modelId="{51EE69B5-2847-486F-858B-3FB347B87B10}" type="sibTrans" cxnId="{865993CF-8C0E-4748-9062-F4C42D3A2261}">
      <dgm:prSet/>
      <dgm:spPr/>
      <dgm:t>
        <a:bodyPr/>
        <a:lstStyle/>
        <a:p>
          <a:endParaRPr lang="en-US"/>
        </a:p>
      </dgm:t>
    </dgm:pt>
    <dgm:pt modelId="{3D00BD1A-FD3F-4567-B002-15BDE253B515}">
      <dgm:prSet/>
      <dgm:spPr/>
      <dgm:t>
        <a:bodyPr/>
        <a:lstStyle/>
        <a:p>
          <a:pPr rtl="0"/>
          <a:r>
            <a:rPr lang="en-US" b="1" baseline="0" dirty="0"/>
            <a:t>Flagellum </a:t>
          </a:r>
          <a:endParaRPr lang="en-US" b="1" dirty="0"/>
        </a:p>
      </dgm:t>
    </dgm:pt>
    <dgm:pt modelId="{D1D9673F-67E7-4E22-A1E6-69CAEA43142D}" type="parTrans" cxnId="{AE2D8D50-3D87-481D-A17B-9E3CC7DA9ECC}">
      <dgm:prSet/>
      <dgm:spPr/>
      <dgm:t>
        <a:bodyPr/>
        <a:lstStyle/>
        <a:p>
          <a:endParaRPr lang="en-US"/>
        </a:p>
      </dgm:t>
    </dgm:pt>
    <dgm:pt modelId="{F7A2ED31-904E-4E73-B2D3-6A2B3636829A}" type="sibTrans" cxnId="{AE2D8D50-3D87-481D-A17B-9E3CC7DA9ECC}">
      <dgm:prSet/>
      <dgm:spPr/>
      <dgm:t>
        <a:bodyPr/>
        <a:lstStyle/>
        <a:p>
          <a:endParaRPr lang="en-US"/>
        </a:p>
      </dgm:t>
    </dgm:pt>
    <dgm:pt modelId="{78840ABB-054E-4022-ACAF-79B7370AB3DA}">
      <dgm:prSet/>
      <dgm:spPr/>
      <dgm:t>
        <a:bodyPr/>
        <a:lstStyle/>
        <a:p>
          <a:pPr rtl="0"/>
          <a:r>
            <a:rPr lang="en-US" b="1" baseline="0" dirty="0"/>
            <a:t>Extracellular </a:t>
          </a:r>
          <a:r>
            <a:rPr lang="en-US" b="1" baseline="0" dirty="0" err="1"/>
            <a:t>proteolytic</a:t>
          </a:r>
          <a:r>
            <a:rPr lang="en-US" b="1" baseline="0" dirty="0"/>
            <a:t> enzymes </a:t>
          </a:r>
          <a:endParaRPr lang="en-US" b="1" dirty="0"/>
        </a:p>
      </dgm:t>
    </dgm:pt>
    <dgm:pt modelId="{9697F2F5-C3F6-4F18-90CA-2830A92A82F2}" type="parTrans" cxnId="{EE8A22E0-6663-40C2-87F9-7A42AF6CE49A}">
      <dgm:prSet/>
      <dgm:spPr/>
      <dgm:t>
        <a:bodyPr/>
        <a:lstStyle/>
        <a:p>
          <a:endParaRPr lang="en-US"/>
        </a:p>
      </dgm:t>
    </dgm:pt>
    <dgm:pt modelId="{368E6E3E-757A-4070-A1E2-0ECE63C6C206}" type="sibTrans" cxnId="{EE8A22E0-6663-40C2-87F9-7A42AF6CE49A}">
      <dgm:prSet/>
      <dgm:spPr/>
      <dgm:t>
        <a:bodyPr/>
        <a:lstStyle/>
        <a:p>
          <a:endParaRPr lang="en-US"/>
        </a:p>
      </dgm:t>
    </dgm:pt>
    <dgm:pt modelId="{25B25118-768B-4BB4-9BF5-89C4A6402190}">
      <dgm:prSet/>
      <dgm:spPr/>
      <dgm:t>
        <a:bodyPr/>
        <a:lstStyle/>
        <a:p>
          <a:pPr rtl="0"/>
          <a:r>
            <a:rPr lang="en-US" b="1" baseline="0" dirty="0"/>
            <a:t>Other antigenic proteins </a:t>
          </a:r>
          <a:endParaRPr lang="en-US" b="1" dirty="0"/>
        </a:p>
      </dgm:t>
    </dgm:pt>
    <dgm:pt modelId="{CD6D90F5-A7E6-43C1-BCB3-3712D5AB2053}" type="parTrans" cxnId="{F778137D-4308-46AE-BABA-F103AD3AB78E}">
      <dgm:prSet/>
      <dgm:spPr/>
      <dgm:t>
        <a:bodyPr/>
        <a:lstStyle/>
        <a:p>
          <a:endParaRPr lang="en-US"/>
        </a:p>
      </dgm:t>
    </dgm:pt>
    <dgm:pt modelId="{071386BC-79C4-4557-BBF6-89DACACDFAAB}" type="sibTrans" cxnId="{F778137D-4308-46AE-BABA-F103AD3AB78E}">
      <dgm:prSet/>
      <dgm:spPr/>
      <dgm:t>
        <a:bodyPr/>
        <a:lstStyle/>
        <a:p>
          <a:endParaRPr lang="en-US"/>
        </a:p>
      </dgm:t>
    </dgm:pt>
    <dgm:pt modelId="{205DC6A3-1103-4247-A01A-87E9BF2F6696}">
      <dgm:prSet/>
      <dgm:spPr/>
      <dgm:t>
        <a:bodyPr/>
        <a:lstStyle/>
        <a:p>
          <a:pPr rtl="0"/>
          <a:r>
            <a:rPr lang="en-US" b="1" baseline="0" dirty="0" err="1"/>
            <a:t>Lipopolysachrides</a:t>
          </a:r>
          <a:r>
            <a:rPr lang="en-US" b="1" baseline="0" dirty="0"/>
            <a:t> </a:t>
          </a:r>
          <a:endParaRPr lang="en-US" b="1" dirty="0"/>
        </a:p>
      </dgm:t>
    </dgm:pt>
    <dgm:pt modelId="{7A8722A3-BEAC-4205-B065-4542CBDD93AB}" type="parTrans" cxnId="{8643281F-4F19-4F39-9336-49D16982C3D1}">
      <dgm:prSet/>
      <dgm:spPr/>
      <dgm:t>
        <a:bodyPr/>
        <a:lstStyle/>
        <a:p>
          <a:endParaRPr lang="en-US"/>
        </a:p>
      </dgm:t>
    </dgm:pt>
    <dgm:pt modelId="{708FA84B-8EAC-4601-9FB6-9E39C5FBD74A}" type="sibTrans" cxnId="{8643281F-4F19-4F39-9336-49D16982C3D1}">
      <dgm:prSet/>
      <dgm:spPr/>
      <dgm:t>
        <a:bodyPr/>
        <a:lstStyle/>
        <a:p>
          <a:endParaRPr lang="en-US"/>
        </a:p>
      </dgm:t>
    </dgm:pt>
    <dgm:pt modelId="{64A70035-8C40-4F2F-B662-F67498A11F1C}">
      <dgm:prSet/>
      <dgm:spPr/>
      <dgm:t>
        <a:bodyPr/>
        <a:lstStyle/>
        <a:p>
          <a:pPr rtl="0"/>
          <a:r>
            <a:rPr lang="en-US" b="1" dirty="0"/>
            <a:t>Peculiarity of cell membrane</a:t>
          </a:r>
        </a:p>
      </dgm:t>
    </dgm:pt>
    <dgm:pt modelId="{72F8B483-9D7E-4BFF-840F-63C30F74E41E}" type="parTrans" cxnId="{B20BEBBB-DCFF-465D-8C9E-AB1344B01CA8}">
      <dgm:prSet/>
      <dgm:spPr/>
      <dgm:t>
        <a:bodyPr/>
        <a:lstStyle/>
        <a:p>
          <a:endParaRPr lang="en-US"/>
        </a:p>
      </dgm:t>
    </dgm:pt>
    <dgm:pt modelId="{2523D55A-F728-403D-8C7A-314FF2F64B67}" type="sibTrans" cxnId="{B20BEBBB-DCFF-465D-8C9E-AB1344B01CA8}">
      <dgm:prSet/>
      <dgm:spPr/>
      <dgm:t>
        <a:bodyPr/>
        <a:lstStyle/>
        <a:p>
          <a:endParaRPr lang="en-US"/>
        </a:p>
      </dgm:t>
    </dgm:pt>
    <dgm:pt modelId="{4D51365E-D3C1-436F-BAC5-C50513F9EDFB}" type="pres">
      <dgm:prSet presAssocID="{E32C915D-BB3B-48D5-A3D7-7B4F7F3296B3}" presName="linearFlow" presStyleCnt="0">
        <dgm:presLayoutVars>
          <dgm:dir/>
          <dgm:resizeHandles val="exact"/>
        </dgm:presLayoutVars>
      </dgm:prSet>
      <dgm:spPr/>
      <dgm:t>
        <a:bodyPr/>
        <a:lstStyle/>
        <a:p>
          <a:endParaRPr lang="en-IN"/>
        </a:p>
      </dgm:t>
    </dgm:pt>
    <dgm:pt modelId="{D6E9E244-D508-4685-810F-0314F6132B80}" type="pres">
      <dgm:prSet presAssocID="{64A70035-8C40-4F2F-B662-F67498A11F1C}" presName="composite" presStyleCnt="0"/>
      <dgm:spPr/>
    </dgm:pt>
    <dgm:pt modelId="{311080D1-5C2E-447B-AE22-B09DE9E41348}" type="pres">
      <dgm:prSet presAssocID="{64A70035-8C40-4F2F-B662-F67498A11F1C}" presName="imgShp" presStyleLbl="fgImgPlace1" presStyleIdx="0" presStyleCnt="6"/>
      <dgm:spPr/>
    </dgm:pt>
    <dgm:pt modelId="{E4BCCE5B-B78E-4B73-917F-7F90FB3EAA32}" type="pres">
      <dgm:prSet presAssocID="{64A70035-8C40-4F2F-B662-F67498A11F1C}" presName="txShp" presStyleLbl="node1" presStyleIdx="0" presStyleCnt="6">
        <dgm:presLayoutVars>
          <dgm:bulletEnabled val="1"/>
        </dgm:presLayoutVars>
      </dgm:prSet>
      <dgm:spPr/>
      <dgm:t>
        <a:bodyPr/>
        <a:lstStyle/>
        <a:p>
          <a:endParaRPr lang="en-IN"/>
        </a:p>
      </dgm:t>
    </dgm:pt>
    <dgm:pt modelId="{02FA7214-379B-48FA-BF42-251B06EBFB11}" type="pres">
      <dgm:prSet presAssocID="{2523D55A-F728-403D-8C7A-314FF2F64B67}" presName="spacing" presStyleCnt="0"/>
      <dgm:spPr/>
    </dgm:pt>
    <dgm:pt modelId="{4B277CA9-89B9-437D-8E62-237F8782AF8F}" type="pres">
      <dgm:prSet presAssocID="{205DC6A3-1103-4247-A01A-87E9BF2F6696}" presName="composite" presStyleCnt="0"/>
      <dgm:spPr/>
    </dgm:pt>
    <dgm:pt modelId="{3583E07E-6063-4005-A245-AFF6A00F1F4B}" type="pres">
      <dgm:prSet presAssocID="{205DC6A3-1103-4247-A01A-87E9BF2F6696}" presName="imgShp" presStyleLbl="fgImgPlace1" presStyleIdx="1" presStyleCnt="6"/>
      <dgm:spPr/>
    </dgm:pt>
    <dgm:pt modelId="{20ECCFA8-156C-4757-A7EC-1EB13E81E7BE}" type="pres">
      <dgm:prSet presAssocID="{205DC6A3-1103-4247-A01A-87E9BF2F6696}" presName="txShp" presStyleLbl="node1" presStyleIdx="1" presStyleCnt="6">
        <dgm:presLayoutVars>
          <dgm:bulletEnabled val="1"/>
        </dgm:presLayoutVars>
      </dgm:prSet>
      <dgm:spPr/>
      <dgm:t>
        <a:bodyPr/>
        <a:lstStyle/>
        <a:p>
          <a:endParaRPr lang="en-IN"/>
        </a:p>
      </dgm:t>
    </dgm:pt>
    <dgm:pt modelId="{ED69E75C-7027-4C8C-A338-01CCBDD430DB}" type="pres">
      <dgm:prSet presAssocID="{708FA84B-8EAC-4601-9FB6-9E39C5FBD74A}" presName="spacing" presStyleCnt="0"/>
      <dgm:spPr/>
    </dgm:pt>
    <dgm:pt modelId="{2448EF0A-AEC4-489C-AD64-C764255DA1E4}" type="pres">
      <dgm:prSet presAssocID="{976A6C96-1A6D-4720-8694-5ACDA07B162B}" presName="composite" presStyleCnt="0"/>
      <dgm:spPr/>
    </dgm:pt>
    <dgm:pt modelId="{AEABB36D-6537-4DC7-B7AA-896A77709BB9}" type="pres">
      <dgm:prSet presAssocID="{976A6C96-1A6D-4720-8694-5ACDA07B162B}" presName="imgShp" presStyleLbl="fgImgPlace1" presStyleIdx="2" presStyleCnt="6"/>
      <dgm:spPr/>
    </dgm:pt>
    <dgm:pt modelId="{F84AEEE4-BD32-408C-9473-C7AE1F293F75}" type="pres">
      <dgm:prSet presAssocID="{976A6C96-1A6D-4720-8694-5ACDA07B162B}" presName="txShp" presStyleLbl="node1" presStyleIdx="2" presStyleCnt="6">
        <dgm:presLayoutVars>
          <dgm:bulletEnabled val="1"/>
        </dgm:presLayoutVars>
      </dgm:prSet>
      <dgm:spPr/>
      <dgm:t>
        <a:bodyPr/>
        <a:lstStyle/>
        <a:p>
          <a:endParaRPr lang="en-IN"/>
        </a:p>
      </dgm:t>
    </dgm:pt>
    <dgm:pt modelId="{42D1B739-3374-4AF4-A6D6-835AB26EE73B}" type="pres">
      <dgm:prSet presAssocID="{51EE69B5-2847-486F-858B-3FB347B87B10}" presName="spacing" presStyleCnt="0"/>
      <dgm:spPr/>
    </dgm:pt>
    <dgm:pt modelId="{44845A57-D50B-4129-9851-D78ED9E30B1C}" type="pres">
      <dgm:prSet presAssocID="{3D00BD1A-FD3F-4567-B002-15BDE253B515}" presName="composite" presStyleCnt="0"/>
      <dgm:spPr/>
    </dgm:pt>
    <dgm:pt modelId="{AC8C4B3A-3243-4290-8226-0F7E68EA9BD3}" type="pres">
      <dgm:prSet presAssocID="{3D00BD1A-FD3F-4567-B002-15BDE253B515}" presName="imgShp" presStyleLbl="fgImgPlace1" presStyleIdx="3" presStyleCnt="6"/>
      <dgm:spPr/>
    </dgm:pt>
    <dgm:pt modelId="{C451E931-AE81-486D-8C6B-14992E9082A5}" type="pres">
      <dgm:prSet presAssocID="{3D00BD1A-FD3F-4567-B002-15BDE253B515}" presName="txShp" presStyleLbl="node1" presStyleIdx="3" presStyleCnt="6">
        <dgm:presLayoutVars>
          <dgm:bulletEnabled val="1"/>
        </dgm:presLayoutVars>
      </dgm:prSet>
      <dgm:spPr/>
      <dgm:t>
        <a:bodyPr/>
        <a:lstStyle/>
        <a:p>
          <a:endParaRPr lang="en-IN"/>
        </a:p>
      </dgm:t>
    </dgm:pt>
    <dgm:pt modelId="{B58CC635-D55F-4E72-8F4F-6688E71CF413}" type="pres">
      <dgm:prSet presAssocID="{F7A2ED31-904E-4E73-B2D3-6A2B3636829A}" presName="spacing" presStyleCnt="0"/>
      <dgm:spPr/>
    </dgm:pt>
    <dgm:pt modelId="{2C7F9948-5784-4090-BBAA-7A1D82F42256}" type="pres">
      <dgm:prSet presAssocID="{78840ABB-054E-4022-ACAF-79B7370AB3DA}" presName="composite" presStyleCnt="0"/>
      <dgm:spPr/>
    </dgm:pt>
    <dgm:pt modelId="{B4DF1875-B707-46C5-873E-D3D893059162}" type="pres">
      <dgm:prSet presAssocID="{78840ABB-054E-4022-ACAF-79B7370AB3DA}" presName="imgShp" presStyleLbl="fgImgPlace1" presStyleIdx="4" presStyleCnt="6"/>
      <dgm:spPr/>
    </dgm:pt>
    <dgm:pt modelId="{AD8FEFE9-5474-4D28-9527-8B41A2184BB3}" type="pres">
      <dgm:prSet presAssocID="{78840ABB-054E-4022-ACAF-79B7370AB3DA}" presName="txShp" presStyleLbl="node1" presStyleIdx="4" presStyleCnt="6">
        <dgm:presLayoutVars>
          <dgm:bulletEnabled val="1"/>
        </dgm:presLayoutVars>
      </dgm:prSet>
      <dgm:spPr/>
      <dgm:t>
        <a:bodyPr/>
        <a:lstStyle/>
        <a:p>
          <a:endParaRPr lang="en-IN"/>
        </a:p>
      </dgm:t>
    </dgm:pt>
    <dgm:pt modelId="{3886B6CA-556F-43DD-9C93-FB4F69DBA157}" type="pres">
      <dgm:prSet presAssocID="{368E6E3E-757A-4070-A1E2-0ECE63C6C206}" presName="spacing" presStyleCnt="0"/>
      <dgm:spPr/>
    </dgm:pt>
    <dgm:pt modelId="{6F163A53-74C9-429A-9494-67BC8D35F45E}" type="pres">
      <dgm:prSet presAssocID="{25B25118-768B-4BB4-9BF5-89C4A6402190}" presName="composite" presStyleCnt="0"/>
      <dgm:spPr/>
    </dgm:pt>
    <dgm:pt modelId="{2109EAE9-F6B9-4F4E-9ED7-85D503D8AAA7}" type="pres">
      <dgm:prSet presAssocID="{25B25118-768B-4BB4-9BF5-89C4A6402190}" presName="imgShp" presStyleLbl="fgImgPlace1" presStyleIdx="5" presStyleCnt="6"/>
      <dgm:spPr/>
    </dgm:pt>
    <dgm:pt modelId="{09C781BD-C78F-4816-94BC-6F2BC9750738}" type="pres">
      <dgm:prSet presAssocID="{25B25118-768B-4BB4-9BF5-89C4A6402190}" presName="txShp" presStyleLbl="node1" presStyleIdx="5" presStyleCnt="6">
        <dgm:presLayoutVars>
          <dgm:bulletEnabled val="1"/>
        </dgm:presLayoutVars>
      </dgm:prSet>
      <dgm:spPr/>
      <dgm:t>
        <a:bodyPr/>
        <a:lstStyle/>
        <a:p>
          <a:endParaRPr lang="en-IN"/>
        </a:p>
      </dgm:t>
    </dgm:pt>
  </dgm:ptLst>
  <dgm:cxnLst>
    <dgm:cxn modelId="{AE2D8D50-3D87-481D-A17B-9E3CC7DA9ECC}" srcId="{E32C915D-BB3B-48D5-A3D7-7B4F7F3296B3}" destId="{3D00BD1A-FD3F-4567-B002-15BDE253B515}" srcOrd="3" destOrd="0" parTransId="{D1D9673F-67E7-4E22-A1E6-69CAEA43142D}" sibTransId="{F7A2ED31-904E-4E73-B2D3-6A2B3636829A}"/>
    <dgm:cxn modelId="{573C3057-071E-46AD-A9FB-DAACB4484B4F}" type="presOf" srcId="{205DC6A3-1103-4247-A01A-87E9BF2F6696}" destId="{20ECCFA8-156C-4757-A7EC-1EB13E81E7BE}" srcOrd="0" destOrd="0" presId="urn:microsoft.com/office/officeart/2005/8/layout/vList3#1"/>
    <dgm:cxn modelId="{B20BEBBB-DCFF-465D-8C9E-AB1344B01CA8}" srcId="{E32C915D-BB3B-48D5-A3D7-7B4F7F3296B3}" destId="{64A70035-8C40-4F2F-B662-F67498A11F1C}" srcOrd="0" destOrd="0" parTransId="{72F8B483-9D7E-4BFF-840F-63C30F74E41E}" sibTransId="{2523D55A-F728-403D-8C7A-314FF2F64B67}"/>
    <dgm:cxn modelId="{6288A4D6-C6D7-4B18-A694-D4546D78FD53}" type="presOf" srcId="{3D00BD1A-FD3F-4567-B002-15BDE253B515}" destId="{C451E931-AE81-486D-8C6B-14992E9082A5}" srcOrd="0" destOrd="0" presId="urn:microsoft.com/office/officeart/2005/8/layout/vList3#1"/>
    <dgm:cxn modelId="{8643281F-4F19-4F39-9336-49D16982C3D1}" srcId="{E32C915D-BB3B-48D5-A3D7-7B4F7F3296B3}" destId="{205DC6A3-1103-4247-A01A-87E9BF2F6696}" srcOrd="1" destOrd="0" parTransId="{7A8722A3-BEAC-4205-B065-4542CBDD93AB}" sibTransId="{708FA84B-8EAC-4601-9FB6-9E39C5FBD74A}"/>
    <dgm:cxn modelId="{EE8A22E0-6663-40C2-87F9-7A42AF6CE49A}" srcId="{E32C915D-BB3B-48D5-A3D7-7B4F7F3296B3}" destId="{78840ABB-054E-4022-ACAF-79B7370AB3DA}" srcOrd="4" destOrd="0" parTransId="{9697F2F5-C3F6-4F18-90CA-2830A92A82F2}" sibTransId="{368E6E3E-757A-4070-A1E2-0ECE63C6C206}"/>
    <dgm:cxn modelId="{56FD00E7-A285-47EB-AF88-DE2AA43D9F24}" type="presOf" srcId="{E32C915D-BB3B-48D5-A3D7-7B4F7F3296B3}" destId="{4D51365E-D3C1-436F-BAC5-C50513F9EDFB}" srcOrd="0" destOrd="0" presId="urn:microsoft.com/office/officeart/2005/8/layout/vList3#1"/>
    <dgm:cxn modelId="{865993CF-8C0E-4748-9062-F4C42D3A2261}" srcId="{E32C915D-BB3B-48D5-A3D7-7B4F7F3296B3}" destId="{976A6C96-1A6D-4720-8694-5ACDA07B162B}" srcOrd="2" destOrd="0" parTransId="{2044BEA7-ABA5-45E0-B073-E1FFF9EB8716}" sibTransId="{51EE69B5-2847-486F-858B-3FB347B87B10}"/>
    <dgm:cxn modelId="{0A25F0C3-39F0-4E48-9170-60FEFB8390B3}" type="presOf" srcId="{78840ABB-054E-4022-ACAF-79B7370AB3DA}" destId="{AD8FEFE9-5474-4D28-9527-8B41A2184BB3}" srcOrd="0" destOrd="0" presId="urn:microsoft.com/office/officeart/2005/8/layout/vList3#1"/>
    <dgm:cxn modelId="{7BEB7B3A-1960-4869-87AE-623098F2ACDC}" type="presOf" srcId="{64A70035-8C40-4F2F-B662-F67498A11F1C}" destId="{E4BCCE5B-B78E-4B73-917F-7F90FB3EAA32}" srcOrd="0" destOrd="0" presId="urn:microsoft.com/office/officeart/2005/8/layout/vList3#1"/>
    <dgm:cxn modelId="{F778137D-4308-46AE-BABA-F103AD3AB78E}" srcId="{E32C915D-BB3B-48D5-A3D7-7B4F7F3296B3}" destId="{25B25118-768B-4BB4-9BF5-89C4A6402190}" srcOrd="5" destOrd="0" parTransId="{CD6D90F5-A7E6-43C1-BCB3-3712D5AB2053}" sibTransId="{071386BC-79C4-4557-BBF6-89DACACDFAAB}"/>
    <dgm:cxn modelId="{81E85EC0-1C48-4E15-8B31-5843F7FBB5E3}" type="presOf" srcId="{25B25118-768B-4BB4-9BF5-89C4A6402190}" destId="{09C781BD-C78F-4816-94BC-6F2BC9750738}" srcOrd="0" destOrd="0" presId="urn:microsoft.com/office/officeart/2005/8/layout/vList3#1"/>
    <dgm:cxn modelId="{481CD592-3CBF-4D14-9F79-20124ADA12DE}" type="presOf" srcId="{976A6C96-1A6D-4720-8694-5ACDA07B162B}" destId="{F84AEEE4-BD32-408C-9473-C7AE1F293F75}" srcOrd="0" destOrd="0" presId="urn:microsoft.com/office/officeart/2005/8/layout/vList3#1"/>
    <dgm:cxn modelId="{AF02D8F7-66F9-4289-8FD9-140073FE809D}" type="presParOf" srcId="{4D51365E-D3C1-436F-BAC5-C50513F9EDFB}" destId="{D6E9E244-D508-4685-810F-0314F6132B80}" srcOrd="0" destOrd="0" presId="urn:microsoft.com/office/officeart/2005/8/layout/vList3#1"/>
    <dgm:cxn modelId="{853605DA-832D-4A41-B7C2-1D8F7B3CCF39}" type="presParOf" srcId="{D6E9E244-D508-4685-810F-0314F6132B80}" destId="{311080D1-5C2E-447B-AE22-B09DE9E41348}" srcOrd="0" destOrd="0" presId="urn:microsoft.com/office/officeart/2005/8/layout/vList3#1"/>
    <dgm:cxn modelId="{83760344-EFD7-4FC7-BCE5-4CA766E1694B}" type="presParOf" srcId="{D6E9E244-D508-4685-810F-0314F6132B80}" destId="{E4BCCE5B-B78E-4B73-917F-7F90FB3EAA32}" srcOrd="1" destOrd="0" presId="urn:microsoft.com/office/officeart/2005/8/layout/vList3#1"/>
    <dgm:cxn modelId="{92C247BE-5AC1-4B4E-A772-4B696751574F}" type="presParOf" srcId="{4D51365E-D3C1-436F-BAC5-C50513F9EDFB}" destId="{02FA7214-379B-48FA-BF42-251B06EBFB11}" srcOrd="1" destOrd="0" presId="urn:microsoft.com/office/officeart/2005/8/layout/vList3#1"/>
    <dgm:cxn modelId="{4CC65ECE-363F-4842-9FB4-A4A44BBB3D76}" type="presParOf" srcId="{4D51365E-D3C1-436F-BAC5-C50513F9EDFB}" destId="{4B277CA9-89B9-437D-8E62-237F8782AF8F}" srcOrd="2" destOrd="0" presId="urn:microsoft.com/office/officeart/2005/8/layout/vList3#1"/>
    <dgm:cxn modelId="{1A1F25AD-2E57-46C8-A3A2-71AF9C70952A}" type="presParOf" srcId="{4B277CA9-89B9-437D-8E62-237F8782AF8F}" destId="{3583E07E-6063-4005-A245-AFF6A00F1F4B}" srcOrd="0" destOrd="0" presId="urn:microsoft.com/office/officeart/2005/8/layout/vList3#1"/>
    <dgm:cxn modelId="{99074C9B-80A0-4BCB-88BA-F8622EFFA46B}" type="presParOf" srcId="{4B277CA9-89B9-437D-8E62-237F8782AF8F}" destId="{20ECCFA8-156C-4757-A7EC-1EB13E81E7BE}" srcOrd="1" destOrd="0" presId="urn:microsoft.com/office/officeart/2005/8/layout/vList3#1"/>
    <dgm:cxn modelId="{B5B112AD-03F6-42DA-BAF7-622645379C61}" type="presParOf" srcId="{4D51365E-D3C1-436F-BAC5-C50513F9EDFB}" destId="{ED69E75C-7027-4C8C-A338-01CCBDD430DB}" srcOrd="3" destOrd="0" presId="urn:microsoft.com/office/officeart/2005/8/layout/vList3#1"/>
    <dgm:cxn modelId="{50B224F8-6AFB-42D6-8D0C-367229EF5266}" type="presParOf" srcId="{4D51365E-D3C1-436F-BAC5-C50513F9EDFB}" destId="{2448EF0A-AEC4-489C-AD64-C764255DA1E4}" srcOrd="4" destOrd="0" presId="urn:microsoft.com/office/officeart/2005/8/layout/vList3#1"/>
    <dgm:cxn modelId="{99FBF809-9645-4C63-A278-876F8B3FCCD0}" type="presParOf" srcId="{2448EF0A-AEC4-489C-AD64-C764255DA1E4}" destId="{AEABB36D-6537-4DC7-B7AA-896A77709BB9}" srcOrd="0" destOrd="0" presId="urn:microsoft.com/office/officeart/2005/8/layout/vList3#1"/>
    <dgm:cxn modelId="{02AF3FF2-05B0-4B8A-AB20-36913B1B3C82}" type="presParOf" srcId="{2448EF0A-AEC4-489C-AD64-C764255DA1E4}" destId="{F84AEEE4-BD32-408C-9473-C7AE1F293F75}" srcOrd="1" destOrd="0" presId="urn:microsoft.com/office/officeart/2005/8/layout/vList3#1"/>
    <dgm:cxn modelId="{68168809-E030-43AE-AFF4-6CCA1F751CDD}" type="presParOf" srcId="{4D51365E-D3C1-436F-BAC5-C50513F9EDFB}" destId="{42D1B739-3374-4AF4-A6D6-835AB26EE73B}" srcOrd="5" destOrd="0" presId="urn:microsoft.com/office/officeart/2005/8/layout/vList3#1"/>
    <dgm:cxn modelId="{346C6F6B-1A4D-4D98-8906-B6DF6CD502A5}" type="presParOf" srcId="{4D51365E-D3C1-436F-BAC5-C50513F9EDFB}" destId="{44845A57-D50B-4129-9851-D78ED9E30B1C}" srcOrd="6" destOrd="0" presId="urn:microsoft.com/office/officeart/2005/8/layout/vList3#1"/>
    <dgm:cxn modelId="{64F79655-F329-48F1-AD48-2E652064208A}" type="presParOf" srcId="{44845A57-D50B-4129-9851-D78ED9E30B1C}" destId="{AC8C4B3A-3243-4290-8226-0F7E68EA9BD3}" srcOrd="0" destOrd="0" presId="urn:microsoft.com/office/officeart/2005/8/layout/vList3#1"/>
    <dgm:cxn modelId="{BA538C55-8AF6-486B-AAA0-BEA42E06C496}" type="presParOf" srcId="{44845A57-D50B-4129-9851-D78ED9E30B1C}" destId="{C451E931-AE81-486D-8C6B-14992E9082A5}" srcOrd="1" destOrd="0" presId="urn:microsoft.com/office/officeart/2005/8/layout/vList3#1"/>
    <dgm:cxn modelId="{B7EC7334-E168-40FA-9308-3E77CAE6248C}" type="presParOf" srcId="{4D51365E-D3C1-436F-BAC5-C50513F9EDFB}" destId="{B58CC635-D55F-4E72-8F4F-6688E71CF413}" srcOrd="7" destOrd="0" presId="urn:microsoft.com/office/officeart/2005/8/layout/vList3#1"/>
    <dgm:cxn modelId="{69FBCAA6-2A08-4557-85AF-4F53D447DC66}" type="presParOf" srcId="{4D51365E-D3C1-436F-BAC5-C50513F9EDFB}" destId="{2C7F9948-5784-4090-BBAA-7A1D82F42256}" srcOrd="8" destOrd="0" presId="urn:microsoft.com/office/officeart/2005/8/layout/vList3#1"/>
    <dgm:cxn modelId="{8A3DC5A5-140B-4B93-AD8D-5A348F29A7EF}" type="presParOf" srcId="{2C7F9948-5784-4090-BBAA-7A1D82F42256}" destId="{B4DF1875-B707-46C5-873E-D3D893059162}" srcOrd="0" destOrd="0" presId="urn:microsoft.com/office/officeart/2005/8/layout/vList3#1"/>
    <dgm:cxn modelId="{480A9747-6E1C-4A37-87E2-B9FF6FB98B59}" type="presParOf" srcId="{2C7F9948-5784-4090-BBAA-7A1D82F42256}" destId="{AD8FEFE9-5474-4D28-9527-8B41A2184BB3}" srcOrd="1" destOrd="0" presId="urn:microsoft.com/office/officeart/2005/8/layout/vList3#1"/>
    <dgm:cxn modelId="{0D13712D-C8DA-42FB-8475-4A8FEE7425CF}" type="presParOf" srcId="{4D51365E-D3C1-436F-BAC5-C50513F9EDFB}" destId="{3886B6CA-556F-43DD-9C93-FB4F69DBA157}" srcOrd="9" destOrd="0" presId="urn:microsoft.com/office/officeart/2005/8/layout/vList3#1"/>
    <dgm:cxn modelId="{5C7366EC-A6FA-424B-BD2D-CAA52997D0AA}" type="presParOf" srcId="{4D51365E-D3C1-436F-BAC5-C50513F9EDFB}" destId="{6F163A53-74C9-429A-9494-67BC8D35F45E}" srcOrd="10" destOrd="0" presId="urn:microsoft.com/office/officeart/2005/8/layout/vList3#1"/>
    <dgm:cxn modelId="{3B834D8A-C59F-4DA2-BD00-F1E8E2AAFAB1}" type="presParOf" srcId="{6F163A53-74C9-429A-9494-67BC8D35F45E}" destId="{2109EAE9-F6B9-4F4E-9ED7-85D503D8AAA7}" srcOrd="0" destOrd="0" presId="urn:microsoft.com/office/officeart/2005/8/layout/vList3#1"/>
    <dgm:cxn modelId="{84BF45AA-8B15-4CA0-9C0C-4C0EE7C33D42}" type="presParOf" srcId="{6F163A53-74C9-429A-9494-67BC8D35F45E}" destId="{09C781BD-C78F-4816-94BC-6F2BC9750738}"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E9993D-5DFE-433D-B3C5-975F693B4D1C}"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C26A9A04-7C9E-4C98-B9D8-E6084D2BE914}">
      <dgm:prSet/>
      <dgm:spPr/>
      <dgm:t>
        <a:bodyPr/>
        <a:lstStyle/>
        <a:p>
          <a:pPr rtl="0"/>
          <a:r>
            <a:rPr lang="en-US" b="1" baseline="0" dirty="0"/>
            <a:t>Capsule </a:t>
          </a:r>
          <a:endParaRPr lang="en-US" b="1" dirty="0"/>
        </a:p>
      </dgm:t>
    </dgm:pt>
    <dgm:pt modelId="{B55094A1-5D29-4FCF-B205-0176188B5D21}" type="parTrans" cxnId="{74933DB4-2805-4CA2-BA02-3B695882B663}">
      <dgm:prSet/>
      <dgm:spPr/>
      <dgm:t>
        <a:bodyPr/>
        <a:lstStyle/>
        <a:p>
          <a:endParaRPr lang="en-US"/>
        </a:p>
      </dgm:t>
    </dgm:pt>
    <dgm:pt modelId="{CD4BC528-2DA1-40EB-8262-631989BA910C}" type="sibTrans" cxnId="{74933DB4-2805-4CA2-BA02-3B695882B663}">
      <dgm:prSet/>
      <dgm:spPr/>
      <dgm:t>
        <a:bodyPr/>
        <a:lstStyle/>
        <a:p>
          <a:endParaRPr lang="en-US"/>
        </a:p>
      </dgm:t>
    </dgm:pt>
    <dgm:pt modelId="{20CD8BBC-F52D-4CF1-A950-8B3595B138A8}">
      <dgm:prSet/>
      <dgm:spPr/>
      <dgm:t>
        <a:bodyPr/>
        <a:lstStyle/>
        <a:p>
          <a:pPr rtl="0"/>
          <a:r>
            <a:rPr lang="en-US" b="1" baseline="0" dirty="0" err="1"/>
            <a:t>Lipopolysaccharide</a:t>
          </a:r>
          <a:r>
            <a:rPr lang="en-US" b="1" baseline="0" dirty="0"/>
            <a:t> </a:t>
          </a:r>
          <a:endParaRPr lang="en-US" b="1" dirty="0"/>
        </a:p>
      </dgm:t>
    </dgm:pt>
    <dgm:pt modelId="{526898E4-E4E5-4740-ABB6-F5508A040611}" type="parTrans" cxnId="{47D41D8A-90CF-4EC8-98D5-35A18233533F}">
      <dgm:prSet/>
      <dgm:spPr/>
      <dgm:t>
        <a:bodyPr/>
        <a:lstStyle/>
        <a:p>
          <a:endParaRPr lang="en-US"/>
        </a:p>
      </dgm:t>
    </dgm:pt>
    <dgm:pt modelId="{2D2DE2A0-7EDE-4BEA-AA34-F896D88B5AF0}" type="sibTrans" cxnId="{47D41D8A-90CF-4EC8-98D5-35A18233533F}">
      <dgm:prSet/>
      <dgm:spPr/>
      <dgm:t>
        <a:bodyPr/>
        <a:lstStyle/>
        <a:p>
          <a:endParaRPr lang="en-US"/>
        </a:p>
      </dgm:t>
    </dgm:pt>
    <dgm:pt modelId="{A13D5DA9-3371-4F09-A3C5-6AAAB062A288}">
      <dgm:prSet/>
      <dgm:spPr/>
      <dgm:t>
        <a:bodyPr/>
        <a:lstStyle/>
        <a:p>
          <a:pPr rtl="0"/>
          <a:r>
            <a:rPr lang="en-US" b="1" baseline="0" dirty="0" err="1"/>
            <a:t>Fimbriae</a:t>
          </a:r>
          <a:r>
            <a:rPr lang="en-US" b="1" baseline="0" dirty="0"/>
            <a:t> </a:t>
          </a:r>
          <a:endParaRPr lang="en-US" b="1" dirty="0"/>
        </a:p>
      </dgm:t>
    </dgm:pt>
    <dgm:pt modelId="{0513ABF5-3C1C-4C18-8D38-530154D345EB}" type="parTrans" cxnId="{2A66733F-67B3-4ACD-9057-19FDD69865B6}">
      <dgm:prSet/>
      <dgm:spPr/>
      <dgm:t>
        <a:bodyPr/>
        <a:lstStyle/>
        <a:p>
          <a:endParaRPr lang="en-US"/>
        </a:p>
      </dgm:t>
    </dgm:pt>
    <dgm:pt modelId="{1FDE427C-937D-4024-AB94-EDD2B84117B0}" type="sibTrans" cxnId="{2A66733F-67B3-4ACD-9057-19FDD69865B6}">
      <dgm:prSet/>
      <dgm:spPr/>
      <dgm:t>
        <a:bodyPr/>
        <a:lstStyle/>
        <a:p>
          <a:endParaRPr lang="en-US"/>
        </a:p>
      </dgm:t>
    </dgm:pt>
    <dgm:pt modelId="{3ABED8EC-D225-49E9-AC36-9F2EE75B99E7}">
      <dgm:prSet/>
      <dgm:spPr/>
      <dgm:t>
        <a:bodyPr/>
        <a:lstStyle/>
        <a:p>
          <a:pPr rtl="0"/>
          <a:r>
            <a:rPr lang="en-US" b="1" baseline="0" dirty="0"/>
            <a:t>Extracellular </a:t>
          </a:r>
          <a:r>
            <a:rPr lang="en-US" b="1" baseline="0" dirty="0" err="1"/>
            <a:t>proteolytic</a:t>
          </a:r>
          <a:r>
            <a:rPr lang="en-US" b="1" baseline="0" dirty="0"/>
            <a:t> enzymes </a:t>
          </a:r>
          <a:endParaRPr lang="en-US" b="1" dirty="0"/>
        </a:p>
      </dgm:t>
    </dgm:pt>
    <dgm:pt modelId="{B655DB45-931A-4F68-9153-F62E016C5AFE}" type="parTrans" cxnId="{322EB421-9D2A-46BA-933A-DDB13CF70FE1}">
      <dgm:prSet/>
      <dgm:spPr/>
      <dgm:t>
        <a:bodyPr/>
        <a:lstStyle/>
        <a:p>
          <a:endParaRPr lang="en-US"/>
        </a:p>
      </dgm:t>
    </dgm:pt>
    <dgm:pt modelId="{CD7131BD-D95D-42D8-BD99-D7254624D969}" type="sibTrans" cxnId="{322EB421-9D2A-46BA-933A-DDB13CF70FE1}">
      <dgm:prSet/>
      <dgm:spPr/>
      <dgm:t>
        <a:bodyPr/>
        <a:lstStyle/>
        <a:p>
          <a:endParaRPr lang="en-US"/>
        </a:p>
      </dgm:t>
    </dgm:pt>
    <dgm:pt modelId="{C94E09ED-CCFE-4A9D-9093-8F154A94BF0C}">
      <dgm:prSet/>
      <dgm:spPr/>
      <dgm:t>
        <a:bodyPr/>
        <a:lstStyle/>
        <a:p>
          <a:pPr rtl="0"/>
          <a:r>
            <a:rPr lang="en-US" b="1" baseline="0" dirty="0"/>
            <a:t>Heat shock protein </a:t>
          </a:r>
          <a:endParaRPr lang="en-US" b="1" dirty="0"/>
        </a:p>
      </dgm:t>
    </dgm:pt>
    <dgm:pt modelId="{5E1C313F-7AE5-40D9-9A39-8E524EFA8DA3}" type="parTrans" cxnId="{8DF34ED4-1FA6-487F-99E0-6670B5DFF21C}">
      <dgm:prSet/>
      <dgm:spPr/>
      <dgm:t>
        <a:bodyPr/>
        <a:lstStyle/>
        <a:p>
          <a:endParaRPr lang="en-US"/>
        </a:p>
      </dgm:t>
    </dgm:pt>
    <dgm:pt modelId="{29047767-A164-41FF-8A29-38D0A3A14E21}" type="sibTrans" cxnId="{8DF34ED4-1FA6-487F-99E0-6670B5DFF21C}">
      <dgm:prSet/>
      <dgm:spPr/>
      <dgm:t>
        <a:bodyPr/>
        <a:lstStyle/>
        <a:p>
          <a:endParaRPr lang="en-US"/>
        </a:p>
      </dgm:t>
    </dgm:pt>
    <dgm:pt modelId="{D643DB43-E067-4F2E-8D65-91A11DDEA023}">
      <dgm:prSet/>
      <dgm:spPr/>
      <dgm:t>
        <a:bodyPr/>
        <a:lstStyle/>
        <a:p>
          <a:pPr rtl="0"/>
          <a:r>
            <a:rPr lang="en-US" b="1" baseline="0" dirty="0" err="1"/>
            <a:t>Haemagglutinins</a:t>
          </a:r>
          <a:r>
            <a:rPr lang="en-US" b="1" baseline="0" dirty="0"/>
            <a:t> </a:t>
          </a:r>
          <a:endParaRPr lang="en-US" b="1" dirty="0"/>
        </a:p>
      </dgm:t>
    </dgm:pt>
    <dgm:pt modelId="{499FDB50-4D7D-472E-92E7-1A37D8A97EBF}" type="parTrans" cxnId="{3E77F80E-03CA-4EDE-A6D2-F4C962D33928}">
      <dgm:prSet/>
      <dgm:spPr/>
      <dgm:t>
        <a:bodyPr/>
        <a:lstStyle/>
        <a:p>
          <a:endParaRPr lang="en-US"/>
        </a:p>
      </dgm:t>
    </dgm:pt>
    <dgm:pt modelId="{AED362C2-6628-40EB-AE12-12652A75718A}" type="sibTrans" cxnId="{3E77F80E-03CA-4EDE-A6D2-F4C962D33928}">
      <dgm:prSet/>
      <dgm:spPr/>
      <dgm:t>
        <a:bodyPr/>
        <a:lstStyle/>
        <a:p>
          <a:endParaRPr lang="en-US"/>
        </a:p>
      </dgm:t>
    </dgm:pt>
    <dgm:pt modelId="{42E59B1E-76C6-4FB3-A666-5E5A5D0A4EB6}">
      <dgm:prSet/>
      <dgm:spPr/>
      <dgm:t>
        <a:bodyPr/>
        <a:lstStyle/>
        <a:p>
          <a:pPr rtl="0"/>
          <a:r>
            <a:rPr lang="en-US" b="1" baseline="0" dirty="0"/>
            <a:t>Antigenic outer membrane proteins </a:t>
          </a:r>
          <a:endParaRPr lang="en-US" b="1" dirty="0"/>
        </a:p>
      </dgm:t>
    </dgm:pt>
    <dgm:pt modelId="{25A710E8-C7B4-49A6-8181-08D1770EC6B2}" type="parTrans" cxnId="{027F6518-6CCF-4487-A9FC-8E136EB3C448}">
      <dgm:prSet/>
      <dgm:spPr/>
      <dgm:t>
        <a:bodyPr/>
        <a:lstStyle/>
        <a:p>
          <a:endParaRPr lang="en-US"/>
        </a:p>
      </dgm:t>
    </dgm:pt>
    <dgm:pt modelId="{BD62501C-C3E7-45B2-B3A4-255AEBC95FBA}" type="sibTrans" cxnId="{027F6518-6CCF-4487-A9FC-8E136EB3C448}">
      <dgm:prSet/>
      <dgm:spPr/>
      <dgm:t>
        <a:bodyPr/>
        <a:lstStyle/>
        <a:p>
          <a:endParaRPr lang="en-US"/>
        </a:p>
      </dgm:t>
    </dgm:pt>
    <dgm:pt modelId="{2E4628D5-655C-4F09-A12D-021FFC206960}" type="pres">
      <dgm:prSet presAssocID="{63E9993D-5DFE-433D-B3C5-975F693B4D1C}" presName="compositeShape" presStyleCnt="0">
        <dgm:presLayoutVars>
          <dgm:dir/>
          <dgm:resizeHandles/>
        </dgm:presLayoutVars>
      </dgm:prSet>
      <dgm:spPr/>
      <dgm:t>
        <a:bodyPr/>
        <a:lstStyle/>
        <a:p>
          <a:endParaRPr lang="en-IN"/>
        </a:p>
      </dgm:t>
    </dgm:pt>
    <dgm:pt modelId="{58B4C0DB-D7CE-4A9F-92C3-78156EC3EBD8}" type="pres">
      <dgm:prSet presAssocID="{63E9993D-5DFE-433D-B3C5-975F693B4D1C}" presName="pyramid" presStyleLbl="node1" presStyleIdx="0" presStyleCnt="1" custLinFactNeighborX="50541" custLinFactNeighborY="-541"/>
      <dgm:spPr/>
    </dgm:pt>
    <dgm:pt modelId="{99E39141-DB59-474A-93ED-90634D57E482}" type="pres">
      <dgm:prSet presAssocID="{63E9993D-5DFE-433D-B3C5-975F693B4D1C}" presName="theList" presStyleCnt="0"/>
      <dgm:spPr/>
    </dgm:pt>
    <dgm:pt modelId="{7C6A62BA-88AE-4C87-919D-699091FACC09}" type="pres">
      <dgm:prSet presAssocID="{C26A9A04-7C9E-4C98-B9D8-E6084D2BE914}" presName="aNode" presStyleLbl="fgAcc1" presStyleIdx="0" presStyleCnt="7" custScaleX="144283">
        <dgm:presLayoutVars>
          <dgm:bulletEnabled val="1"/>
        </dgm:presLayoutVars>
      </dgm:prSet>
      <dgm:spPr/>
      <dgm:t>
        <a:bodyPr/>
        <a:lstStyle/>
        <a:p>
          <a:endParaRPr lang="en-IN"/>
        </a:p>
      </dgm:t>
    </dgm:pt>
    <dgm:pt modelId="{D600CE16-B0E9-4B93-9F58-CBE362574BFA}" type="pres">
      <dgm:prSet presAssocID="{C26A9A04-7C9E-4C98-B9D8-E6084D2BE914}" presName="aSpace" presStyleCnt="0"/>
      <dgm:spPr/>
    </dgm:pt>
    <dgm:pt modelId="{716698A6-A668-4BCF-9ADE-3408A141C05A}" type="pres">
      <dgm:prSet presAssocID="{20CD8BBC-F52D-4CF1-A950-8B3595B138A8}" presName="aNode" presStyleLbl="fgAcc1" presStyleIdx="1" presStyleCnt="7" custScaleX="144283">
        <dgm:presLayoutVars>
          <dgm:bulletEnabled val="1"/>
        </dgm:presLayoutVars>
      </dgm:prSet>
      <dgm:spPr/>
      <dgm:t>
        <a:bodyPr/>
        <a:lstStyle/>
        <a:p>
          <a:endParaRPr lang="en-IN"/>
        </a:p>
      </dgm:t>
    </dgm:pt>
    <dgm:pt modelId="{7CEC419C-5F8D-4C44-8A5B-FFB1F5B99849}" type="pres">
      <dgm:prSet presAssocID="{20CD8BBC-F52D-4CF1-A950-8B3595B138A8}" presName="aSpace" presStyleCnt="0"/>
      <dgm:spPr/>
    </dgm:pt>
    <dgm:pt modelId="{02AD2555-B493-4649-9D6D-56D33D7933FE}" type="pres">
      <dgm:prSet presAssocID="{A13D5DA9-3371-4F09-A3C5-6AAAB062A288}" presName="aNode" presStyleLbl="fgAcc1" presStyleIdx="2" presStyleCnt="7" custScaleX="144283">
        <dgm:presLayoutVars>
          <dgm:bulletEnabled val="1"/>
        </dgm:presLayoutVars>
      </dgm:prSet>
      <dgm:spPr/>
      <dgm:t>
        <a:bodyPr/>
        <a:lstStyle/>
        <a:p>
          <a:endParaRPr lang="en-IN"/>
        </a:p>
      </dgm:t>
    </dgm:pt>
    <dgm:pt modelId="{6583FD1A-1E46-48D6-8C47-330F534CBF0B}" type="pres">
      <dgm:prSet presAssocID="{A13D5DA9-3371-4F09-A3C5-6AAAB062A288}" presName="aSpace" presStyleCnt="0"/>
      <dgm:spPr/>
    </dgm:pt>
    <dgm:pt modelId="{8B0A1E15-56F2-4111-B1A8-1B5B65382BD3}" type="pres">
      <dgm:prSet presAssocID="{3ABED8EC-D225-49E9-AC36-9F2EE75B99E7}" presName="aNode" presStyleLbl="fgAcc1" presStyleIdx="3" presStyleCnt="7" custScaleX="144283">
        <dgm:presLayoutVars>
          <dgm:bulletEnabled val="1"/>
        </dgm:presLayoutVars>
      </dgm:prSet>
      <dgm:spPr/>
      <dgm:t>
        <a:bodyPr/>
        <a:lstStyle/>
        <a:p>
          <a:endParaRPr lang="en-IN"/>
        </a:p>
      </dgm:t>
    </dgm:pt>
    <dgm:pt modelId="{5BBE7849-F691-4FFB-97A7-6CE1855E3021}" type="pres">
      <dgm:prSet presAssocID="{3ABED8EC-D225-49E9-AC36-9F2EE75B99E7}" presName="aSpace" presStyleCnt="0"/>
      <dgm:spPr/>
    </dgm:pt>
    <dgm:pt modelId="{E1DCF9BC-5B38-45A2-8EE3-84E6D6E04DAC}" type="pres">
      <dgm:prSet presAssocID="{C94E09ED-CCFE-4A9D-9093-8F154A94BF0C}" presName="aNode" presStyleLbl="fgAcc1" presStyleIdx="4" presStyleCnt="7" custScaleX="144283">
        <dgm:presLayoutVars>
          <dgm:bulletEnabled val="1"/>
        </dgm:presLayoutVars>
      </dgm:prSet>
      <dgm:spPr/>
      <dgm:t>
        <a:bodyPr/>
        <a:lstStyle/>
        <a:p>
          <a:endParaRPr lang="en-IN"/>
        </a:p>
      </dgm:t>
    </dgm:pt>
    <dgm:pt modelId="{E4829DB9-02CB-4C51-9762-B4E452C7458E}" type="pres">
      <dgm:prSet presAssocID="{C94E09ED-CCFE-4A9D-9093-8F154A94BF0C}" presName="aSpace" presStyleCnt="0"/>
      <dgm:spPr/>
    </dgm:pt>
    <dgm:pt modelId="{2AE7203E-A4DA-41E8-AB88-CA3F01534F5B}" type="pres">
      <dgm:prSet presAssocID="{D643DB43-E067-4F2E-8D65-91A11DDEA023}" presName="aNode" presStyleLbl="fgAcc1" presStyleIdx="5" presStyleCnt="7" custScaleX="144283">
        <dgm:presLayoutVars>
          <dgm:bulletEnabled val="1"/>
        </dgm:presLayoutVars>
      </dgm:prSet>
      <dgm:spPr/>
      <dgm:t>
        <a:bodyPr/>
        <a:lstStyle/>
        <a:p>
          <a:endParaRPr lang="en-IN"/>
        </a:p>
      </dgm:t>
    </dgm:pt>
    <dgm:pt modelId="{BE4DCB65-8051-4C47-9408-88910DCCA431}" type="pres">
      <dgm:prSet presAssocID="{D643DB43-E067-4F2E-8D65-91A11DDEA023}" presName="aSpace" presStyleCnt="0"/>
      <dgm:spPr/>
    </dgm:pt>
    <dgm:pt modelId="{B29DFDF8-FEDA-41D9-A001-1A1D1AF0BF3F}" type="pres">
      <dgm:prSet presAssocID="{42E59B1E-76C6-4FB3-A666-5E5A5D0A4EB6}" presName="aNode" presStyleLbl="fgAcc1" presStyleIdx="6" presStyleCnt="7" custScaleX="144283">
        <dgm:presLayoutVars>
          <dgm:bulletEnabled val="1"/>
        </dgm:presLayoutVars>
      </dgm:prSet>
      <dgm:spPr/>
      <dgm:t>
        <a:bodyPr/>
        <a:lstStyle/>
        <a:p>
          <a:endParaRPr lang="en-IN"/>
        </a:p>
      </dgm:t>
    </dgm:pt>
    <dgm:pt modelId="{7478A2B8-4218-4455-B67A-3FA855DFB1DA}" type="pres">
      <dgm:prSet presAssocID="{42E59B1E-76C6-4FB3-A666-5E5A5D0A4EB6}" presName="aSpace" presStyleCnt="0"/>
      <dgm:spPr/>
    </dgm:pt>
  </dgm:ptLst>
  <dgm:cxnLst>
    <dgm:cxn modelId="{3DBC9EAA-A23C-446C-B1C8-878107804965}" type="presOf" srcId="{42E59B1E-76C6-4FB3-A666-5E5A5D0A4EB6}" destId="{B29DFDF8-FEDA-41D9-A001-1A1D1AF0BF3F}" srcOrd="0" destOrd="0" presId="urn:microsoft.com/office/officeart/2005/8/layout/pyramid2"/>
    <dgm:cxn modelId="{74933DB4-2805-4CA2-BA02-3B695882B663}" srcId="{63E9993D-5DFE-433D-B3C5-975F693B4D1C}" destId="{C26A9A04-7C9E-4C98-B9D8-E6084D2BE914}" srcOrd="0" destOrd="0" parTransId="{B55094A1-5D29-4FCF-B205-0176188B5D21}" sibTransId="{CD4BC528-2DA1-40EB-8262-631989BA910C}"/>
    <dgm:cxn modelId="{47D41D8A-90CF-4EC8-98D5-35A18233533F}" srcId="{63E9993D-5DFE-433D-B3C5-975F693B4D1C}" destId="{20CD8BBC-F52D-4CF1-A950-8B3595B138A8}" srcOrd="1" destOrd="0" parTransId="{526898E4-E4E5-4740-ABB6-F5508A040611}" sibTransId="{2D2DE2A0-7EDE-4BEA-AA34-F896D88B5AF0}"/>
    <dgm:cxn modelId="{3E77F80E-03CA-4EDE-A6D2-F4C962D33928}" srcId="{63E9993D-5DFE-433D-B3C5-975F693B4D1C}" destId="{D643DB43-E067-4F2E-8D65-91A11DDEA023}" srcOrd="5" destOrd="0" parTransId="{499FDB50-4D7D-472E-92E7-1A37D8A97EBF}" sibTransId="{AED362C2-6628-40EB-AE12-12652A75718A}"/>
    <dgm:cxn modelId="{DD4AD68B-6123-4FA0-A817-264C98C291BE}" type="presOf" srcId="{C26A9A04-7C9E-4C98-B9D8-E6084D2BE914}" destId="{7C6A62BA-88AE-4C87-919D-699091FACC09}" srcOrd="0" destOrd="0" presId="urn:microsoft.com/office/officeart/2005/8/layout/pyramid2"/>
    <dgm:cxn modelId="{EDCA7E8D-A392-477F-9EF4-867FBEF37183}" type="presOf" srcId="{D643DB43-E067-4F2E-8D65-91A11DDEA023}" destId="{2AE7203E-A4DA-41E8-AB88-CA3F01534F5B}" srcOrd="0" destOrd="0" presId="urn:microsoft.com/office/officeart/2005/8/layout/pyramid2"/>
    <dgm:cxn modelId="{322EB421-9D2A-46BA-933A-DDB13CF70FE1}" srcId="{63E9993D-5DFE-433D-B3C5-975F693B4D1C}" destId="{3ABED8EC-D225-49E9-AC36-9F2EE75B99E7}" srcOrd="3" destOrd="0" parTransId="{B655DB45-931A-4F68-9153-F62E016C5AFE}" sibTransId="{CD7131BD-D95D-42D8-BD99-D7254624D969}"/>
    <dgm:cxn modelId="{4BEE6652-00C7-4F12-A30A-94DC73DE6D9D}" type="presOf" srcId="{3ABED8EC-D225-49E9-AC36-9F2EE75B99E7}" destId="{8B0A1E15-56F2-4111-B1A8-1B5B65382BD3}" srcOrd="0" destOrd="0" presId="urn:microsoft.com/office/officeart/2005/8/layout/pyramid2"/>
    <dgm:cxn modelId="{D083EE27-D2A1-464F-852E-F923E9BD4ACE}" type="presOf" srcId="{63E9993D-5DFE-433D-B3C5-975F693B4D1C}" destId="{2E4628D5-655C-4F09-A12D-021FFC206960}" srcOrd="0" destOrd="0" presId="urn:microsoft.com/office/officeart/2005/8/layout/pyramid2"/>
    <dgm:cxn modelId="{027F6518-6CCF-4487-A9FC-8E136EB3C448}" srcId="{63E9993D-5DFE-433D-B3C5-975F693B4D1C}" destId="{42E59B1E-76C6-4FB3-A666-5E5A5D0A4EB6}" srcOrd="6" destOrd="0" parTransId="{25A710E8-C7B4-49A6-8181-08D1770EC6B2}" sibTransId="{BD62501C-C3E7-45B2-B3A4-255AEBC95FBA}"/>
    <dgm:cxn modelId="{2A66733F-67B3-4ACD-9057-19FDD69865B6}" srcId="{63E9993D-5DFE-433D-B3C5-975F693B4D1C}" destId="{A13D5DA9-3371-4F09-A3C5-6AAAB062A288}" srcOrd="2" destOrd="0" parTransId="{0513ABF5-3C1C-4C18-8D38-530154D345EB}" sibTransId="{1FDE427C-937D-4024-AB94-EDD2B84117B0}"/>
    <dgm:cxn modelId="{AC5E80FC-41FD-4D9A-A62B-15C803DAFE17}" type="presOf" srcId="{20CD8BBC-F52D-4CF1-A950-8B3595B138A8}" destId="{716698A6-A668-4BCF-9ADE-3408A141C05A}" srcOrd="0" destOrd="0" presId="urn:microsoft.com/office/officeart/2005/8/layout/pyramid2"/>
    <dgm:cxn modelId="{1E351211-3841-44A9-97D2-BD786BB9EFA0}" type="presOf" srcId="{A13D5DA9-3371-4F09-A3C5-6AAAB062A288}" destId="{02AD2555-B493-4649-9D6D-56D33D7933FE}" srcOrd="0" destOrd="0" presId="urn:microsoft.com/office/officeart/2005/8/layout/pyramid2"/>
    <dgm:cxn modelId="{CA5584E1-D44C-466B-B40F-3D1BF6CECA2E}" type="presOf" srcId="{C94E09ED-CCFE-4A9D-9093-8F154A94BF0C}" destId="{E1DCF9BC-5B38-45A2-8EE3-84E6D6E04DAC}" srcOrd="0" destOrd="0" presId="urn:microsoft.com/office/officeart/2005/8/layout/pyramid2"/>
    <dgm:cxn modelId="{8DF34ED4-1FA6-487F-99E0-6670B5DFF21C}" srcId="{63E9993D-5DFE-433D-B3C5-975F693B4D1C}" destId="{C94E09ED-CCFE-4A9D-9093-8F154A94BF0C}" srcOrd="4" destOrd="0" parTransId="{5E1C313F-7AE5-40D9-9A39-8E524EFA8DA3}" sibTransId="{29047767-A164-41FF-8A29-38D0A3A14E21}"/>
    <dgm:cxn modelId="{E9F05E86-2FF0-4CB3-8098-B06C7EFEC5AA}" type="presParOf" srcId="{2E4628D5-655C-4F09-A12D-021FFC206960}" destId="{58B4C0DB-D7CE-4A9F-92C3-78156EC3EBD8}" srcOrd="0" destOrd="0" presId="urn:microsoft.com/office/officeart/2005/8/layout/pyramid2"/>
    <dgm:cxn modelId="{AA413BB0-5476-44B7-A5A4-D66FBC653D56}" type="presParOf" srcId="{2E4628D5-655C-4F09-A12D-021FFC206960}" destId="{99E39141-DB59-474A-93ED-90634D57E482}" srcOrd="1" destOrd="0" presId="urn:microsoft.com/office/officeart/2005/8/layout/pyramid2"/>
    <dgm:cxn modelId="{E5770D98-9112-4507-9602-4C50A847088E}" type="presParOf" srcId="{99E39141-DB59-474A-93ED-90634D57E482}" destId="{7C6A62BA-88AE-4C87-919D-699091FACC09}" srcOrd="0" destOrd="0" presId="urn:microsoft.com/office/officeart/2005/8/layout/pyramid2"/>
    <dgm:cxn modelId="{24D47D84-8704-42AF-8122-B1C033355B09}" type="presParOf" srcId="{99E39141-DB59-474A-93ED-90634D57E482}" destId="{D600CE16-B0E9-4B93-9F58-CBE362574BFA}" srcOrd="1" destOrd="0" presId="urn:microsoft.com/office/officeart/2005/8/layout/pyramid2"/>
    <dgm:cxn modelId="{13E8F623-0CE7-4346-8108-A4D95629096E}" type="presParOf" srcId="{99E39141-DB59-474A-93ED-90634D57E482}" destId="{716698A6-A668-4BCF-9ADE-3408A141C05A}" srcOrd="2" destOrd="0" presId="urn:microsoft.com/office/officeart/2005/8/layout/pyramid2"/>
    <dgm:cxn modelId="{2159902D-2D1B-4230-AE89-20D99EB8C178}" type="presParOf" srcId="{99E39141-DB59-474A-93ED-90634D57E482}" destId="{7CEC419C-5F8D-4C44-8A5B-FFB1F5B99849}" srcOrd="3" destOrd="0" presId="urn:microsoft.com/office/officeart/2005/8/layout/pyramid2"/>
    <dgm:cxn modelId="{F4D78202-C53F-48A0-B519-E853CD1DF682}" type="presParOf" srcId="{99E39141-DB59-474A-93ED-90634D57E482}" destId="{02AD2555-B493-4649-9D6D-56D33D7933FE}" srcOrd="4" destOrd="0" presId="urn:microsoft.com/office/officeart/2005/8/layout/pyramid2"/>
    <dgm:cxn modelId="{CA0A07B1-0CF1-4A08-974A-C2251F0F7979}" type="presParOf" srcId="{99E39141-DB59-474A-93ED-90634D57E482}" destId="{6583FD1A-1E46-48D6-8C47-330F534CBF0B}" srcOrd="5" destOrd="0" presId="urn:microsoft.com/office/officeart/2005/8/layout/pyramid2"/>
    <dgm:cxn modelId="{764ADFFC-B185-42EB-BF82-895C351270B2}" type="presParOf" srcId="{99E39141-DB59-474A-93ED-90634D57E482}" destId="{8B0A1E15-56F2-4111-B1A8-1B5B65382BD3}" srcOrd="6" destOrd="0" presId="urn:microsoft.com/office/officeart/2005/8/layout/pyramid2"/>
    <dgm:cxn modelId="{DA568110-AEC7-47E6-A105-5494CA429BF8}" type="presParOf" srcId="{99E39141-DB59-474A-93ED-90634D57E482}" destId="{5BBE7849-F691-4FFB-97A7-6CE1855E3021}" srcOrd="7" destOrd="0" presId="urn:microsoft.com/office/officeart/2005/8/layout/pyramid2"/>
    <dgm:cxn modelId="{43F7BE05-6F8E-43B1-8A77-A7D03F61DA2E}" type="presParOf" srcId="{99E39141-DB59-474A-93ED-90634D57E482}" destId="{E1DCF9BC-5B38-45A2-8EE3-84E6D6E04DAC}" srcOrd="8" destOrd="0" presId="urn:microsoft.com/office/officeart/2005/8/layout/pyramid2"/>
    <dgm:cxn modelId="{991DB067-270B-451E-BEA8-D85D04375788}" type="presParOf" srcId="{99E39141-DB59-474A-93ED-90634D57E482}" destId="{E4829DB9-02CB-4C51-9762-B4E452C7458E}" srcOrd="9" destOrd="0" presId="urn:microsoft.com/office/officeart/2005/8/layout/pyramid2"/>
    <dgm:cxn modelId="{BB7BC7AA-E402-4B5F-9AE4-6A5FB05745F3}" type="presParOf" srcId="{99E39141-DB59-474A-93ED-90634D57E482}" destId="{2AE7203E-A4DA-41E8-AB88-CA3F01534F5B}" srcOrd="10" destOrd="0" presId="urn:microsoft.com/office/officeart/2005/8/layout/pyramid2"/>
    <dgm:cxn modelId="{8AFD9169-2FC4-4C2C-AF56-02ECEAC968A8}" type="presParOf" srcId="{99E39141-DB59-474A-93ED-90634D57E482}" destId="{BE4DCB65-8051-4C47-9408-88910DCCA431}" srcOrd="11" destOrd="0" presId="urn:microsoft.com/office/officeart/2005/8/layout/pyramid2"/>
    <dgm:cxn modelId="{56D86A14-EE10-43EB-9CF3-FDE7A7734857}" type="presParOf" srcId="{99E39141-DB59-474A-93ED-90634D57E482}" destId="{B29DFDF8-FEDA-41D9-A001-1A1D1AF0BF3F}" srcOrd="12" destOrd="0" presId="urn:microsoft.com/office/officeart/2005/8/layout/pyramid2"/>
    <dgm:cxn modelId="{52CCEFC6-842A-489A-88B7-3DE2E1F8E4BB}" type="presParOf" srcId="{99E39141-DB59-474A-93ED-90634D57E482}" destId="{7478A2B8-4218-4455-B67A-3FA855DFB1DA}" srcOrd="1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2FBEF2-A16A-4016-966F-0B5A0560562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6D2470F-BD02-430B-BFCB-2E12AA91D407}">
      <dgm:prSet/>
      <dgm:spPr>
        <a:solidFill>
          <a:schemeClr val="accent5">
            <a:lumMod val="40000"/>
            <a:lumOff val="60000"/>
          </a:schemeClr>
        </a:solidFill>
      </dgm:spPr>
      <dgm:t>
        <a:bodyPr/>
        <a:lstStyle/>
        <a:p>
          <a:pPr rtl="0"/>
          <a:r>
            <a:rPr lang="en-US" b="1" baseline="0" dirty="0"/>
            <a:t>Induces secretion of pro-inflammatory cytokines.</a:t>
          </a:r>
          <a:endParaRPr lang="en-US" b="1" dirty="0"/>
        </a:p>
      </dgm:t>
    </dgm:pt>
    <dgm:pt modelId="{96C0717B-C4EC-43B0-9B16-A2D309C00E95}" type="parTrans" cxnId="{F119FB76-DC12-49B3-8F43-DF4DC7E8F518}">
      <dgm:prSet/>
      <dgm:spPr/>
      <dgm:t>
        <a:bodyPr/>
        <a:lstStyle/>
        <a:p>
          <a:endParaRPr lang="en-US"/>
        </a:p>
      </dgm:t>
    </dgm:pt>
    <dgm:pt modelId="{6AB5924D-D8E0-4D90-8125-C8210CEE2982}" type="sibTrans" cxnId="{F119FB76-DC12-49B3-8F43-DF4DC7E8F518}">
      <dgm:prSet/>
      <dgm:spPr/>
      <dgm:t>
        <a:bodyPr/>
        <a:lstStyle/>
        <a:p>
          <a:endParaRPr lang="en-US"/>
        </a:p>
      </dgm:t>
    </dgm:pt>
    <dgm:pt modelId="{CFC4C930-E6F0-4602-9039-27C2D52A34AD}">
      <dgm:prSet/>
      <dgm:spPr>
        <a:solidFill>
          <a:schemeClr val="accent5">
            <a:lumMod val="40000"/>
            <a:lumOff val="60000"/>
          </a:schemeClr>
        </a:solidFill>
      </dgm:spPr>
      <dgm:t>
        <a:bodyPr/>
        <a:lstStyle/>
        <a:p>
          <a:pPr rtl="0"/>
          <a:r>
            <a:rPr lang="en-US" b="1" baseline="0" dirty="0"/>
            <a:t>Induces secretion of nitric oxide, TNF-α, PGE-2 and IL-1 from macrophages</a:t>
          </a:r>
          <a:endParaRPr lang="en-US" b="1" dirty="0"/>
        </a:p>
      </dgm:t>
    </dgm:pt>
    <dgm:pt modelId="{BD245ADC-E0DA-4943-B4DD-5DF7945F1F09}" type="parTrans" cxnId="{AACA4F96-E0B7-47AC-8A1B-4E5462C910A3}">
      <dgm:prSet/>
      <dgm:spPr/>
      <dgm:t>
        <a:bodyPr/>
        <a:lstStyle/>
        <a:p>
          <a:endParaRPr lang="en-US"/>
        </a:p>
      </dgm:t>
    </dgm:pt>
    <dgm:pt modelId="{1C315928-C7C0-4A46-BAEF-747D8A13EE71}" type="sibTrans" cxnId="{AACA4F96-E0B7-47AC-8A1B-4E5462C910A3}">
      <dgm:prSet/>
      <dgm:spPr/>
      <dgm:t>
        <a:bodyPr/>
        <a:lstStyle/>
        <a:p>
          <a:endParaRPr lang="en-US"/>
        </a:p>
      </dgm:t>
    </dgm:pt>
    <dgm:pt modelId="{D6527BED-2B03-4C4E-AC42-02B30E629403}">
      <dgm:prSet/>
      <dgm:spPr>
        <a:solidFill>
          <a:schemeClr val="accent5">
            <a:lumMod val="40000"/>
            <a:lumOff val="60000"/>
          </a:schemeClr>
        </a:solidFill>
      </dgm:spPr>
      <dgm:t>
        <a:bodyPr/>
        <a:lstStyle/>
        <a:p>
          <a:pPr rtl="0"/>
          <a:r>
            <a:rPr lang="en-US" b="1" baseline="0" dirty="0"/>
            <a:t>Induces secretion of a higher amount of IL-6 via toll-like receptors.</a:t>
          </a:r>
          <a:endParaRPr lang="en-US" b="1" dirty="0"/>
        </a:p>
      </dgm:t>
    </dgm:pt>
    <dgm:pt modelId="{3DEA0DD8-5C9A-4224-BD2C-988B622418DD}" type="parTrans" cxnId="{33EF7A59-1E3B-4834-BF0F-0441825558EE}">
      <dgm:prSet/>
      <dgm:spPr/>
      <dgm:t>
        <a:bodyPr/>
        <a:lstStyle/>
        <a:p>
          <a:endParaRPr lang="en-US"/>
        </a:p>
      </dgm:t>
    </dgm:pt>
    <dgm:pt modelId="{EAE26707-53B0-45DC-9584-F0619E668DA4}" type="sibTrans" cxnId="{33EF7A59-1E3B-4834-BF0F-0441825558EE}">
      <dgm:prSet/>
      <dgm:spPr/>
      <dgm:t>
        <a:bodyPr/>
        <a:lstStyle/>
        <a:p>
          <a:endParaRPr lang="en-US"/>
        </a:p>
      </dgm:t>
    </dgm:pt>
    <dgm:pt modelId="{C7051F57-B4CC-4640-8EEB-3F21E286A92D}">
      <dgm:prSet/>
      <dgm:spPr>
        <a:solidFill>
          <a:schemeClr val="accent5">
            <a:lumMod val="40000"/>
            <a:lumOff val="60000"/>
          </a:schemeClr>
        </a:solidFill>
      </dgm:spPr>
      <dgm:t>
        <a:bodyPr/>
        <a:lstStyle/>
        <a:p>
          <a:pPr rtl="0"/>
          <a:r>
            <a:rPr lang="en-US" b="1" baseline="0" dirty="0"/>
            <a:t>Potent inducer of bone </a:t>
          </a:r>
          <a:r>
            <a:rPr lang="en-US" b="1" baseline="0" dirty="0" err="1"/>
            <a:t>resorption</a:t>
          </a:r>
          <a:r>
            <a:rPr lang="en-US" b="1" baseline="0" dirty="0"/>
            <a:t> by the stimulation of local Il-1</a:t>
          </a:r>
          <a:r>
            <a:rPr lang="el-GR" b="1" baseline="0" dirty="0"/>
            <a:t>α </a:t>
          </a:r>
          <a:r>
            <a:rPr lang="en-US" b="1" baseline="0" dirty="0"/>
            <a:t>and Il-1</a:t>
          </a:r>
          <a:r>
            <a:rPr lang="el-GR" b="1" baseline="0" dirty="0"/>
            <a:t>β</a:t>
          </a:r>
          <a:endParaRPr lang="en-US" b="1" baseline="0" dirty="0"/>
        </a:p>
      </dgm:t>
    </dgm:pt>
    <dgm:pt modelId="{D6BF5AAD-4DDD-47AA-8289-CA57E633904A}" type="parTrans" cxnId="{3EFC0BD0-7A58-4F3D-9B3A-679C775B8E38}">
      <dgm:prSet/>
      <dgm:spPr/>
      <dgm:t>
        <a:bodyPr/>
        <a:lstStyle/>
        <a:p>
          <a:endParaRPr lang="en-US"/>
        </a:p>
      </dgm:t>
    </dgm:pt>
    <dgm:pt modelId="{B3243236-7CD6-4CEE-B163-C810D252399A}" type="sibTrans" cxnId="{3EFC0BD0-7A58-4F3D-9B3A-679C775B8E38}">
      <dgm:prSet/>
      <dgm:spPr/>
      <dgm:t>
        <a:bodyPr/>
        <a:lstStyle/>
        <a:p>
          <a:endParaRPr lang="en-US"/>
        </a:p>
      </dgm:t>
    </dgm:pt>
    <dgm:pt modelId="{710B69E1-A5E5-412A-9158-5D6D5FEA4805}">
      <dgm:prSet/>
      <dgm:spPr>
        <a:solidFill>
          <a:schemeClr val="accent5">
            <a:lumMod val="40000"/>
            <a:lumOff val="60000"/>
          </a:schemeClr>
        </a:solidFill>
      </dgm:spPr>
      <dgm:t>
        <a:bodyPr/>
        <a:lstStyle/>
        <a:p>
          <a:pPr rtl="0"/>
          <a:endParaRPr lang="en-US" b="1" baseline="0" dirty="0"/>
        </a:p>
      </dgm:t>
    </dgm:pt>
    <dgm:pt modelId="{ACA3560D-0952-4D6E-B12A-277BECB2824A}" type="parTrans" cxnId="{23395FA0-BD93-4C4D-9101-A7BD04ADA29F}">
      <dgm:prSet/>
      <dgm:spPr/>
      <dgm:t>
        <a:bodyPr/>
        <a:lstStyle/>
        <a:p>
          <a:endParaRPr lang="en-US"/>
        </a:p>
      </dgm:t>
    </dgm:pt>
    <dgm:pt modelId="{8604B702-9440-4EC0-B85F-4E0A0A31C443}" type="sibTrans" cxnId="{23395FA0-BD93-4C4D-9101-A7BD04ADA29F}">
      <dgm:prSet/>
      <dgm:spPr/>
      <dgm:t>
        <a:bodyPr/>
        <a:lstStyle/>
        <a:p>
          <a:endParaRPr lang="en-US"/>
        </a:p>
      </dgm:t>
    </dgm:pt>
    <dgm:pt modelId="{68A86DF9-EA33-437A-84F3-237D023E9C2A}" type="pres">
      <dgm:prSet presAssocID="{472FBEF2-A16A-4016-966F-0B5A0560562B}" presName="Name0" presStyleCnt="0">
        <dgm:presLayoutVars>
          <dgm:chMax val="7"/>
          <dgm:dir/>
          <dgm:animLvl val="lvl"/>
          <dgm:resizeHandles val="exact"/>
        </dgm:presLayoutVars>
      </dgm:prSet>
      <dgm:spPr/>
      <dgm:t>
        <a:bodyPr/>
        <a:lstStyle/>
        <a:p>
          <a:endParaRPr lang="en-IN"/>
        </a:p>
      </dgm:t>
    </dgm:pt>
    <dgm:pt modelId="{C4A09B3F-4145-46D4-9132-8BAB0B0ED25A}" type="pres">
      <dgm:prSet presAssocID="{86D2470F-BD02-430B-BFCB-2E12AA91D407}" presName="circle1" presStyleLbl="node1" presStyleIdx="0" presStyleCnt="5"/>
      <dgm:spPr/>
    </dgm:pt>
    <dgm:pt modelId="{425A962B-B984-4080-ACE4-6F87B69DE6BF}" type="pres">
      <dgm:prSet presAssocID="{86D2470F-BD02-430B-BFCB-2E12AA91D407}" presName="space" presStyleCnt="0"/>
      <dgm:spPr/>
    </dgm:pt>
    <dgm:pt modelId="{9CC5FB18-1B65-4843-BE43-22B1DB1A7C3C}" type="pres">
      <dgm:prSet presAssocID="{86D2470F-BD02-430B-BFCB-2E12AA91D407}" presName="rect1" presStyleLbl="alignAcc1" presStyleIdx="0" presStyleCnt="5"/>
      <dgm:spPr/>
      <dgm:t>
        <a:bodyPr/>
        <a:lstStyle/>
        <a:p>
          <a:endParaRPr lang="en-IN"/>
        </a:p>
      </dgm:t>
    </dgm:pt>
    <dgm:pt modelId="{05933086-EC60-40C6-A820-01AA91A9A728}" type="pres">
      <dgm:prSet presAssocID="{CFC4C930-E6F0-4602-9039-27C2D52A34AD}" presName="vertSpace2" presStyleLbl="node1" presStyleIdx="0" presStyleCnt="5"/>
      <dgm:spPr/>
    </dgm:pt>
    <dgm:pt modelId="{738EB38D-47B6-45E0-8091-4202249B6704}" type="pres">
      <dgm:prSet presAssocID="{CFC4C930-E6F0-4602-9039-27C2D52A34AD}" presName="circle2" presStyleLbl="node1" presStyleIdx="1" presStyleCnt="5"/>
      <dgm:spPr/>
    </dgm:pt>
    <dgm:pt modelId="{2ECDA165-B161-4E26-B303-4E065773F58E}" type="pres">
      <dgm:prSet presAssocID="{CFC4C930-E6F0-4602-9039-27C2D52A34AD}" presName="rect2" presStyleLbl="alignAcc1" presStyleIdx="1" presStyleCnt="5"/>
      <dgm:spPr/>
      <dgm:t>
        <a:bodyPr/>
        <a:lstStyle/>
        <a:p>
          <a:endParaRPr lang="en-IN"/>
        </a:p>
      </dgm:t>
    </dgm:pt>
    <dgm:pt modelId="{18980DF8-2398-4C9D-A825-945A4C9A8EAD}" type="pres">
      <dgm:prSet presAssocID="{D6527BED-2B03-4C4E-AC42-02B30E629403}" presName="vertSpace3" presStyleLbl="node1" presStyleIdx="1" presStyleCnt="5"/>
      <dgm:spPr/>
    </dgm:pt>
    <dgm:pt modelId="{4F726D3D-CFC4-4D7B-A5DB-58AD70CD87B8}" type="pres">
      <dgm:prSet presAssocID="{D6527BED-2B03-4C4E-AC42-02B30E629403}" presName="circle3" presStyleLbl="node1" presStyleIdx="2" presStyleCnt="5"/>
      <dgm:spPr/>
    </dgm:pt>
    <dgm:pt modelId="{D7DAFC0B-75FE-43D3-85B0-DC8D16902C1C}" type="pres">
      <dgm:prSet presAssocID="{D6527BED-2B03-4C4E-AC42-02B30E629403}" presName="rect3" presStyleLbl="alignAcc1" presStyleIdx="2" presStyleCnt="5"/>
      <dgm:spPr/>
      <dgm:t>
        <a:bodyPr/>
        <a:lstStyle/>
        <a:p>
          <a:endParaRPr lang="en-IN"/>
        </a:p>
      </dgm:t>
    </dgm:pt>
    <dgm:pt modelId="{2515FB49-F49F-47C6-B12C-CAAC4A3923C8}" type="pres">
      <dgm:prSet presAssocID="{C7051F57-B4CC-4640-8EEB-3F21E286A92D}" presName="vertSpace4" presStyleLbl="node1" presStyleIdx="2" presStyleCnt="5"/>
      <dgm:spPr/>
    </dgm:pt>
    <dgm:pt modelId="{DB886D7A-7F83-4E2E-A24A-5D9F5A4DF595}" type="pres">
      <dgm:prSet presAssocID="{C7051F57-B4CC-4640-8EEB-3F21E286A92D}" presName="circle4" presStyleLbl="node1" presStyleIdx="3" presStyleCnt="5"/>
      <dgm:spPr/>
    </dgm:pt>
    <dgm:pt modelId="{3F91C9E9-2F9B-47A3-A3C0-3B660E468358}" type="pres">
      <dgm:prSet presAssocID="{C7051F57-B4CC-4640-8EEB-3F21E286A92D}" presName="rect4" presStyleLbl="alignAcc1" presStyleIdx="3" presStyleCnt="5"/>
      <dgm:spPr/>
      <dgm:t>
        <a:bodyPr/>
        <a:lstStyle/>
        <a:p>
          <a:endParaRPr lang="en-IN"/>
        </a:p>
      </dgm:t>
    </dgm:pt>
    <dgm:pt modelId="{0D70C881-B58A-40F0-98FE-01A763CC1C92}" type="pres">
      <dgm:prSet presAssocID="{710B69E1-A5E5-412A-9158-5D6D5FEA4805}" presName="vertSpace5" presStyleLbl="node1" presStyleIdx="3" presStyleCnt="5"/>
      <dgm:spPr/>
    </dgm:pt>
    <dgm:pt modelId="{10FE376A-98C0-4441-8B51-DDC989DD9190}" type="pres">
      <dgm:prSet presAssocID="{710B69E1-A5E5-412A-9158-5D6D5FEA4805}" presName="circle5" presStyleLbl="node1" presStyleIdx="4" presStyleCnt="5"/>
      <dgm:spPr/>
    </dgm:pt>
    <dgm:pt modelId="{E3234503-29B2-434E-BF4B-02A37BDBA5F8}" type="pres">
      <dgm:prSet presAssocID="{710B69E1-A5E5-412A-9158-5D6D5FEA4805}" presName="rect5" presStyleLbl="alignAcc1" presStyleIdx="4" presStyleCnt="5"/>
      <dgm:spPr/>
      <dgm:t>
        <a:bodyPr/>
        <a:lstStyle/>
        <a:p>
          <a:endParaRPr lang="en-IN"/>
        </a:p>
      </dgm:t>
    </dgm:pt>
    <dgm:pt modelId="{70EF9B41-2EC0-4E75-97DC-E0D66F193129}" type="pres">
      <dgm:prSet presAssocID="{86D2470F-BD02-430B-BFCB-2E12AA91D407}" presName="rect1ParTxNoCh" presStyleLbl="alignAcc1" presStyleIdx="4" presStyleCnt="5">
        <dgm:presLayoutVars>
          <dgm:chMax val="1"/>
          <dgm:bulletEnabled val="1"/>
        </dgm:presLayoutVars>
      </dgm:prSet>
      <dgm:spPr/>
      <dgm:t>
        <a:bodyPr/>
        <a:lstStyle/>
        <a:p>
          <a:endParaRPr lang="en-IN"/>
        </a:p>
      </dgm:t>
    </dgm:pt>
    <dgm:pt modelId="{77DFE7EB-3D24-44FD-A8BA-9A56D943353F}" type="pres">
      <dgm:prSet presAssocID="{CFC4C930-E6F0-4602-9039-27C2D52A34AD}" presName="rect2ParTxNoCh" presStyleLbl="alignAcc1" presStyleIdx="4" presStyleCnt="5">
        <dgm:presLayoutVars>
          <dgm:chMax val="1"/>
          <dgm:bulletEnabled val="1"/>
        </dgm:presLayoutVars>
      </dgm:prSet>
      <dgm:spPr/>
      <dgm:t>
        <a:bodyPr/>
        <a:lstStyle/>
        <a:p>
          <a:endParaRPr lang="en-IN"/>
        </a:p>
      </dgm:t>
    </dgm:pt>
    <dgm:pt modelId="{018481CF-BB9B-411A-BEED-C8909E9964E5}" type="pres">
      <dgm:prSet presAssocID="{D6527BED-2B03-4C4E-AC42-02B30E629403}" presName="rect3ParTxNoCh" presStyleLbl="alignAcc1" presStyleIdx="4" presStyleCnt="5">
        <dgm:presLayoutVars>
          <dgm:chMax val="1"/>
          <dgm:bulletEnabled val="1"/>
        </dgm:presLayoutVars>
      </dgm:prSet>
      <dgm:spPr/>
      <dgm:t>
        <a:bodyPr/>
        <a:lstStyle/>
        <a:p>
          <a:endParaRPr lang="en-IN"/>
        </a:p>
      </dgm:t>
    </dgm:pt>
    <dgm:pt modelId="{2F5FAC1A-2276-4416-AD38-7C3418835D37}" type="pres">
      <dgm:prSet presAssocID="{C7051F57-B4CC-4640-8EEB-3F21E286A92D}" presName="rect4ParTxNoCh" presStyleLbl="alignAcc1" presStyleIdx="4" presStyleCnt="5">
        <dgm:presLayoutVars>
          <dgm:chMax val="1"/>
          <dgm:bulletEnabled val="1"/>
        </dgm:presLayoutVars>
      </dgm:prSet>
      <dgm:spPr/>
      <dgm:t>
        <a:bodyPr/>
        <a:lstStyle/>
        <a:p>
          <a:endParaRPr lang="en-IN"/>
        </a:p>
      </dgm:t>
    </dgm:pt>
    <dgm:pt modelId="{76D63934-0597-4994-B577-9A3FD4B4D82E}" type="pres">
      <dgm:prSet presAssocID="{710B69E1-A5E5-412A-9158-5D6D5FEA4805}" presName="rect5ParTxNoCh" presStyleLbl="alignAcc1" presStyleIdx="4" presStyleCnt="5">
        <dgm:presLayoutVars>
          <dgm:chMax val="1"/>
          <dgm:bulletEnabled val="1"/>
        </dgm:presLayoutVars>
      </dgm:prSet>
      <dgm:spPr/>
      <dgm:t>
        <a:bodyPr/>
        <a:lstStyle/>
        <a:p>
          <a:endParaRPr lang="en-IN"/>
        </a:p>
      </dgm:t>
    </dgm:pt>
  </dgm:ptLst>
  <dgm:cxnLst>
    <dgm:cxn modelId="{169A4F94-EBB3-4879-BBA1-8F5FD51AC83C}" type="presOf" srcId="{CFC4C930-E6F0-4602-9039-27C2D52A34AD}" destId="{2ECDA165-B161-4E26-B303-4E065773F58E}" srcOrd="0" destOrd="0" presId="urn:microsoft.com/office/officeart/2005/8/layout/target3"/>
    <dgm:cxn modelId="{A10B2444-0FCA-404D-B3AB-A54DE6A02A98}" type="presOf" srcId="{D6527BED-2B03-4C4E-AC42-02B30E629403}" destId="{018481CF-BB9B-411A-BEED-C8909E9964E5}" srcOrd="1" destOrd="0" presId="urn:microsoft.com/office/officeart/2005/8/layout/target3"/>
    <dgm:cxn modelId="{F119FB76-DC12-49B3-8F43-DF4DC7E8F518}" srcId="{472FBEF2-A16A-4016-966F-0B5A0560562B}" destId="{86D2470F-BD02-430B-BFCB-2E12AA91D407}" srcOrd="0" destOrd="0" parTransId="{96C0717B-C4EC-43B0-9B16-A2D309C00E95}" sibTransId="{6AB5924D-D8E0-4D90-8125-C8210CEE2982}"/>
    <dgm:cxn modelId="{9E614275-610C-43B6-A31E-BE5CC724D223}" type="presOf" srcId="{86D2470F-BD02-430B-BFCB-2E12AA91D407}" destId="{70EF9B41-2EC0-4E75-97DC-E0D66F193129}" srcOrd="1" destOrd="0" presId="urn:microsoft.com/office/officeart/2005/8/layout/target3"/>
    <dgm:cxn modelId="{7140390C-CF14-40CA-A3F0-F3BED488B230}" type="presOf" srcId="{D6527BED-2B03-4C4E-AC42-02B30E629403}" destId="{D7DAFC0B-75FE-43D3-85B0-DC8D16902C1C}" srcOrd="0" destOrd="0" presId="urn:microsoft.com/office/officeart/2005/8/layout/target3"/>
    <dgm:cxn modelId="{E14157A2-DE71-4618-AEF1-9A0BE6DE9950}" type="presOf" srcId="{710B69E1-A5E5-412A-9158-5D6D5FEA4805}" destId="{76D63934-0597-4994-B577-9A3FD4B4D82E}" srcOrd="1" destOrd="0" presId="urn:microsoft.com/office/officeart/2005/8/layout/target3"/>
    <dgm:cxn modelId="{3EFC0BD0-7A58-4F3D-9B3A-679C775B8E38}" srcId="{472FBEF2-A16A-4016-966F-0B5A0560562B}" destId="{C7051F57-B4CC-4640-8EEB-3F21E286A92D}" srcOrd="3" destOrd="0" parTransId="{D6BF5AAD-4DDD-47AA-8289-CA57E633904A}" sibTransId="{B3243236-7CD6-4CEE-B163-C810D252399A}"/>
    <dgm:cxn modelId="{CE84FFFA-5DDE-4205-8FC9-E00607F2C070}" type="presOf" srcId="{710B69E1-A5E5-412A-9158-5D6D5FEA4805}" destId="{E3234503-29B2-434E-BF4B-02A37BDBA5F8}" srcOrd="0" destOrd="0" presId="urn:microsoft.com/office/officeart/2005/8/layout/target3"/>
    <dgm:cxn modelId="{90FE7C45-1465-4935-9568-73734C444EF1}" type="presOf" srcId="{C7051F57-B4CC-4640-8EEB-3F21E286A92D}" destId="{2F5FAC1A-2276-4416-AD38-7C3418835D37}" srcOrd="1" destOrd="0" presId="urn:microsoft.com/office/officeart/2005/8/layout/target3"/>
    <dgm:cxn modelId="{BC9900FD-7A9A-4362-93B6-374644E4AC19}" type="presOf" srcId="{472FBEF2-A16A-4016-966F-0B5A0560562B}" destId="{68A86DF9-EA33-437A-84F3-237D023E9C2A}" srcOrd="0" destOrd="0" presId="urn:microsoft.com/office/officeart/2005/8/layout/target3"/>
    <dgm:cxn modelId="{33EF7A59-1E3B-4834-BF0F-0441825558EE}" srcId="{472FBEF2-A16A-4016-966F-0B5A0560562B}" destId="{D6527BED-2B03-4C4E-AC42-02B30E629403}" srcOrd="2" destOrd="0" parTransId="{3DEA0DD8-5C9A-4224-BD2C-988B622418DD}" sibTransId="{EAE26707-53B0-45DC-9584-F0619E668DA4}"/>
    <dgm:cxn modelId="{23395FA0-BD93-4C4D-9101-A7BD04ADA29F}" srcId="{472FBEF2-A16A-4016-966F-0B5A0560562B}" destId="{710B69E1-A5E5-412A-9158-5D6D5FEA4805}" srcOrd="4" destOrd="0" parTransId="{ACA3560D-0952-4D6E-B12A-277BECB2824A}" sibTransId="{8604B702-9440-4EC0-B85F-4E0A0A31C443}"/>
    <dgm:cxn modelId="{1C8291DF-7576-4C89-8A63-375CED2CB2BD}" type="presOf" srcId="{86D2470F-BD02-430B-BFCB-2E12AA91D407}" destId="{9CC5FB18-1B65-4843-BE43-22B1DB1A7C3C}" srcOrd="0" destOrd="0" presId="urn:microsoft.com/office/officeart/2005/8/layout/target3"/>
    <dgm:cxn modelId="{B7E64F5D-FC8B-458D-BE37-8C04EBE41DE7}" type="presOf" srcId="{C7051F57-B4CC-4640-8EEB-3F21E286A92D}" destId="{3F91C9E9-2F9B-47A3-A3C0-3B660E468358}" srcOrd="0" destOrd="0" presId="urn:microsoft.com/office/officeart/2005/8/layout/target3"/>
    <dgm:cxn modelId="{AACA4F96-E0B7-47AC-8A1B-4E5462C910A3}" srcId="{472FBEF2-A16A-4016-966F-0B5A0560562B}" destId="{CFC4C930-E6F0-4602-9039-27C2D52A34AD}" srcOrd="1" destOrd="0" parTransId="{BD245ADC-E0DA-4943-B4DD-5DF7945F1F09}" sibTransId="{1C315928-C7C0-4A46-BAEF-747D8A13EE71}"/>
    <dgm:cxn modelId="{9A0BD8B3-BB3E-4BCD-8C93-CA02DD4538F2}" type="presOf" srcId="{CFC4C930-E6F0-4602-9039-27C2D52A34AD}" destId="{77DFE7EB-3D24-44FD-A8BA-9A56D943353F}" srcOrd="1" destOrd="0" presId="urn:microsoft.com/office/officeart/2005/8/layout/target3"/>
    <dgm:cxn modelId="{17FFD86D-DEC5-4407-A3E6-83EC344CF6D2}" type="presParOf" srcId="{68A86DF9-EA33-437A-84F3-237D023E9C2A}" destId="{C4A09B3F-4145-46D4-9132-8BAB0B0ED25A}" srcOrd="0" destOrd="0" presId="urn:microsoft.com/office/officeart/2005/8/layout/target3"/>
    <dgm:cxn modelId="{08ED89F4-A054-4612-8F7D-D239D8A6E564}" type="presParOf" srcId="{68A86DF9-EA33-437A-84F3-237D023E9C2A}" destId="{425A962B-B984-4080-ACE4-6F87B69DE6BF}" srcOrd="1" destOrd="0" presId="urn:microsoft.com/office/officeart/2005/8/layout/target3"/>
    <dgm:cxn modelId="{B14B1F4B-726E-4293-99D4-6D2B34F68A85}" type="presParOf" srcId="{68A86DF9-EA33-437A-84F3-237D023E9C2A}" destId="{9CC5FB18-1B65-4843-BE43-22B1DB1A7C3C}" srcOrd="2" destOrd="0" presId="urn:microsoft.com/office/officeart/2005/8/layout/target3"/>
    <dgm:cxn modelId="{836311F2-2935-4E15-B31C-5984B98B785F}" type="presParOf" srcId="{68A86DF9-EA33-437A-84F3-237D023E9C2A}" destId="{05933086-EC60-40C6-A820-01AA91A9A728}" srcOrd="3" destOrd="0" presId="urn:microsoft.com/office/officeart/2005/8/layout/target3"/>
    <dgm:cxn modelId="{1B646CFF-C356-4057-9F21-9FEA23ABDABC}" type="presParOf" srcId="{68A86DF9-EA33-437A-84F3-237D023E9C2A}" destId="{738EB38D-47B6-45E0-8091-4202249B6704}" srcOrd="4" destOrd="0" presId="urn:microsoft.com/office/officeart/2005/8/layout/target3"/>
    <dgm:cxn modelId="{CC99E359-109A-4AE7-B829-1AD3FAA4F5F0}" type="presParOf" srcId="{68A86DF9-EA33-437A-84F3-237D023E9C2A}" destId="{2ECDA165-B161-4E26-B303-4E065773F58E}" srcOrd="5" destOrd="0" presId="urn:microsoft.com/office/officeart/2005/8/layout/target3"/>
    <dgm:cxn modelId="{919A2828-2C01-4214-84C1-5EFAD6458212}" type="presParOf" srcId="{68A86DF9-EA33-437A-84F3-237D023E9C2A}" destId="{18980DF8-2398-4C9D-A825-945A4C9A8EAD}" srcOrd="6" destOrd="0" presId="urn:microsoft.com/office/officeart/2005/8/layout/target3"/>
    <dgm:cxn modelId="{CD70E6CE-BCAE-4626-91EB-2928892D26F1}" type="presParOf" srcId="{68A86DF9-EA33-437A-84F3-237D023E9C2A}" destId="{4F726D3D-CFC4-4D7B-A5DB-58AD70CD87B8}" srcOrd="7" destOrd="0" presId="urn:microsoft.com/office/officeart/2005/8/layout/target3"/>
    <dgm:cxn modelId="{BCB65C8F-6B47-4FE2-B3B3-4E7CBAB9825D}" type="presParOf" srcId="{68A86DF9-EA33-437A-84F3-237D023E9C2A}" destId="{D7DAFC0B-75FE-43D3-85B0-DC8D16902C1C}" srcOrd="8" destOrd="0" presId="urn:microsoft.com/office/officeart/2005/8/layout/target3"/>
    <dgm:cxn modelId="{219E5636-EB29-41FD-A144-5752CE5AD972}" type="presParOf" srcId="{68A86DF9-EA33-437A-84F3-237D023E9C2A}" destId="{2515FB49-F49F-47C6-B12C-CAAC4A3923C8}" srcOrd="9" destOrd="0" presId="urn:microsoft.com/office/officeart/2005/8/layout/target3"/>
    <dgm:cxn modelId="{C8D3A161-A0ED-4FC6-8C35-66D08BCA6C2D}" type="presParOf" srcId="{68A86DF9-EA33-437A-84F3-237D023E9C2A}" destId="{DB886D7A-7F83-4E2E-A24A-5D9F5A4DF595}" srcOrd="10" destOrd="0" presId="urn:microsoft.com/office/officeart/2005/8/layout/target3"/>
    <dgm:cxn modelId="{F8F2230C-C05D-4373-A11C-27A4F3E2FE84}" type="presParOf" srcId="{68A86DF9-EA33-437A-84F3-237D023E9C2A}" destId="{3F91C9E9-2F9B-47A3-A3C0-3B660E468358}" srcOrd="11" destOrd="0" presId="urn:microsoft.com/office/officeart/2005/8/layout/target3"/>
    <dgm:cxn modelId="{046C0E45-BEBD-4D81-A972-3D835A3C12D0}" type="presParOf" srcId="{68A86DF9-EA33-437A-84F3-237D023E9C2A}" destId="{0D70C881-B58A-40F0-98FE-01A763CC1C92}" srcOrd="12" destOrd="0" presId="urn:microsoft.com/office/officeart/2005/8/layout/target3"/>
    <dgm:cxn modelId="{FB0B3E50-6809-4E35-A670-19C112108DCC}" type="presParOf" srcId="{68A86DF9-EA33-437A-84F3-237D023E9C2A}" destId="{10FE376A-98C0-4441-8B51-DDC989DD9190}" srcOrd="13" destOrd="0" presId="urn:microsoft.com/office/officeart/2005/8/layout/target3"/>
    <dgm:cxn modelId="{840496C8-1BB8-40BB-A7E8-0FBF287B268D}" type="presParOf" srcId="{68A86DF9-EA33-437A-84F3-237D023E9C2A}" destId="{E3234503-29B2-434E-BF4B-02A37BDBA5F8}" srcOrd="14" destOrd="0" presId="urn:microsoft.com/office/officeart/2005/8/layout/target3"/>
    <dgm:cxn modelId="{378986F0-4B0D-4A94-9A4A-A7750BF1AD69}" type="presParOf" srcId="{68A86DF9-EA33-437A-84F3-237D023E9C2A}" destId="{70EF9B41-2EC0-4E75-97DC-E0D66F193129}" srcOrd="15" destOrd="0" presId="urn:microsoft.com/office/officeart/2005/8/layout/target3"/>
    <dgm:cxn modelId="{0ABC64D8-B159-4855-9A03-0154F7D3EFA1}" type="presParOf" srcId="{68A86DF9-EA33-437A-84F3-237D023E9C2A}" destId="{77DFE7EB-3D24-44FD-A8BA-9A56D943353F}" srcOrd="16" destOrd="0" presId="urn:microsoft.com/office/officeart/2005/8/layout/target3"/>
    <dgm:cxn modelId="{34480AD6-F12C-4FA2-84DF-C4F3F19B42AE}" type="presParOf" srcId="{68A86DF9-EA33-437A-84F3-237D023E9C2A}" destId="{018481CF-BB9B-411A-BEED-C8909E9964E5}" srcOrd="17" destOrd="0" presId="urn:microsoft.com/office/officeart/2005/8/layout/target3"/>
    <dgm:cxn modelId="{6CA8AD78-769B-4D69-9042-A0B601ABF3D2}" type="presParOf" srcId="{68A86DF9-EA33-437A-84F3-237D023E9C2A}" destId="{2F5FAC1A-2276-4416-AD38-7C3418835D37}" srcOrd="18" destOrd="0" presId="urn:microsoft.com/office/officeart/2005/8/layout/target3"/>
    <dgm:cxn modelId="{A71A8BE1-52A0-4590-B5F6-15750B5590CC}" type="presParOf" srcId="{68A86DF9-EA33-437A-84F3-237D023E9C2A}" destId="{76D63934-0597-4994-B577-9A3FD4B4D82E}" srcOrd="19"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41DD38-FAB1-429A-BE35-C61635569EF1}"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09790EBA-CF8E-4F71-BC88-D978C78B502C}">
      <dgm:prSet/>
      <dgm:spPr/>
      <dgm:t>
        <a:bodyPr/>
        <a:lstStyle/>
        <a:p>
          <a:pPr rtl="0"/>
          <a:r>
            <a:rPr lang="en-US" b="1" dirty="0">
              <a:solidFill>
                <a:srgbClr val="002060"/>
              </a:solidFill>
            </a:rPr>
            <a:t>Active invasion of endothelial cells by P. </a:t>
          </a:r>
          <a:r>
            <a:rPr lang="en-US" b="1" dirty="0" err="1">
              <a:solidFill>
                <a:srgbClr val="002060"/>
              </a:solidFill>
            </a:rPr>
            <a:t>Gingivalis</a:t>
          </a:r>
          <a:endParaRPr lang="en-US" b="1" dirty="0">
            <a:solidFill>
              <a:srgbClr val="002060"/>
            </a:solidFill>
          </a:endParaRPr>
        </a:p>
      </dgm:t>
    </dgm:pt>
    <dgm:pt modelId="{3CCD2549-E99F-4D09-9ECB-AD5D9DDD3BB5}" type="parTrans" cxnId="{2C8098F3-EE9C-440C-BEAA-80F69ED8E945}">
      <dgm:prSet/>
      <dgm:spPr/>
      <dgm:t>
        <a:bodyPr/>
        <a:lstStyle/>
        <a:p>
          <a:endParaRPr lang="en-US"/>
        </a:p>
      </dgm:t>
    </dgm:pt>
    <dgm:pt modelId="{E1C1E958-1F33-48AF-A17D-491A817BB1BB}" type="sibTrans" cxnId="{2C8098F3-EE9C-440C-BEAA-80F69ED8E945}">
      <dgm:prSet/>
      <dgm:spPr/>
      <dgm:t>
        <a:bodyPr/>
        <a:lstStyle/>
        <a:p>
          <a:endParaRPr lang="en-US"/>
        </a:p>
      </dgm:t>
    </dgm:pt>
    <dgm:pt modelId="{E2BD17E5-9164-4724-BC37-BCFF9FA7C706}">
      <dgm:prSet/>
      <dgm:spPr/>
      <dgm:t>
        <a:bodyPr/>
        <a:lstStyle/>
        <a:p>
          <a:pPr rtl="0"/>
          <a:r>
            <a:rPr lang="en-US" b="1" dirty="0">
              <a:solidFill>
                <a:srgbClr val="002060"/>
              </a:solidFill>
            </a:rPr>
            <a:t>mediated via </a:t>
          </a:r>
          <a:r>
            <a:rPr lang="en-US" b="1" dirty="0" err="1">
              <a:solidFill>
                <a:srgbClr val="002060"/>
              </a:solidFill>
            </a:rPr>
            <a:t>fimbriae</a:t>
          </a:r>
          <a:endParaRPr lang="en-US" b="1" dirty="0">
            <a:solidFill>
              <a:srgbClr val="002060"/>
            </a:solidFill>
          </a:endParaRPr>
        </a:p>
      </dgm:t>
    </dgm:pt>
    <dgm:pt modelId="{900FCFE1-C818-443D-8E0E-C66B99D1F609}" type="parTrans" cxnId="{40087301-2324-4C45-A837-E8F8DDCE00A8}">
      <dgm:prSet/>
      <dgm:spPr/>
      <dgm:t>
        <a:bodyPr/>
        <a:lstStyle/>
        <a:p>
          <a:endParaRPr lang="en-US"/>
        </a:p>
      </dgm:t>
    </dgm:pt>
    <dgm:pt modelId="{7FA7E93F-EDDA-45ED-BC9C-DBC7FA2E01A4}" type="sibTrans" cxnId="{40087301-2324-4C45-A837-E8F8DDCE00A8}">
      <dgm:prSet/>
      <dgm:spPr/>
      <dgm:t>
        <a:bodyPr/>
        <a:lstStyle/>
        <a:p>
          <a:endParaRPr lang="en-US"/>
        </a:p>
      </dgm:t>
    </dgm:pt>
    <dgm:pt modelId="{2EEEE796-F9C7-484C-8E7C-DE7A071610F6}">
      <dgm:prSet/>
      <dgm:spPr/>
      <dgm:t>
        <a:bodyPr/>
        <a:lstStyle/>
        <a:p>
          <a:pPr rtl="0"/>
          <a:r>
            <a:rPr lang="en-US" b="1" dirty="0">
              <a:solidFill>
                <a:srgbClr val="002060"/>
              </a:solidFill>
            </a:rPr>
            <a:t>enhancing the inflammatory response </a:t>
          </a:r>
        </a:p>
      </dgm:t>
    </dgm:pt>
    <dgm:pt modelId="{3483D465-5272-4E8E-8B13-87F8A05EF30B}" type="parTrans" cxnId="{49132226-2ACE-413F-BFF3-DC63E80DF505}">
      <dgm:prSet/>
      <dgm:spPr/>
      <dgm:t>
        <a:bodyPr/>
        <a:lstStyle/>
        <a:p>
          <a:endParaRPr lang="en-US"/>
        </a:p>
      </dgm:t>
    </dgm:pt>
    <dgm:pt modelId="{109072E2-5732-47AF-A8A9-6E4D2E087BA0}" type="sibTrans" cxnId="{49132226-2ACE-413F-BFF3-DC63E80DF505}">
      <dgm:prSet/>
      <dgm:spPr/>
      <dgm:t>
        <a:bodyPr/>
        <a:lstStyle/>
        <a:p>
          <a:endParaRPr lang="en-US"/>
        </a:p>
      </dgm:t>
    </dgm:pt>
    <dgm:pt modelId="{51D2A7FD-14AA-4727-818F-37B059970CB2}" type="pres">
      <dgm:prSet presAssocID="{FA41DD38-FAB1-429A-BE35-C61635569EF1}" presName="outerComposite" presStyleCnt="0">
        <dgm:presLayoutVars>
          <dgm:chMax val="5"/>
          <dgm:dir/>
          <dgm:resizeHandles val="exact"/>
        </dgm:presLayoutVars>
      </dgm:prSet>
      <dgm:spPr/>
      <dgm:t>
        <a:bodyPr/>
        <a:lstStyle/>
        <a:p>
          <a:endParaRPr lang="en-IN"/>
        </a:p>
      </dgm:t>
    </dgm:pt>
    <dgm:pt modelId="{ACD40D8F-CA8D-43D3-B2F3-E3D6EFC30B1B}" type="pres">
      <dgm:prSet presAssocID="{FA41DD38-FAB1-429A-BE35-C61635569EF1}" presName="dummyMaxCanvas" presStyleCnt="0">
        <dgm:presLayoutVars/>
      </dgm:prSet>
      <dgm:spPr/>
    </dgm:pt>
    <dgm:pt modelId="{FBADDBF1-4FD3-436E-A56D-C46BD1EE1F81}" type="pres">
      <dgm:prSet presAssocID="{FA41DD38-FAB1-429A-BE35-C61635569EF1}" presName="ThreeNodes_1" presStyleLbl="node1" presStyleIdx="0" presStyleCnt="3">
        <dgm:presLayoutVars>
          <dgm:bulletEnabled val="1"/>
        </dgm:presLayoutVars>
      </dgm:prSet>
      <dgm:spPr/>
      <dgm:t>
        <a:bodyPr/>
        <a:lstStyle/>
        <a:p>
          <a:endParaRPr lang="en-IN"/>
        </a:p>
      </dgm:t>
    </dgm:pt>
    <dgm:pt modelId="{CC120E0E-CB17-4B48-89F4-2BE86A42D2CD}" type="pres">
      <dgm:prSet presAssocID="{FA41DD38-FAB1-429A-BE35-C61635569EF1}" presName="ThreeNodes_2" presStyleLbl="node1" presStyleIdx="1" presStyleCnt="3">
        <dgm:presLayoutVars>
          <dgm:bulletEnabled val="1"/>
        </dgm:presLayoutVars>
      </dgm:prSet>
      <dgm:spPr/>
      <dgm:t>
        <a:bodyPr/>
        <a:lstStyle/>
        <a:p>
          <a:endParaRPr lang="en-IN"/>
        </a:p>
      </dgm:t>
    </dgm:pt>
    <dgm:pt modelId="{27CCC44B-DDEA-4771-AAC5-7F9C12787003}" type="pres">
      <dgm:prSet presAssocID="{FA41DD38-FAB1-429A-BE35-C61635569EF1}" presName="ThreeNodes_3" presStyleLbl="node1" presStyleIdx="2" presStyleCnt="3">
        <dgm:presLayoutVars>
          <dgm:bulletEnabled val="1"/>
        </dgm:presLayoutVars>
      </dgm:prSet>
      <dgm:spPr/>
      <dgm:t>
        <a:bodyPr/>
        <a:lstStyle/>
        <a:p>
          <a:endParaRPr lang="en-IN"/>
        </a:p>
      </dgm:t>
    </dgm:pt>
    <dgm:pt modelId="{B0094F77-DD53-4846-B1CF-7D2E920F4173}" type="pres">
      <dgm:prSet presAssocID="{FA41DD38-FAB1-429A-BE35-C61635569EF1}" presName="ThreeConn_1-2" presStyleLbl="fgAccFollowNode1" presStyleIdx="0" presStyleCnt="2">
        <dgm:presLayoutVars>
          <dgm:bulletEnabled val="1"/>
        </dgm:presLayoutVars>
      </dgm:prSet>
      <dgm:spPr/>
      <dgm:t>
        <a:bodyPr/>
        <a:lstStyle/>
        <a:p>
          <a:endParaRPr lang="en-IN"/>
        </a:p>
      </dgm:t>
    </dgm:pt>
    <dgm:pt modelId="{3CC6C535-738E-45CE-9830-98FC19DFE131}" type="pres">
      <dgm:prSet presAssocID="{FA41DD38-FAB1-429A-BE35-C61635569EF1}" presName="ThreeConn_2-3" presStyleLbl="fgAccFollowNode1" presStyleIdx="1" presStyleCnt="2">
        <dgm:presLayoutVars>
          <dgm:bulletEnabled val="1"/>
        </dgm:presLayoutVars>
      </dgm:prSet>
      <dgm:spPr/>
      <dgm:t>
        <a:bodyPr/>
        <a:lstStyle/>
        <a:p>
          <a:endParaRPr lang="en-IN"/>
        </a:p>
      </dgm:t>
    </dgm:pt>
    <dgm:pt modelId="{86F42184-E07E-4FBC-AFC2-8BDFCA615BD0}" type="pres">
      <dgm:prSet presAssocID="{FA41DD38-FAB1-429A-BE35-C61635569EF1}" presName="ThreeNodes_1_text" presStyleLbl="node1" presStyleIdx="2" presStyleCnt="3">
        <dgm:presLayoutVars>
          <dgm:bulletEnabled val="1"/>
        </dgm:presLayoutVars>
      </dgm:prSet>
      <dgm:spPr/>
      <dgm:t>
        <a:bodyPr/>
        <a:lstStyle/>
        <a:p>
          <a:endParaRPr lang="en-IN"/>
        </a:p>
      </dgm:t>
    </dgm:pt>
    <dgm:pt modelId="{95954CE1-6C30-43B0-9CEE-4A37543B2A48}" type="pres">
      <dgm:prSet presAssocID="{FA41DD38-FAB1-429A-BE35-C61635569EF1}" presName="ThreeNodes_2_text" presStyleLbl="node1" presStyleIdx="2" presStyleCnt="3">
        <dgm:presLayoutVars>
          <dgm:bulletEnabled val="1"/>
        </dgm:presLayoutVars>
      </dgm:prSet>
      <dgm:spPr/>
      <dgm:t>
        <a:bodyPr/>
        <a:lstStyle/>
        <a:p>
          <a:endParaRPr lang="en-IN"/>
        </a:p>
      </dgm:t>
    </dgm:pt>
    <dgm:pt modelId="{DB3C7EA6-B78E-4792-A9A7-2069C4DC3202}" type="pres">
      <dgm:prSet presAssocID="{FA41DD38-FAB1-429A-BE35-C61635569EF1}" presName="ThreeNodes_3_text" presStyleLbl="node1" presStyleIdx="2" presStyleCnt="3">
        <dgm:presLayoutVars>
          <dgm:bulletEnabled val="1"/>
        </dgm:presLayoutVars>
      </dgm:prSet>
      <dgm:spPr/>
      <dgm:t>
        <a:bodyPr/>
        <a:lstStyle/>
        <a:p>
          <a:endParaRPr lang="en-IN"/>
        </a:p>
      </dgm:t>
    </dgm:pt>
  </dgm:ptLst>
  <dgm:cxnLst>
    <dgm:cxn modelId="{5C7E4F37-7001-44CA-8984-F07B2608ED9A}" type="presOf" srcId="{2EEEE796-F9C7-484C-8E7C-DE7A071610F6}" destId="{27CCC44B-DDEA-4771-AAC5-7F9C12787003}" srcOrd="0" destOrd="0" presId="urn:microsoft.com/office/officeart/2005/8/layout/vProcess5"/>
    <dgm:cxn modelId="{331ED178-61B5-4072-A966-5BF4868381DC}" type="presOf" srcId="{09790EBA-CF8E-4F71-BC88-D978C78B502C}" destId="{FBADDBF1-4FD3-436E-A56D-C46BD1EE1F81}" srcOrd="0" destOrd="0" presId="urn:microsoft.com/office/officeart/2005/8/layout/vProcess5"/>
    <dgm:cxn modelId="{2C8098F3-EE9C-440C-BEAA-80F69ED8E945}" srcId="{FA41DD38-FAB1-429A-BE35-C61635569EF1}" destId="{09790EBA-CF8E-4F71-BC88-D978C78B502C}" srcOrd="0" destOrd="0" parTransId="{3CCD2549-E99F-4D09-9ECB-AD5D9DDD3BB5}" sibTransId="{E1C1E958-1F33-48AF-A17D-491A817BB1BB}"/>
    <dgm:cxn modelId="{49132226-2ACE-413F-BFF3-DC63E80DF505}" srcId="{FA41DD38-FAB1-429A-BE35-C61635569EF1}" destId="{2EEEE796-F9C7-484C-8E7C-DE7A071610F6}" srcOrd="2" destOrd="0" parTransId="{3483D465-5272-4E8E-8B13-87F8A05EF30B}" sibTransId="{109072E2-5732-47AF-A8A9-6E4D2E087BA0}"/>
    <dgm:cxn modelId="{5674CC63-DCBB-4F32-9ADD-1A7BCA2005B4}" type="presOf" srcId="{09790EBA-CF8E-4F71-BC88-D978C78B502C}" destId="{86F42184-E07E-4FBC-AFC2-8BDFCA615BD0}" srcOrd="1" destOrd="0" presId="urn:microsoft.com/office/officeart/2005/8/layout/vProcess5"/>
    <dgm:cxn modelId="{E66AECE6-47A1-4C62-B09B-F601C7AC6AD2}" type="presOf" srcId="{2EEEE796-F9C7-484C-8E7C-DE7A071610F6}" destId="{DB3C7EA6-B78E-4792-A9A7-2069C4DC3202}" srcOrd="1" destOrd="0" presId="urn:microsoft.com/office/officeart/2005/8/layout/vProcess5"/>
    <dgm:cxn modelId="{40087301-2324-4C45-A837-E8F8DDCE00A8}" srcId="{FA41DD38-FAB1-429A-BE35-C61635569EF1}" destId="{E2BD17E5-9164-4724-BC37-BCFF9FA7C706}" srcOrd="1" destOrd="0" parTransId="{900FCFE1-C818-443D-8E0E-C66B99D1F609}" sibTransId="{7FA7E93F-EDDA-45ED-BC9C-DBC7FA2E01A4}"/>
    <dgm:cxn modelId="{A3667E6F-270B-421C-8DD0-4C9D5BA4346A}" type="presOf" srcId="{E2BD17E5-9164-4724-BC37-BCFF9FA7C706}" destId="{95954CE1-6C30-43B0-9CEE-4A37543B2A48}" srcOrd="1" destOrd="0" presId="urn:microsoft.com/office/officeart/2005/8/layout/vProcess5"/>
    <dgm:cxn modelId="{B2432A70-6F5E-4F9C-9140-6E7179C1AF93}" type="presOf" srcId="{7FA7E93F-EDDA-45ED-BC9C-DBC7FA2E01A4}" destId="{3CC6C535-738E-45CE-9830-98FC19DFE131}" srcOrd="0" destOrd="0" presId="urn:microsoft.com/office/officeart/2005/8/layout/vProcess5"/>
    <dgm:cxn modelId="{19A965E5-8176-4FC0-BE9E-922DF5B143D0}" type="presOf" srcId="{E1C1E958-1F33-48AF-A17D-491A817BB1BB}" destId="{B0094F77-DD53-4846-B1CF-7D2E920F4173}" srcOrd="0" destOrd="0" presId="urn:microsoft.com/office/officeart/2005/8/layout/vProcess5"/>
    <dgm:cxn modelId="{20FF364E-BF0F-4E5A-AD81-C3EA8D5E63FD}" type="presOf" srcId="{FA41DD38-FAB1-429A-BE35-C61635569EF1}" destId="{51D2A7FD-14AA-4727-818F-37B059970CB2}" srcOrd="0" destOrd="0" presId="urn:microsoft.com/office/officeart/2005/8/layout/vProcess5"/>
    <dgm:cxn modelId="{CD716E56-540D-4D50-95D5-FB8389BCCEE9}" type="presOf" srcId="{E2BD17E5-9164-4724-BC37-BCFF9FA7C706}" destId="{CC120E0E-CB17-4B48-89F4-2BE86A42D2CD}" srcOrd="0" destOrd="0" presId="urn:microsoft.com/office/officeart/2005/8/layout/vProcess5"/>
    <dgm:cxn modelId="{09E18F52-418F-4B29-BA59-BF7E181DA30F}" type="presParOf" srcId="{51D2A7FD-14AA-4727-818F-37B059970CB2}" destId="{ACD40D8F-CA8D-43D3-B2F3-E3D6EFC30B1B}" srcOrd="0" destOrd="0" presId="urn:microsoft.com/office/officeart/2005/8/layout/vProcess5"/>
    <dgm:cxn modelId="{5AB5A8A4-0FF6-4D3E-BAFD-14369B01AF93}" type="presParOf" srcId="{51D2A7FD-14AA-4727-818F-37B059970CB2}" destId="{FBADDBF1-4FD3-436E-A56D-C46BD1EE1F81}" srcOrd="1" destOrd="0" presId="urn:microsoft.com/office/officeart/2005/8/layout/vProcess5"/>
    <dgm:cxn modelId="{A2C2E205-B15C-4224-809D-2957C1C09FA3}" type="presParOf" srcId="{51D2A7FD-14AA-4727-818F-37B059970CB2}" destId="{CC120E0E-CB17-4B48-89F4-2BE86A42D2CD}" srcOrd="2" destOrd="0" presId="urn:microsoft.com/office/officeart/2005/8/layout/vProcess5"/>
    <dgm:cxn modelId="{2057C889-DFB3-4A9E-9C85-4DECEFBF2E56}" type="presParOf" srcId="{51D2A7FD-14AA-4727-818F-37B059970CB2}" destId="{27CCC44B-DDEA-4771-AAC5-7F9C12787003}" srcOrd="3" destOrd="0" presId="urn:microsoft.com/office/officeart/2005/8/layout/vProcess5"/>
    <dgm:cxn modelId="{6CB5AFD4-A7DB-483F-B132-CF2D81D8F833}" type="presParOf" srcId="{51D2A7FD-14AA-4727-818F-37B059970CB2}" destId="{B0094F77-DD53-4846-B1CF-7D2E920F4173}" srcOrd="4" destOrd="0" presId="urn:microsoft.com/office/officeart/2005/8/layout/vProcess5"/>
    <dgm:cxn modelId="{FB6ADD68-EB7A-41B2-8753-C9682394EE61}" type="presParOf" srcId="{51D2A7FD-14AA-4727-818F-37B059970CB2}" destId="{3CC6C535-738E-45CE-9830-98FC19DFE131}" srcOrd="5" destOrd="0" presId="urn:microsoft.com/office/officeart/2005/8/layout/vProcess5"/>
    <dgm:cxn modelId="{DEFD0F40-D27A-4EFF-BF3D-245D7B3A8412}" type="presParOf" srcId="{51D2A7FD-14AA-4727-818F-37B059970CB2}" destId="{86F42184-E07E-4FBC-AFC2-8BDFCA615BD0}" srcOrd="6" destOrd="0" presId="urn:microsoft.com/office/officeart/2005/8/layout/vProcess5"/>
    <dgm:cxn modelId="{46C7CEB3-A04C-4E70-9A35-E1AF2A550CB0}" type="presParOf" srcId="{51D2A7FD-14AA-4727-818F-37B059970CB2}" destId="{95954CE1-6C30-43B0-9CEE-4A37543B2A48}" srcOrd="7" destOrd="0" presId="urn:microsoft.com/office/officeart/2005/8/layout/vProcess5"/>
    <dgm:cxn modelId="{25D3D705-79E9-4FC4-A8F0-409B50B7909D}" type="presParOf" srcId="{51D2A7FD-14AA-4727-818F-37B059970CB2}" destId="{DB3C7EA6-B78E-4792-A9A7-2069C4DC3202}"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372D24-F8F7-4212-A113-78EBDCCFC91E}">
      <dsp:nvSpPr>
        <dsp:cNvPr id="0" name=""/>
        <dsp:cNvSpPr/>
      </dsp:nvSpPr>
      <dsp:spPr>
        <a:xfrm>
          <a:off x="509451" y="0"/>
          <a:ext cx="5016137" cy="5016137"/>
        </a:xfrm>
        <a:prstGeom prst="quadArrow">
          <a:avLst>
            <a:gd name="adj1" fmla="val 2000"/>
            <a:gd name="adj2" fmla="val 4000"/>
            <a:gd name="adj3" fmla="val 5000"/>
          </a:avLst>
        </a:prstGeom>
        <a:gradFill rotWithShape="0">
          <a:gsLst>
            <a:gs pos="0">
              <a:schemeClr val="accent5">
                <a:tint val="40000"/>
                <a:hueOff val="0"/>
                <a:satOff val="0"/>
                <a:lumOff val="0"/>
                <a:alphaOff val="0"/>
                <a:tint val="94000"/>
                <a:satMod val="100000"/>
                <a:lumMod val="108000"/>
              </a:schemeClr>
            </a:gs>
            <a:gs pos="50000">
              <a:schemeClr val="accent5">
                <a:tint val="40000"/>
                <a:hueOff val="0"/>
                <a:satOff val="0"/>
                <a:lumOff val="0"/>
                <a:alphaOff val="0"/>
                <a:tint val="98000"/>
                <a:shade val="100000"/>
                <a:satMod val="100000"/>
                <a:lumMod val="100000"/>
              </a:schemeClr>
            </a:gs>
            <a:gs pos="100000">
              <a:schemeClr val="accent5">
                <a:tint val="40000"/>
                <a:hueOff val="0"/>
                <a:satOff val="0"/>
                <a:lumOff val="0"/>
                <a:alphaOff val="0"/>
                <a:shade val="72000"/>
                <a:satMod val="12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4D53C3C-7997-491D-8078-EC442BEA852B}">
      <dsp:nvSpPr>
        <dsp:cNvPr id="0" name=""/>
        <dsp:cNvSpPr/>
      </dsp:nvSpPr>
      <dsp:spPr>
        <a:xfrm>
          <a:off x="835500" y="326048"/>
          <a:ext cx="2006454" cy="2006454"/>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baseline="0" dirty="0">
              <a:latin typeface="Comic Sans MS" panose="030F0702030302020204" pitchFamily="66" charset="0"/>
            </a:rPr>
            <a:t>Formation of plaque</a:t>
          </a:r>
          <a:endParaRPr lang="en-US" sz="2400" kern="1200" dirty="0">
            <a:latin typeface="Comic Sans MS" panose="030F0702030302020204" pitchFamily="66" charset="0"/>
          </a:endParaRPr>
        </a:p>
      </dsp:txBody>
      <dsp:txXfrm>
        <a:off x="835500" y="326048"/>
        <a:ext cx="2006454" cy="2006454"/>
      </dsp:txXfrm>
    </dsp:sp>
    <dsp:sp modelId="{E1A49BBC-EB52-4DF3-940D-1C20ABCF5A4F}">
      <dsp:nvSpPr>
        <dsp:cNvPr id="0" name=""/>
        <dsp:cNvSpPr/>
      </dsp:nvSpPr>
      <dsp:spPr>
        <a:xfrm>
          <a:off x="3193084" y="326048"/>
          <a:ext cx="2006454" cy="2006454"/>
        </a:xfrm>
        <a:prstGeom prst="roundRect">
          <a:avLst/>
        </a:prstGeom>
        <a:gradFill rotWithShape="0">
          <a:gsLst>
            <a:gs pos="0">
              <a:schemeClr val="accent5">
                <a:hueOff val="5129271"/>
                <a:satOff val="-1832"/>
                <a:lumOff val="2942"/>
                <a:alphaOff val="0"/>
                <a:tint val="94000"/>
                <a:satMod val="100000"/>
                <a:lumMod val="108000"/>
              </a:schemeClr>
            </a:gs>
            <a:gs pos="50000">
              <a:schemeClr val="accent5">
                <a:hueOff val="5129271"/>
                <a:satOff val="-1832"/>
                <a:lumOff val="2942"/>
                <a:alphaOff val="0"/>
                <a:tint val="98000"/>
                <a:shade val="100000"/>
                <a:satMod val="100000"/>
                <a:lumMod val="100000"/>
              </a:schemeClr>
            </a:gs>
            <a:gs pos="100000">
              <a:schemeClr val="accent5">
                <a:hueOff val="5129271"/>
                <a:satOff val="-1832"/>
                <a:lumOff val="2942"/>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baseline="0" dirty="0">
              <a:latin typeface="Comic Sans MS" panose="030F0702030302020204" pitchFamily="66" charset="0"/>
            </a:rPr>
            <a:t>Host tissue invasion</a:t>
          </a:r>
          <a:endParaRPr lang="en-US" sz="2400" kern="1200" dirty="0">
            <a:latin typeface="Comic Sans MS" panose="030F0702030302020204" pitchFamily="66" charset="0"/>
          </a:endParaRPr>
        </a:p>
      </dsp:txBody>
      <dsp:txXfrm>
        <a:off x="3193084" y="326048"/>
        <a:ext cx="2006454" cy="2006454"/>
      </dsp:txXfrm>
    </dsp:sp>
    <dsp:sp modelId="{8F2DC142-34C5-4FC8-B9DD-6C10A9893129}">
      <dsp:nvSpPr>
        <dsp:cNvPr id="0" name=""/>
        <dsp:cNvSpPr/>
      </dsp:nvSpPr>
      <dsp:spPr>
        <a:xfrm>
          <a:off x="835500" y="2683633"/>
          <a:ext cx="2006454" cy="2006454"/>
        </a:xfrm>
        <a:prstGeom prst="roundRect">
          <a:avLst/>
        </a:prstGeom>
        <a:gradFill rotWithShape="0">
          <a:gsLst>
            <a:gs pos="0">
              <a:schemeClr val="accent5">
                <a:hueOff val="10258542"/>
                <a:satOff val="-3664"/>
                <a:lumOff val="5883"/>
                <a:alphaOff val="0"/>
                <a:tint val="94000"/>
                <a:satMod val="100000"/>
                <a:lumMod val="108000"/>
              </a:schemeClr>
            </a:gs>
            <a:gs pos="50000">
              <a:schemeClr val="accent5">
                <a:hueOff val="10258542"/>
                <a:satOff val="-3664"/>
                <a:lumOff val="5883"/>
                <a:alphaOff val="0"/>
                <a:tint val="98000"/>
                <a:shade val="100000"/>
                <a:satMod val="100000"/>
                <a:lumMod val="100000"/>
              </a:schemeClr>
            </a:gs>
            <a:gs pos="100000">
              <a:schemeClr val="accent5">
                <a:hueOff val="10258542"/>
                <a:satOff val="-3664"/>
                <a:lumOff val="5883"/>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baseline="0" dirty="0">
              <a:latin typeface="Comic Sans MS" panose="030F0702030302020204" pitchFamily="66" charset="0"/>
            </a:rPr>
            <a:t>Bacterial evasion of host defense mechanism</a:t>
          </a:r>
          <a:endParaRPr lang="en-US" sz="2400" kern="1200" dirty="0">
            <a:latin typeface="Comic Sans MS" panose="030F0702030302020204" pitchFamily="66" charset="0"/>
          </a:endParaRPr>
        </a:p>
      </dsp:txBody>
      <dsp:txXfrm>
        <a:off x="835500" y="2683633"/>
        <a:ext cx="2006454" cy="2006454"/>
      </dsp:txXfrm>
    </dsp:sp>
    <dsp:sp modelId="{E8034227-4105-4CA7-9804-8C88D85EEC0C}">
      <dsp:nvSpPr>
        <dsp:cNvPr id="0" name=""/>
        <dsp:cNvSpPr/>
      </dsp:nvSpPr>
      <dsp:spPr>
        <a:xfrm>
          <a:off x="3193084" y="2683633"/>
          <a:ext cx="2006454" cy="2006454"/>
        </a:xfrm>
        <a:prstGeom prst="roundRect">
          <a:avLst/>
        </a:prstGeom>
        <a:gradFill rotWithShape="0">
          <a:gsLst>
            <a:gs pos="0">
              <a:schemeClr val="accent5">
                <a:hueOff val="15387812"/>
                <a:satOff val="-5496"/>
                <a:lumOff val="8825"/>
                <a:alphaOff val="0"/>
                <a:tint val="94000"/>
                <a:satMod val="100000"/>
                <a:lumMod val="108000"/>
              </a:schemeClr>
            </a:gs>
            <a:gs pos="50000">
              <a:schemeClr val="accent5">
                <a:hueOff val="15387812"/>
                <a:satOff val="-5496"/>
                <a:lumOff val="8825"/>
                <a:alphaOff val="0"/>
                <a:tint val="98000"/>
                <a:shade val="100000"/>
                <a:satMod val="100000"/>
                <a:lumMod val="100000"/>
              </a:schemeClr>
            </a:gs>
            <a:gs pos="100000">
              <a:schemeClr val="accent5">
                <a:hueOff val="15387812"/>
                <a:satOff val="-5496"/>
                <a:lumOff val="8825"/>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baseline="0" dirty="0">
              <a:latin typeface="Comic Sans MS" panose="030F0702030302020204" pitchFamily="66" charset="0"/>
            </a:rPr>
            <a:t>Virulence factors of different micro-organisms</a:t>
          </a:r>
          <a:endParaRPr lang="en-US" sz="2400" kern="1200" dirty="0">
            <a:latin typeface="Comic Sans MS" panose="030F0702030302020204" pitchFamily="66" charset="0"/>
          </a:endParaRPr>
        </a:p>
      </dsp:txBody>
      <dsp:txXfrm>
        <a:off x="3193084" y="2683633"/>
        <a:ext cx="2006454" cy="200645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B27878-4F21-483D-8655-24F18EBEFEC8}">
      <dsp:nvSpPr>
        <dsp:cNvPr id="0" name=""/>
        <dsp:cNvSpPr/>
      </dsp:nvSpPr>
      <dsp:spPr>
        <a:xfrm>
          <a:off x="0" y="134888"/>
          <a:ext cx="11574889" cy="1160640"/>
        </a:xfrm>
        <a:prstGeom prst="roundRect">
          <a:avLst/>
        </a:prstGeom>
        <a:gradFill rotWithShape="0">
          <a:gsLst>
            <a:gs pos="0">
              <a:schemeClr val="accent1">
                <a:alpha val="90000"/>
                <a:hueOff val="0"/>
                <a:satOff val="0"/>
                <a:lumOff val="0"/>
                <a:alphaOff val="0"/>
                <a:tint val="94000"/>
                <a:satMod val="100000"/>
                <a:lumMod val="108000"/>
              </a:schemeClr>
            </a:gs>
            <a:gs pos="50000">
              <a:schemeClr val="accent1">
                <a:alpha val="90000"/>
                <a:hueOff val="0"/>
                <a:satOff val="0"/>
                <a:lumOff val="0"/>
                <a:alphaOff val="0"/>
                <a:tint val="98000"/>
                <a:shade val="100000"/>
                <a:satMod val="100000"/>
                <a:lumMod val="100000"/>
              </a:schemeClr>
            </a:gs>
            <a:gs pos="100000">
              <a:schemeClr val="accent1">
                <a:alpha val="9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baseline="0" dirty="0">
              <a:solidFill>
                <a:srgbClr val="7030A0"/>
              </a:solidFill>
              <a:latin typeface="Comic Sans MS" panose="030F0702030302020204" pitchFamily="66" charset="0"/>
            </a:rPr>
            <a:t>Enhance vascular permeability. </a:t>
          </a:r>
          <a:endParaRPr lang="en-US" sz="2400" kern="1200" dirty="0">
            <a:solidFill>
              <a:srgbClr val="7030A0"/>
            </a:solidFill>
            <a:latin typeface="Comic Sans MS" panose="030F0702030302020204" pitchFamily="66" charset="0"/>
          </a:endParaRPr>
        </a:p>
      </dsp:txBody>
      <dsp:txXfrm>
        <a:off x="0" y="134888"/>
        <a:ext cx="11574889" cy="1160640"/>
      </dsp:txXfrm>
    </dsp:sp>
    <dsp:sp modelId="{F3101D93-5AB7-44D5-BD96-98C92D96438E}">
      <dsp:nvSpPr>
        <dsp:cNvPr id="0" name=""/>
        <dsp:cNvSpPr/>
      </dsp:nvSpPr>
      <dsp:spPr>
        <a:xfrm>
          <a:off x="0" y="1432606"/>
          <a:ext cx="11574889" cy="1160640"/>
        </a:xfrm>
        <a:prstGeom prst="roundRect">
          <a:avLst/>
        </a:prstGeom>
        <a:gradFill rotWithShape="0">
          <a:gsLst>
            <a:gs pos="0">
              <a:schemeClr val="accent1">
                <a:alpha val="90000"/>
                <a:hueOff val="0"/>
                <a:satOff val="0"/>
                <a:lumOff val="0"/>
                <a:alphaOff val="-13333"/>
                <a:tint val="94000"/>
                <a:satMod val="100000"/>
                <a:lumMod val="108000"/>
              </a:schemeClr>
            </a:gs>
            <a:gs pos="50000">
              <a:schemeClr val="accent1">
                <a:alpha val="90000"/>
                <a:hueOff val="0"/>
                <a:satOff val="0"/>
                <a:lumOff val="0"/>
                <a:alphaOff val="-13333"/>
                <a:tint val="98000"/>
                <a:shade val="100000"/>
                <a:satMod val="100000"/>
                <a:lumMod val="100000"/>
              </a:schemeClr>
            </a:gs>
            <a:gs pos="100000">
              <a:schemeClr val="accent1">
                <a:alpha val="90000"/>
                <a:hueOff val="0"/>
                <a:satOff val="0"/>
                <a:lumOff val="0"/>
                <a:alphaOff val="-13333"/>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baseline="0" dirty="0">
              <a:solidFill>
                <a:srgbClr val="7030A0"/>
              </a:solidFill>
              <a:latin typeface="Comic Sans MS" panose="030F0702030302020204" pitchFamily="66" charset="0"/>
            </a:rPr>
            <a:t>These enzymes increase GCF production and thus provide a continuous supply of nutrients for the bacterium, enhancing its growth and virulence.</a:t>
          </a:r>
          <a:endParaRPr lang="en-US" sz="2400" kern="1200" dirty="0">
            <a:solidFill>
              <a:srgbClr val="7030A0"/>
            </a:solidFill>
            <a:latin typeface="Comic Sans MS" panose="030F0702030302020204" pitchFamily="66" charset="0"/>
          </a:endParaRPr>
        </a:p>
      </dsp:txBody>
      <dsp:txXfrm>
        <a:off x="0" y="1432606"/>
        <a:ext cx="11574889" cy="1160640"/>
      </dsp:txXfrm>
    </dsp:sp>
    <dsp:sp modelId="{F6A4A2B9-1545-45BD-83CA-922FD2288E1D}">
      <dsp:nvSpPr>
        <dsp:cNvPr id="0" name=""/>
        <dsp:cNvSpPr/>
      </dsp:nvSpPr>
      <dsp:spPr>
        <a:xfrm>
          <a:off x="0" y="2718695"/>
          <a:ext cx="11574889" cy="1160640"/>
        </a:xfrm>
        <a:prstGeom prst="roundRect">
          <a:avLst/>
        </a:prstGeom>
        <a:gradFill rotWithShape="0">
          <a:gsLst>
            <a:gs pos="0">
              <a:schemeClr val="accent1">
                <a:alpha val="90000"/>
                <a:hueOff val="0"/>
                <a:satOff val="0"/>
                <a:lumOff val="0"/>
                <a:alphaOff val="-26667"/>
                <a:tint val="94000"/>
                <a:satMod val="100000"/>
                <a:lumMod val="108000"/>
              </a:schemeClr>
            </a:gs>
            <a:gs pos="50000">
              <a:schemeClr val="accent1">
                <a:alpha val="90000"/>
                <a:hueOff val="0"/>
                <a:satOff val="0"/>
                <a:lumOff val="0"/>
                <a:alphaOff val="-26667"/>
                <a:tint val="98000"/>
                <a:shade val="100000"/>
                <a:satMod val="100000"/>
                <a:lumMod val="100000"/>
              </a:schemeClr>
            </a:gs>
            <a:gs pos="100000">
              <a:schemeClr val="accent1">
                <a:alpha val="90000"/>
                <a:hueOff val="0"/>
                <a:satOff val="0"/>
                <a:lumOff val="0"/>
                <a:alphaOff val="-26667"/>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baseline="0" dirty="0" err="1">
              <a:solidFill>
                <a:srgbClr val="7030A0"/>
              </a:solidFill>
              <a:latin typeface="Comic Sans MS" panose="030F0702030302020204" pitchFamily="66" charset="0"/>
            </a:rPr>
            <a:t>Arg-gingipain</a:t>
          </a:r>
          <a:r>
            <a:rPr lang="en-US" sz="2400" kern="1200" baseline="0" dirty="0">
              <a:solidFill>
                <a:srgbClr val="7030A0"/>
              </a:solidFill>
              <a:latin typeface="Comic Sans MS" panose="030F0702030302020204" pitchFamily="66" charset="0"/>
            </a:rPr>
            <a:t> - potent </a:t>
          </a:r>
          <a:r>
            <a:rPr lang="en-US" sz="2400" kern="1200" baseline="0" dirty="0" err="1">
              <a:solidFill>
                <a:srgbClr val="7030A0"/>
              </a:solidFill>
              <a:latin typeface="Comic Sans MS" panose="030F0702030302020204" pitchFamily="66" charset="0"/>
            </a:rPr>
            <a:t>chemotactic</a:t>
          </a:r>
          <a:r>
            <a:rPr lang="en-US" sz="2400" kern="1200" baseline="0" dirty="0">
              <a:solidFill>
                <a:srgbClr val="7030A0"/>
              </a:solidFill>
              <a:latin typeface="Comic Sans MS" panose="030F0702030302020204" pitchFamily="66" charset="0"/>
            </a:rPr>
            <a:t> factor c5a by directly cleaving the C5 component of complement. </a:t>
          </a:r>
          <a:endParaRPr lang="en-US" sz="2400" kern="1200" dirty="0">
            <a:solidFill>
              <a:srgbClr val="7030A0"/>
            </a:solidFill>
            <a:latin typeface="Comic Sans MS" panose="030F0702030302020204" pitchFamily="66" charset="0"/>
          </a:endParaRPr>
        </a:p>
      </dsp:txBody>
      <dsp:txXfrm>
        <a:off x="0" y="2718695"/>
        <a:ext cx="11574889" cy="1160640"/>
      </dsp:txXfrm>
    </dsp:sp>
    <dsp:sp modelId="{D6D0A118-5B88-418D-8F91-D93F43D31564}">
      <dsp:nvSpPr>
        <dsp:cNvPr id="0" name=""/>
        <dsp:cNvSpPr/>
      </dsp:nvSpPr>
      <dsp:spPr>
        <a:xfrm>
          <a:off x="0" y="4057896"/>
          <a:ext cx="11574889" cy="1160640"/>
        </a:xfrm>
        <a:prstGeom prst="roundRect">
          <a:avLst/>
        </a:prstGeom>
        <a:gradFill rotWithShape="0">
          <a:gsLst>
            <a:gs pos="0">
              <a:schemeClr val="accent1">
                <a:alpha val="90000"/>
                <a:hueOff val="0"/>
                <a:satOff val="0"/>
                <a:lumOff val="0"/>
                <a:alphaOff val="-40000"/>
                <a:tint val="94000"/>
                <a:satMod val="100000"/>
                <a:lumMod val="108000"/>
              </a:schemeClr>
            </a:gs>
            <a:gs pos="50000">
              <a:schemeClr val="accent1">
                <a:alpha val="90000"/>
                <a:hueOff val="0"/>
                <a:satOff val="0"/>
                <a:lumOff val="0"/>
                <a:alphaOff val="-40000"/>
                <a:tint val="98000"/>
                <a:shade val="100000"/>
                <a:satMod val="100000"/>
                <a:lumMod val="100000"/>
              </a:schemeClr>
            </a:gs>
            <a:gs pos="100000">
              <a:schemeClr val="accent1">
                <a:alpha val="90000"/>
                <a:hueOff val="0"/>
                <a:satOff val="0"/>
                <a:lumOff val="0"/>
                <a:alphaOff val="-4000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baseline="0" dirty="0">
              <a:solidFill>
                <a:srgbClr val="7030A0"/>
              </a:solidFill>
              <a:latin typeface="Comic Sans MS" panose="030F0702030302020204" pitchFamily="66" charset="0"/>
            </a:rPr>
            <a:t>Degrades C</a:t>
          </a:r>
          <a:r>
            <a:rPr lang="en-US" sz="2400" i="1" kern="1200" baseline="0" dirty="0">
              <a:solidFill>
                <a:srgbClr val="7030A0"/>
              </a:solidFill>
              <a:latin typeface="Comic Sans MS" panose="030F0702030302020204" pitchFamily="66" charset="0"/>
            </a:rPr>
            <a:t>3</a:t>
          </a:r>
          <a:r>
            <a:rPr lang="en-US" sz="2400" kern="1200" baseline="0" dirty="0">
              <a:solidFill>
                <a:srgbClr val="7030A0"/>
              </a:solidFill>
              <a:latin typeface="Comic Sans MS" panose="030F0702030302020204" pitchFamily="66" charset="0"/>
            </a:rPr>
            <a:t>,and eliminates the creation of c3-derived </a:t>
          </a:r>
          <a:r>
            <a:rPr lang="en-US" sz="2400" kern="1200" baseline="0" dirty="0" err="1">
              <a:solidFill>
                <a:srgbClr val="7030A0"/>
              </a:solidFill>
              <a:latin typeface="Comic Sans MS" panose="030F0702030302020204" pitchFamily="66" charset="0"/>
            </a:rPr>
            <a:t>opsonins</a:t>
          </a:r>
          <a:r>
            <a:rPr lang="en-US" sz="2400" kern="1200" baseline="0" dirty="0">
              <a:solidFill>
                <a:srgbClr val="7030A0"/>
              </a:solidFill>
              <a:latin typeface="Comic Sans MS" panose="030F0702030302020204" pitchFamily="66" charset="0"/>
            </a:rPr>
            <a:t>. This render sp. </a:t>
          </a:r>
          <a:r>
            <a:rPr lang="en-US" sz="2400" kern="1200" baseline="0" dirty="0" err="1">
              <a:solidFill>
                <a:srgbClr val="7030A0"/>
              </a:solidFill>
              <a:latin typeface="Comic Sans MS" panose="030F0702030302020204" pitchFamily="66" charset="0"/>
            </a:rPr>
            <a:t>Gingivalis</a:t>
          </a:r>
          <a:r>
            <a:rPr lang="en-US" sz="2400" kern="1200" baseline="0" dirty="0">
              <a:solidFill>
                <a:srgbClr val="7030A0"/>
              </a:solidFill>
              <a:latin typeface="Comic Sans MS" panose="030F0702030302020204" pitchFamily="66" charset="0"/>
            </a:rPr>
            <a:t> more resistant to </a:t>
          </a:r>
          <a:r>
            <a:rPr lang="en-US" sz="2400" kern="1200" baseline="0" dirty="0" err="1">
              <a:solidFill>
                <a:srgbClr val="7030A0"/>
              </a:solidFill>
              <a:latin typeface="Comic Sans MS" panose="030F0702030302020204" pitchFamily="66" charset="0"/>
            </a:rPr>
            <a:t>phagocytosis</a:t>
          </a:r>
          <a:r>
            <a:rPr lang="en-US" sz="2400" kern="1200" baseline="0" dirty="0">
              <a:solidFill>
                <a:srgbClr val="7030A0"/>
              </a:solidFill>
              <a:latin typeface="Comic Sans MS" panose="030F0702030302020204" pitchFamily="66" charset="0"/>
            </a:rPr>
            <a:t> by </a:t>
          </a:r>
          <a:r>
            <a:rPr lang="en-US" sz="2400" kern="1200" baseline="0" dirty="0" err="1">
              <a:solidFill>
                <a:srgbClr val="7030A0"/>
              </a:solidFill>
              <a:latin typeface="Comic Sans MS" panose="030F0702030302020204" pitchFamily="66" charset="0"/>
            </a:rPr>
            <a:t>neutrophils</a:t>
          </a:r>
          <a:endParaRPr lang="en-US" sz="2400" kern="1200" dirty="0">
            <a:solidFill>
              <a:srgbClr val="7030A0"/>
            </a:solidFill>
            <a:latin typeface="Comic Sans MS" panose="030F0702030302020204" pitchFamily="66" charset="0"/>
          </a:endParaRPr>
        </a:p>
      </dsp:txBody>
      <dsp:txXfrm>
        <a:off x="0" y="4057896"/>
        <a:ext cx="11574889" cy="116064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A2043C-E5FD-4BBA-8AD9-DE1E987C5BD9}">
      <dsp:nvSpPr>
        <dsp:cNvPr id="0" name=""/>
        <dsp:cNvSpPr/>
      </dsp:nvSpPr>
      <dsp:spPr>
        <a:xfrm>
          <a:off x="0" y="2316"/>
          <a:ext cx="11603419" cy="1439934"/>
        </a:xfrm>
        <a:prstGeom prst="roundRect">
          <a:avLst/>
        </a:prstGeom>
        <a:gradFill rotWithShape="0">
          <a:gsLst>
            <a:gs pos="0">
              <a:schemeClr val="accent1">
                <a:alpha val="90000"/>
                <a:hueOff val="0"/>
                <a:satOff val="0"/>
                <a:lumOff val="0"/>
                <a:alphaOff val="0"/>
                <a:tint val="94000"/>
                <a:satMod val="100000"/>
                <a:lumMod val="108000"/>
              </a:schemeClr>
            </a:gs>
            <a:gs pos="50000">
              <a:schemeClr val="accent1">
                <a:alpha val="90000"/>
                <a:hueOff val="0"/>
                <a:satOff val="0"/>
                <a:lumOff val="0"/>
                <a:alphaOff val="0"/>
                <a:tint val="98000"/>
                <a:shade val="100000"/>
                <a:satMod val="100000"/>
                <a:lumMod val="100000"/>
              </a:schemeClr>
            </a:gs>
            <a:gs pos="100000">
              <a:schemeClr val="accent1">
                <a:alpha val="9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baseline="0" dirty="0">
              <a:latin typeface="Comic Sans MS" panose="030F0702030302020204" pitchFamily="66" charset="0"/>
            </a:rPr>
            <a:t>Fibrinogen is a major target for </a:t>
          </a:r>
          <a:r>
            <a:rPr lang="en-US" sz="2400" kern="1200" baseline="0" dirty="0" err="1">
              <a:latin typeface="Comic Sans MS" panose="030F0702030302020204" pitchFamily="66" charset="0"/>
            </a:rPr>
            <a:t>lys-gingipain</a:t>
          </a:r>
          <a:r>
            <a:rPr lang="en-US" sz="2400" kern="1200" baseline="0" dirty="0">
              <a:latin typeface="Comic Sans MS" panose="030F0702030302020204" pitchFamily="66" charset="0"/>
            </a:rPr>
            <a:t> and it thus increases the local clotting time, leading to gingival bleeding.</a:t>
          </a:r>
        </a:p>
      </dsp:txBody>
      <dsp:txXfrm>
        <a:off x="0" y="2316"/>
        <a:ext cx="11603419" cy="1439934"/>
      </dsp:txXfrm>
    </dsp:sp>
    <dsp:sp modelId="{741F31F3-7437-462F-97A0-2FAF49E8E118}">
      <dsp:nvSpPr>
        <dsp:cNvPr id="0" name=""/>
        <dsp:cNvSpPr/>
      </dsp:nvSpPr>
      <dsp:spPr>
        <a:xfrm>
          <a:off x="0" y="1454499"/>
          <a:ext cx="11603419" cy="1259531"/>
        </a:xfrm>
        <a:prstGeom prst="roundRect">
          <a:avLst/>
        </a:prstGeom>
        <a:gradFill rotWithShape="0">
          <a:gsLst>
            <a:gs pos="0">
              <a:schemeClr val="accent1">
                <a:alpha val="90000"/>
                <a:hueOff val="0"/>
                <a:satOff val="0"/>
                <a:lumOff val="0"/>
                <a:alphaOff val="-13333"/>
                <a:tint val="94000"/>
                <a:satMod val="100000"/>
                <a:lumMod val="108000"/>
              </a:schemeClr>
            </a:gs>
            <a:gs pos="50000">
              <a:schemeClr val="accent1">
                <a:alpha val="90000"/>
                <a:hueOff val="0"/>
                <a:satOff val="0"/>
                <a:lumOff val="0"/>
                <a:alphaOff val="-13333"/>
                <a:tint val="98000"/>
                <a:shade val="100000"/>
                <a:satMod val="100000"/>
                <a:lumMod val="100000"/>
              </a:schemeClr>
            </a:gs>
            <a:gs pos="100000">
              <a:schemeClr val="accent1">
                <a:alpha val="90000"/>
                <a:hueOff val="0"/>
                <a:satOff val="0"/>
                <a:lumOff val="0"/>
                <a:alphaOff val="-13333"/>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baseline="0" dirty="0">
              <a:latin typeface="Comic Sans MS" panose="030F0702030302020204" pitchFamily="66" charset="0"/>
            </a:rPr>
            <a:t>The bleeding of periodontal sites ensures the rich source of </a:t>
          </a:r>
          <a:r>
            <a:rPr lang="en-US" sz="2400" kern="1200" baseline="0" dirty="0" err="1">
              <a:latin typeface="Comic Sans MS" panose="030F0702030302020204" pitchFamily="66" charset="0"/>
            </a:rPr>
            <a:t>haem</a:t>
          </a:r>
          <a:r>
            <a:rPr lang="en-US" sz="2400" kern="1200" baseline="0" dirty="0">
              <a:latin typeface="Comic Sans MS" panose="030F0702030302020204" pitchFamily="66" charset="0"/>
            </a:rPr>
            <a:t> and iron that it requires for survival.</a:t>
          </a:r>
        </a:p>
      </dsp:txBody>
      <dsp:txXfrm>
        <a:off x="0" y="1454499"/>
        <a:ext cx="11603419" cy="1259531"/>
      </dsp:txXfrm>
    </dsp:sp>
    <dsp:sp modelId="{ED3B43A8-5EC6-4B49-A89F-1EFCE0033BAD}">
      <dsp:nvSpPr>
        <dsp:cNvPr id="0" name=""/>
        <dsp:cNvSpPr/>
      </dsp:nvSpPr>
      <dsp:spPr>
        <a:xfrm>
          <a:off x="0" y="2785281"/>
          <a:ext cx="11603419" cy="1259531"/>
        </a:xfrm>
        <a:prstGeom prst="roundRect">
          <a:avLst/>
        </a:prstGeom>
        <a:gradFill rotWithShape="0">
          <a:gsLst>
            <a:gs pos="0">
              <a:schemeClr val="accent1">
                <a:alpha val="90000"/>
                <a:hueOff val="0"/>
                <a:satOff val="0"/>
                <a:lumOff val="0"/>
                <a:alphaOff val="-26667"/>
                <a:tint val="94000"/>
                <a:satMod val="100000"/>
                <a:lumMod val="108000"/>
              </a:schemeClr>
            </a:gs>
            <a:gs pos="50000">
              <a:schemeClr val="accent1">
                <a:alpha val="90000"/>
                <a:hueOff val="0"/>
                <a:satOff val="0"/>
                <a:lumOff val="0"/>
                <a:alphaOff val="-26667"/>
                <a:tint val="98000"/>
                <a:shade val="100000"/>
                <a:satMod val="100000"/>
                <a:lumMod val="100000"/>
              </a:schemeClr>
            </a:gs>
            <a:gs pos="100000">
              <a:schemeClr val="accent1">
                <a:alpha val="90000"/>
                <a:hueOff val="0"/>
                <a:satOff val="0"/>
                <a:lumOff val="0"/>
                <a:alphaOff val="-26667"/>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baseline="0">
              <a:latin typeface="Comic Sans MS" panose="030F0702030302020204" pitchFamily="66" charset="0"/>
            </a:rPr>
            <a:t>Gingipains  act as adhesins and have a strong binding affinity for fibrinogen , fibronectin and laminin. It inhibits haemagglutination. </a:t>
          </a:r>
          <a:endParaRPr lang="en-US" sz="2400" kern="1200" dirty="0">
            <a:latin typeface="Comic Sans MS" panose="030F0702030302020204" pitchFamily="66" charset="0"/>
          </a:endParaRPr>
        </a:p>
      </dsp:txBody>
      <dsp:txXfrm>
        <a:off x="0" y="2785281"/>
        <a:ext cx="11603419" cy="1259531"/>
      </dsp:txXfrm>
    </dsp:sp>
    <dsp:sp modelId="{CEBB3169-6EE5-4C7D-9E72-4B9C43B32698}">
      <dsp:nvSpPr>
        <dsp:cNvPr id="0" name=""/>
        <dsp:cNvSpPr/>
      </dsp:nvSpPr>
      <dsp:spPr>
        <a:xfrm>
          <a:off x="0" y="3998059"/>
          <a:ext cx="11603419" cy="1259531"/>
        </a:xfrm>
        <a:prstGeom prst="roundRect">
          <a:avLst/>
        </a:prstGeom>
        <a:gradFill rotWithShape="0">
          <a:gsLst>
            <a:gs pos="0">
              <a:schemeClr val="accent1">
                <a:alpha val="90000"/>
                <a:hueOff val="0"/>
                <a:satOff val="0"/>
                <a:lumOff val="0"/>
                <a:alphaOff val="-40000"/>
                <a:tint val="94000"/>
                <a:satMod val="100000"/>
                <a:lumMod val="108000"/>
              </a:schemeClr>
            </a:gs>
            <a:gs pos="50000">
              <a:schemeClr val="accent1">
                <a:alpha val="90000"/>
                <a:hueOff val="0"/>
                <a:satOff val="0"/>
                <a:lumOff val="0"/>
                <a:alphaOff val="-40000"/>
                <a:tint val="98000"/>
                <a:shade val="100000"/>
                <a:satMod val="100000"/>
                <a:lumMod val="100000"/>
              </a:schemeClr>
            </a:gs>
            <a:gs pos="100000">
              <a:schemeClr val="accent1">
                <a:alpha val="90000"/>
                <a:hueOff val="0"/>
                <a:satOff val="0"/>
                <a:lumOff val="0"/>
                <a:alphaOff val="-4000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baseline="0">
              <a:latin typeface="Comic Sans MS" panose="030F0702030302020204" pitchFamily="66" charset="0"/>
            </a:rPr>
            <a:t>Since these complexes are present on the surfaces of both the vesicles and membranes of P. Gingivalis , they may play an important role in the attachment of this bacterium to host cells.</a:t>
          </a:r>
          <a:endParaRPr lang="en-US" sz="2400" kern="1200" dirty="0">
            <a:latin typeface="Comic Sans MS" panose="030F0702030302020204" pitchFamily="66" charset="0"/>
          </a:endParaRPr>
        </a:p>
      </dsp:txBody>
      <dsp:txXfrm>
        <a:off x="0" y="3998059"/>
        <a:ext cx="11603419" cy="1259531"/>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27D777-842B-4421-B374-26576B3B1902}">
      <dsp:nvSpPr>
        <dsp:cNvPr id="0" name=""/>
        <dsp:cNvSpPr/>
      </dsp:nvSpPr>
      <dsp:spPr>
        <a:xfrm>
          <a:off x="3627012" y="50764"/>
          <a:ext cx="4023575" cy="2639777"/>
        </a:xfrm>
        <a:prstGeom prst="ellipse">
          <a:avLst/>
        </a:prstGeom>
        <a:gradFill rotWithShape="0">
          <a:gsLst>
            <a:gs pos="0">
              <a:schemeClr val="accent5">
                <a:alpha val="50000"/>
                <a:hueOff val="0"/>
                <a:satOff val="0"/>
                <a:lumOff val="0"/>
                <a:alphaOff val="0"/>
                <a:tint val="94000"/>
                <a:satMod val="100000"/>
                <a:lumMod val="108000"/>
              </a:schemeClr>
            </a:gs>
            <a:gs pos="50000">
              <a:schemeClr val="accent5">
                <a:alpha val="50000"/>
                <a:hueOff val="0"/>
                <a:satOff val="0"/>
                <a:lumOff val="0"/>
                <a:alphaOff val="0"/>
                <a:tint val="98000"/>
                <a:shade val="100000"/>
                <a:satMod val="100000"/>
                <a:lumMod val="100000"/>
              </a:schemeClr>
            </a:gs>
            <a:gs pos="100000">
              <a:schemeClr val="accent5">
                <a:alpha val="5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baseline="0" dirty="0"/>
            <a:t>COMPLEMENT</a:t>
          </a:r>
          <a:endParaRPr lang="en-US" sz="1800" b="1" kern="1200" dirty="0"/>
        </a:p>
      </dsp:txBody>
      <dsp:txXfrm>
        <a:off x="4091270" y="406119"/>
        <a:ext cx="3095058" cy="837621"/>
      </dsp:txXfrm>
    </dsp:sp>
    <dsp:sp modelId="{EB284A73-C271-43A3-A1B2-01ACB304677B}">
      <dsp:nvSpPr>
        <dsp:cNvPr id="0" name=""/>
        <dsp:cNvSpPr/>
      </dsp:nvSpPr>
      <dsp:spPr>
        <a:xfrm>
          <a:off x="4794606" y="1218359"/>
          <a:ext cx="4023575" cy="2639777"/>
        </a:xfrm>
        <a:prstGeom prst="ellipse">
          <a:avLst/>
        </a:prstGeom>
        <a:gradFill rotWithShape="0">
          <a:gsLst>
            <a:gs pos="0">
              <a:schemeClr val="accent5">
                <a:alpha val="50000"/>
                <a:hueOff val="5129271"/>
                <a:satOff val="-1832"/>
                <a:lumOff val="2942"/>
                <a:alphaOff val="0"/>
                <a:tint val="94000"/>
                <a:satMod val="100000"/>
                <a:lumMod val="108000"/>
              </a:schemeClr>
            </a:gs>
            <a:gs pos="50000">
              <a:schemeClr val="accent5">
                <a:alpha val="50000"/>
                <a:hueOff val="5129271"/>
                <a:satOff val="-1832"/>
                <a:lumOff val="2942"/>
                <a:alphaOff val="0"/>
                <a:tint val="98000"/>
                <a:shade val="100000"/>
                <a:satMod val="100000"/>
                <a:lumMod val="100000"/>
              </a:schemeClr>
            </a:gs>
            <a:gs pos="100000">
              <a:schemeClr val="accent5">
                <a:alpha val="50000"/>
                <a:hueOff val="5129271"/>
                <a:satOff val="-1832"/>
                <a:lumOff val="2942"/>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baseline="0" dirty="0"/>
            <a:t>RESIDENT LEUKOCYTES &amp; MAST CELLS</a:t>
          </a:r>
        </a:p>
      </dsp:txBody>
      <dsp:txXfrm>
        <a:off x="6961146" y="1522948"/>
        <a:ext cx="1547529" cy="2030598"/>
      </dsp:txXfrm>
    </dsp:sp>
    <dsp:sp modelId="{48F31299-FB2A-403D-A1D5-7406E9A8491A}">
      <dsp:nvSpPr>
        <dsp:cNvPr id="0" name=""/>
        <dsp:cNvSpPr/>
      </dsp:nvSpPr>
      <dsp:spPr>
        <a:xfrm>
          <a:off x="3627012" y="2385953"/>
          <a:ext cx="4023575" cy="2639777"/>
        </a:xfrm>
        <a:prstGeom prst="ellipse">
          <a:avLst/>
        </a:prstGeom>
        <a:gradFill rotWithShape="0">
          <a:gsLst>
            <a:gs pos="0">
              <a:schemeClr val="accent5">
                <a:alpha val="50000"/>
                <a:hueOff val="10258542"/>
                <a:satOff val="-3664"/>
                <a:lumOff val="5883"/>
                <a:alphaOff val="0"/>
                <a:tint val="94000"/>
                <a:satMod val="100000"/>
                <a:lumMod val="108000"/>
              </a:schemeClr>
            </a:gs>
            <a:gs pos="50000">
              <a:schemeClr val="accent5">
                <a:alpha val="50000"/>
                <a:hueOff val="10258542"/>
                <a:satOff val="-3664"/>
                <a:lumOff val="5883"/>
                <a:alphaOff val="0"/>
                <a:tint val="98000"/>
                <a:shade val="100000"/>
                <a:satMod val="100000"/>
                <a:lumMod val="100000"/>
              </a:schemeClr>
            </a:gs>
            <a:gs pos="100000">
              <a:schemeClr val="accent5">
                <a:alpha val="50000"/>
                <a:hueOff val="10258542"/>
                <a:satOff val="-3664"/>
                <a:lumOff val="5883"/>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baseline="0" dirty="0"/>
            <a:t>NEUTROPHILS</a:t>
          </a:r>
        </a:p>
      </dsp:txBody>
      <dsp:txXfrm>
        <a:off x="4091270" y="3832754"/>
        <a:ext cx="3095058" cy="837621"/>
      </dsp:txXfrm>
    </dsp:sp>
    <dsp:sp modelId="{6F9AF850-736D-4D13-B20B-83519A46D4FC}">
      <dsp:nvSpPr>
        <dsp:cNvPr id="0" name=""/>
        <dsp:cNvSpPr/>
      </dsp:nvSpPr>
      <dsp:spPr>
        <a:xfrm>
          <a:off x="2459417" y="1218359"/>
          <a:ext cx="4023575" cy="2639777"/>
        </a:xfrm>
        <a:prstGeom prst="ellipse">
          <a:avLst/>
        </a:prstGeom>
        <a:gradFill rotWithShape="0">
          <a:gsLst>
            <a:gs pos="0">
              <a:schemeClr val="accent5">
                <a:alpha val="50000"/>
                <a:hueOff val="15387812"/>
                <a:satOff val="-5496"/>
                <a:lumOff val="8825"/>
                <a:alphaOff val="0"/>
                <a:tint val="94000"/>
                <a:satMod val="100000"/>
                <a:lumMod val="108000"/>
              </a:schemeClr>
            </a:gs>
            <a:gs pos="50000">
              <a:schemeClr val="accent5">
                <a:alpha val="50000"/>
                <a:hueOff val="15387812"/>
                <a:satOff val="-5496"/>
                <a:lumOff val="8825"/>
                <a:alphaOff val="0"/>
                <a:tint val="98000"/>
                <a:shade val="100000"/>
                <a:satMod val="100000"/>
                <a:lumMod val="100000"/>
              </a:schemeClr>
            </a:gs>
            <a:gs pos="100000">
              <a:schemeClr val="accent5">
                <a:alpha val="50000"/>
                <a:hueOff val="15387812"/>
                <a:satOff val="-5496"/>
                <a:lumOff val="8825"/>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baseline="0" dirty="0"/>
            <a:t>MACROPHAGES &amp; LYMPHOCYTES</a:t>
          </a:r>
        </a:p>
      </dsp:txBody>
      <dsp:txXfrm>
        <a:off x="2768923" y="1522948"/>
        <a:ext cx="1547529" cy="203059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56A3E4-193A-4D65-9C33-91C8218E0F3B}">
      <dsp:nvSpPr>
        <dsp:cNvPr id="0" name=""/>
        <dsp:cNvSpPr/>
      </dsp:nvSpPr>
      <dsp:spPr>
        <a:xfrm>
          <a:off x="536018" y="1637"/>
          <a:ext cx="3925566" cy="771740"/>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IN" sz="2400" b="1" kern="1200" baseline="0" dirty="0">
              <a:solidFill>
                <a:srgbClr val="FFFF00"/>
              </a:solidFill>
            </a:rPr>
            <a:t>NON-SPECIFIC MECHANISMS-</a:t>
          </a:r>
          <a:endParaRPr lang="en-US" sz="2400" b="1" kern="1200" baseline="0" dirty="0">
            <a:solidFill>
              <a:srgbClr val="FFFF00"/>
            </a:solidFill>
          </a:endParaRPr>
        </a:p>
      </dsp:txBody>
      <dsp:txXfrm>
        <a:off x="536018" y="1637"/>
        <a:ext cx="3925566" cy="771740"/>
      </dsp:txXfrm>
    </dsp:sp>
    <dsp:sp modelId="{37D8847F-7A6A-4B9F-83DE-13EE846E7220}">
      <dsp:nvSpPr>
        <dsp:cNvPr id="0" name=""/>
        <dsp:cNvSpPr/>
      </dsp:nvSpPr>
      <dsp:spPr>
        <a:xfrm>
          <a:off x="928574" y="773378"/>
          <a:ext cx="392562" cy="578805"/>
        </a:xfrm>
        <a:custGeom>
          <a:avLst/>
          <a:gdLst/>
          <a:ahLst/>
          <a:cxnLst/>
          <a:rect l="0" t="0" r="0" b="0"/>
          <a:pathLst>
            <a:path>
              <a:moveTo>
                <a:pt x="0" y="0"/>
              </a:moveTo>
              <a:lnTo>
                <a:pt x="0" y="578805"/>
              </a:lnTo>
              <a:lnTo>
                <a:pt x="392562" y="578805"/>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07FD1DF-5461-4ACE-A154-DEDCB031E907}">
      <dsp:nvSpPr>
        <dsp:cNvPr id="0" name=""/>
        <dsp:cNvSpPr/>
      </dsp:nvSpPr>
      <dsp:spPr>
        <a:xfrm>
          <a:off x="1321137" y="966313"/>
          <a:ext cx="3140453" cy="77174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IN" sz="2600" kern="1200" baseline="0" dirty="0"/>
            <a:t>Bacterial balance</a:t>
          </a:r>
          <a:endParaRPr lang="en-US" sz="2600" kern="1200" baseline="0" dirty="0"/>
        </a:p>
      </dsp:txBody>
      <dsp:txXfrm>
        <a:off x="1321137" y="966313"/>
        <a:ext cx="3140453" cy="771740"/>
      </dsp:txXfrm>
    </dsp:sp>
    <dsp:sp modelId="{EC72D0E8-EF47-494B-9DFF-C6370F955D05}">
      <dsp:nvSpPr>
        <dsp:cNvPr id="0" name=""/>
        <dsp:cNvSpPr/>
      </dsp:nvSpPr>
      <dsp:spPr>
        <a:xfrm>
          <a:off x="928574" y="773378"/>
          <a:ext cx="392562" cy="1543481"/>
        </a:xfrm>
        <a:custGeom>
          <a:avLst/>
          <a:gdLst/>
          <a:ahLst/>
          <a:cxnLst/>
          <a:rect l="0" t="0" r="0" b="0"/>
          <a:pathLst>
            <a:path>
              <a:moveTo>
                <a:pt x="0" y="0"/>
              </a:moveTo>
              <a:lnTo>
                <a:pt x="0" y="1543481"/>
              </a:lnTo>
              <a:lnTo>
                <a:pt x="392562" y="1543481"/>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C17D991-EDDF-40DB-98F8-3D42296013E1}">
      <dsp:nvSpPr>
        <dsp:cNvPr id="0" name=""/>
        <dsp:cNvSpPr/>
      </dsp:nvSpPr>
      <dsp:spPr>
        <a:xfrm>
          <a:off x="1321137" y="1930988"/>
          <a:ext cx="3140453" cy="77174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IN" sz="2600" kern="1200" baseline="0" dirty="0"/>
            <a:t>Surface integrity</a:t>
          </a:r>
          <a:endParaRPr lang="en-US" sz="2600" kern="1200" baseline="0" dirty="0"/>
        </a:p>
      </dsp:txBody>
      <dsp:txXfrm>
        <a:off x="1321137" y="1930988"/>
        <a:ext cx="3140453" cy="771740"/>
      </dsp:txXfrm>
    </dsp:sp>
    <dsp:sp modelId="{C1616BCA-537A-438B-AC0C-7E139690B350}">
      <dsp:nvSpPr>
        <dsp:cNvPr id="0" name=""/>
        <dsp:cNvSpPr/>
      </dsp:nvSpPr>
      <dsp:spPr>
        <a:xfrm>
          <a:off x="928574" y="773378"/>
          <a:ext cx="392562" cy="2508156"/>
        </a:xfrm>
        <a:custGeom>
          <a:avLst/>
          <a:gdLst/>
          <a:ahLst/>
          <a:cxnLst/>
          <a:rect l="0" t="0" r="0" b="0"/>
          <a:pathLst>
            <a:path>
              <a:moveTo>
                <a:pt x="0" y="0"/>
              </a:moveTo>
              <a:lnTo>
                <a:pt x="0" y="2508156"/>
              </a:lnTo>
              <a:lnTo>
                <a:pt x="392562" y="2508156"/>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E5F4CCA-FD89-444E-ADCE-3A16E6BAABE5}">
      <dsp:nvSpPr>
        <dsp:cNvPr id="0" name=""/>
        <dsp:cNvSpPr/>
      </dsp:nvSpPr>
      <dsp:spPr>
        <a:xfrm>
          <a:off x="1321137" y="2895664"/>
          <a:ext cx="3140453" cy="77174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IN" sz="2600" kern="1200" baseline="0" dirty="0"/>
            <a:t>Surface fluid and enzymes</a:t>
          </a:r>
          <a:endParaRPr lang="en-US" sz="2600" kern="1200" baseline="0" dirty="0"/>
        </a:p>
      </dsp:txBody>
      <dsp:txXfrm>
        <a:off x="1321137" y="2895664"/>
        <a:ext cx="3140453" cy="771740"/>
      </dsp:txXfrm>
    </dsp:sp>
    <dsp:sp modelId="{9B25DBA4-248A-4AAD-B45E-4066AF53952D}">
      <dsp:nvSpPr>
        <dsp:cNvPr id="0" name=""/>
        <dsp:cNvSpPr/>
      </dsp:nvSpPr>
      <dsp:spPr>
        <a:xfrm>
          <a:off x="928574" y="773378"/>
          <a:ext cx="392562" cy="3472832"/>
        </a:xfrm>
        <a:custGeom>
          <a:avLst/>
          <a:gdLst/>
          <a:ahLst/>
          <a:cxnLst/>
          <a:rect l="0" t="0" r="0" b="0"/>
          <a:pathLst>
            <a:path>
              <a:moveTo>
                <a:pt x="0" y="0"/>
              </a:moveTo>
              <a:lnTo>
                <a:pt x="0" y="3472832"/>
              </a:lnTo>
              <a:lnTo>
                <a:pt x="392562" y="3472832"/>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82CFA7B-2487-4C6F-902A-45D4886FA172}">
      <dsp:nvSpPr>
        <dsp:cNvPr id="0" name=""/>
        <dsp:cNvSpPr/>
      </dsp:nvSpPr>
      <dsp:spPr>
        <a:xfrm>
          <a:off x="1321137" y="3860340"/>
          <a:ext cx="3140453" cy="77174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IN" sz="2600" kern="1200" baseline="0" dirty="0" err="1"/>
            <a:t>Phagocytosis</a:t>
          </a:r>
          <a:endParaRPr lang="en-US" sz="2600" kern="1200" baseline="0" dirty="0"/>
        </a:p>
      </dsp:txBody>
      <dsp:txXfrm>
        <a:off x="1321137" y="3860340"/>
        <a:ext cx="3140453" cy="771740"/>
      </dsp:txXfrm>
    </dsp:sp>
    <dsp:sp modelId="{68286DF4-E21D-46A0-916B-D0A9C559ADA6}">
      <dsp:nvSpPr>
        <dsp:cNvPr id="0" name=""/>
        <dsp:cNvSpPr/>
      </dsp:nvSpPr>
      <dsp:spPr>
        <a:xfrm>
          <a:off x="928574" y="773378"/>
          <a:ext cx="392562" cy="4437508"/>
        </a:xfrm>
        <a:custGeom>
          <a:avLst/>
          <a:gdLst/>
          <a:ahLst/>
          <a:cxnLst/>
          <a:rect l="0" t="0" r="0" b="0"/>
          <a:pathLst>
            <a:path>
              <a:moveTo>
                <a:pt x="0" y="0"/>
              </a:moveTo>
              <a:lnTo>
                <a:pt x="0" y="4437508"/>
              </a:lnTo>
              <a:lnTo>
                <a:pt x="392562" y="4437508"/>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0896E8F-776E-4B81-BE14-C2D4A9DB72D9}">
      <dsp:nvSpPr>
        <dsp:cNvPr id="0" name=""/>
        <dsp:cNvSpPr/>
      </dsp:nvSpPr>
      <dsp:spPr>
        <a:xfrm>
          <a:off x="1321137" y="4825015"/>
          <a:ext cx="3140453" cy="77174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IN" sz="2600" kern="1200" baseline="0" dirty="0"/>
            <a:t>Inflammatory reaction</a:t>
          </a:r>
          <a:endParaRPr lang="en-US" sz="2600" kern="1200" baseline="0" dirty="0"/>
        </a:p>
      </dsp:txBody>
      <dsp:txXfrm>
        <a:off x="1321137" y="4825015"/>
        <a:ext cx="3140453" cy="771740"/>
      </dsp:txXfrm>
    </dsp:sp>
    <dsp:sp modelId="{4285CA66-5F7D-4B04-9F1B-37B879607DE4}">
      <dsp:nvSpPr>
        <dsp:cNvPr id="0" name=""/>
        <dsp:cNvSpPr/>
      </dsp:nvSpPr>
      <dsp:spPr>
        <a:xfrm>
          <a:off x="4847454" y="1637"/>
          <a:ext cx="5179413" cy="771740"/>
        </a:xfrm>
        <a:prstGeom prst="roundRect">
          <a:avLst>
            <a:gd name="adj" fmla="val 10000"/>
          </a:avLst>
        </a:prstGeom>
        <a:solidFill>
          <a:schemeClr val="accent5">
            <a:hueOff val="15387812"/>
            <a:satOff val="-5496"/>
            <a:lumOff val="8825"/>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IN" sz="1800" b="1" kern="1200" baseline="0" dirty="0"/>
            <a:t>MECHANISMS SPECIFIC TO INVADING FOREIGN PROTEINS CALLED ANTIGENS WHICH STIMULATE THE IMMUNE SYSTEM</a:t>
          </a:r>
          <a:endParaRPr lang="en-US" sz="1800" b="1" kern="1200" baseline="0" dirty="0"/>
        </a:p>
      </dsp:txBody>
      <dsp:txXfrm>
        <a:off x="4847454" y="1637"/>
        <a:ext cx="5179413" cy="771740"/>
      </dsp:txXfrm>
    </dsp:sp>
    <dsp:sp modelId="{F0E37381-72B4-4B2F-BA5D-A03B12F1E7CA}">
      <dsp:nvSpPr>
        <dsp:cNvPr id="0" name=""/>
        <dsp:cNvSpPr/>
      </dsp:nvSpPr>
      <dsp:spPr>
        <a:xfrm>
          <a:off x="5365396" y="773378"/>
          <a:ext cx="517947" cy="578805"/>
        </a:xfrm>
        <a:custGeom>
          <a:avLst/>
          <a:gdLst/>
          <a:ahLst/>
          <a:cxnLst/>
          <a:rect l="0" t="0" r="0" b="0"/>
          <a:pathLst>
            <a:path>
              <a:moveTo>
                <a:pt x="0" y="0"/>
              </a:moveTo>
              <a:lnTo>
                <a:pt x="0" y="578805"/>
              </a:lnTo>
              <a:lnTo>
                <a:pt x="517947" y="578805"/>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5BA2056-2EA5-41AC-B0C6-EBC86645AE48}">
      <dsp:nvSpPr>
        <dsp:cNvPr id="0" name=""/>
        <dsp:cNvSpPr/>
      </dsp:nvSpPr>
      <dsp:spPr>
        <a:xfrm>
          <a:off x="5883343" y="966313"/>
          <a:ext cx="3140453" cy="77174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IN" sz="2600" kern="1200" baseline="0" dirty="0"/>
            <a:t>Adaptive immune system</a:t>
          </a:r>
          <a:endParaRPr lang="en-US" sz="2600" kern="1200" baseline="0" dirty="0"/>
        </a:p>
      </dsp:txBody>
      <dsp:txXfrm>
        <a:off x="5883343" y="966313"/>
        <a:ext cx="3140453" cy="771740"/>
      </dsp:txXfrm>
    </dsp:sp>
    <dsp:sp modelId="{77B1CC95-6BC2-4D40-BAAB-5987574F44FA}">
      <dsp:nvSpPr>
        <dsp:cNvPr id="0" name=""/>
        <dsp:cNvSpPr/>
      </dsp:nvSpPr>
      <dsp:spPr>
        <a:xfrm>
          <a:off x="5365396" y="773378"/>
          <a:ext cx="517947" cy="1543481"/>
        </a:xfrm>
        <a:custGeom>
          <a:avLst/>
          <a:gdLst/>
          <a:ahLst/>
          <a:cxnLst/>
          <a:rect l="0" t="0" r="0" b="0"/>
          <a:pathLst>
            <a:path>
              <a:moveTo>
                <a:pt x="0" y="0"/>
              </a:moveTo>
              <a:lnTo>
                <a:pt x="0" y="1543481"/>
              </a:lnTo>
              <a:lnTo>
                <a:pt x="517947" y="1543481"/>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E9D3A32-E1CC-4B58-9F08-6B3D5097D9CF}">
      <dsp:nvSpPr>
        <dsp:cNvPr id="0" name=""/>
        <dsp:cNvSpPr/>
      </dsp:nvSpPr>
      <dsp:spPr>
        <a:xfrm>
          <a:off x="5883343" y="1930988"/>
          <a:ext cx="3140453" cy="77174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IN" sz="2600" kern="1200" baseline="0" dirty="0" err="1"/>
            <a:t>Humoral</a:t>
          </a:r>
          <a:r>
            <a:rPr lang="en-IN" sz="2600" kern="1200" baseline="0" dirty="0"/>
            <a:t> immunity</a:t>
          </a:r>
          <a:endParaRPr lang="en-US" sz="2600" kern="1200" baseline="0" dirty="0"/>
        </a:p>
      </dsp:txBody>
      <dsp:txXfrm>
        <a:off x="5883343" y="1930988"/>
        <a:ext cx="3140453" cy="77174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16345E-EF79-4F92-A8FF-826A2A14EED8}">
      <dsp:nvSpPr>
        <dsp:cNvPr id="0" name=""/>
        <dsp:cNvSpPr/>
      </dsp:nvSpPr>
      <dsp:spPr>
        <a:xfrm>
          <a:off x="777286" y="0"/>
          <a:ext cx="8809252" cy="485578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F65BF-59E1-4587-8F1C-3DB366BAED4F}">
      <dsp:nvSpPr>
        <dsp:cNvPr id="0" name=""/>
        <dsp:cNvSpPr/>
      </dsp:nvSpPr>
      <dsp:spPr>
        <a:xfrm>
          <a:off x="351196" y="1456734"/>
          <a:ext cx="3109147" cy="194231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b="1" kern="1200" baseline="0" dirty="0"/>
            <a:t>Bacterial adherence in the Periodontal Environment</a:t>
          </a:r>
          <a:endParaRPr lang="en-US" sz="3000" b="1" kern="1200" dirty="0"/>
        </a:p>
      </dsp:txBody>
      <dsp:txXfrm>
        <a:off x="351196" y="1456734"/>
        <a:ext cx="3109147" cy="1942312"/>
      </dsp:txXfrm>
    </dsp:sp>
    <dsp:sp modelId="{9168CE8D-EBAA-45E5-8ADB-E7B83739A369}">
      <dsp:nvSpPr>
        <dsp:cNvPr id="0" name=""/>
        <dsp:cNvSpPr/>
      </dsp:nvSpPr>
      <dsp:spPr>
        <a:xfrm>
          <a:off x="3627339" y="1456734"/>
          <a:ext cx="3109147" cy="1942312"/>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b="1" kern="1200" baseline="0" dirty="0"/>
            <a:t>Host Tissue Invasion</a:t>
          </a:r>
          <a:endParaRPr lang="en-US" sz="3000" b="1" kern="1200" dirty="0"/>
        </a:p>
      </dsp:txBody>
      <dsp:txXfrm>
        <a:off x="3627339" y="1456734"/>
        <a:ext cx="3109147" cy="1942312"/>
      </dsp:txXfrm>
    </dsp:sp>
    <dsp:sp modelId="{165FCF48-81B4-4192-922F-6BF0FABA4272}">
      <dsp:nvSpPr>
        <dsp:cNvPr id="0" name=""/>
        <dsp:cNvSpPr/>
      </dsp:nvSpPr>
      <dsp:spPr>
        <a:xfrm>
          <a:off x="6903482" y="1456734"/>
          <a:ext cx="3109147" cy="1942312"/>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b="1" kern="1200" baseline="0" dirty="0"/>
            <a:t>Bacterial Evasion of Host Defense Mechanisms</a:t>
          </a:r>
          <a:endParaRPr lang="en-US" sz="3000" b="1" kern="1200" dirty="0"/>
        </a:p>
      </dsp:txBody>
      <dsp:txXfrm>
        <a:off x="6903482" y="1456734"/>
        <a:ext cx="3109147" cy="1942312"/>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210A09-8C3B-4C16-A1EF-8345F8401B97}">
      <dsp:nvSpPr>
        <dsp:cNvPr id="0" name=""/>
        <dsp:cNvSpPr/>
      </dsp:nvSpPr>
      <dsp:spPr>
        <a:xfrm>
          <a:off x="0" y="4767884"/>
          <a:ext cx="12192000" cy="782211"/>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baseline="0" dirty="0">
              <a:solidFill>
                <a:schemeClr val="tx1"/>
              </a:solidFill>
              <a:latin typeface="Comic Sans MS" panose="030F0702030302020204" pitchFamily="66" charset="0"/>
            </a:rPr>
            <a:t>There is a </a:t>
          </a:r>
          <a:r>
            <a:rPr lang="en-US" sz="2200" b="1" kern="1200" baseline="0" dirty="0">
              <a:solidFill>
                <a:schemeClr val="tx1"/>
              </a:solidFill>
              <a:latin typeface="Comic Sans MS" panose="030F0702030302020204" pitchFamily="66" charset="0"/>
            </a:rPr>
            <a:t>very high turnover </a:t>
          </a:r>
          <a:r>
            <a:rPr lang="en-US" sz="2200" kern="1200" baseline="0" dirty="0">
              <a:solidFill>
                <a:schemeClr val="tx1"/>
              </a:solidFill>
              <a:latin typeface="Comic Sans MS" panose="030F0702030302020204" pitchFamily="66" charset="0"/>
            </a:rPr>
            <a:t>of epithelium -that permits rapid replacement of cells and tissue components damaged by microbial  challenge</a:t>
          </a:r>
          <a:r>
            <a:rPr lang="en-US" sz="1600" kern="1200" baseline="0" dirty="0">
              <a:solidFill>
                <a:schemeClr val="tx1"/>
              </a:solidFill>
              <a:latin typeface="Comic Sans MS" panose="030F0702030302020204" pitchFamily="66" charset="0"/>
            </a:rPr>
            <a:t>.</a:t>
          </a:r>
          <a:endParaRPr lang="en-US" sz="1600" kern="1200" dirty="0">
            <a:solidFill>
              <a:schemeClr val="tx1"/>
            </a:solidFill>
            <a:latin typeface="Comic Sans MS" panose="030F0702030302020204" pitchFamily="66" charset="0"/>
          </a:endParaRPr>
        </a:p>
      </dsp:txBody>
      <dsp:txXfrm>
        <a:off x="0" y="4767884"/>
        <a:ext cx="12192000" cy="782211"/>
      </dsp:txXfrm>
    </dsp:sp>
    <dsp:sp modelId="{DB30EB75-0723-412F-9127-92EFC218B84E}">
      <dsp:nvSpPr>
        <dsp:cNvPr id="0" name=""/>
        <dsp:cNvSpPr/>
      </dsp:nvSpPr>
      <dsp:spPr>
        <a:xfrm rot="10800000">
          <a:off x="0" y="3576576"/>
          <a:ext cx="12192000" cy="1203040"/>
        </a:xfrm>
        <a:prstGeom prst="upArrowCallou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baseline="0" dirty="0">
              <a:solidFill>
                <a:schemeClr val="tx1"/>
              </a:solidFill>
              <a:latin typeface="Comic Sans MS" panose="030F0702030302020204" pitchFamily="66" charset="0"/>
            </a:rPr>
            <a:t>The </a:t>
          </a:r>
          <a:r>
            <a:rPr lang="en-US" sz="2200" b="1" kern="1200" baseline="0" dirty="0">
              <a:solidFill>
                <a:schemeClr val="tx1"/>
              </a:solidFill>
              <a:latin typeface="Comic Sans MS" panose="030F0702030302020204" pitchFamily="66" charset="0"/>
            </a:rPr>
            <a:t>gingival </a:t>
          </a:r>
          <a:r>
            <a:rPr lang="en-US" sz="2200" b="1" kern="1200" baseline="0" dirty="0" err="1">
              <a:solidFill>
                <a:schemeClr val="tx1"/>
              </a:solidFill>
              <a:latin typeface="Comic Sans MS" panose="030F0702030302020204" pitchFamily="66" charset="0"/>
            </a:rPr>
            <a:t>crevicular</a:t>
          </a:r>
          <a:r>
            <a:rPr lang="en-US" sz="2200" b="1" kern="1200" baseline="0" dirty="0">
              <a:solidFill>
                <a:schemeClr val="tx1"/>
              </a:solidFill>
              <a:latin typeface="Comic Sans MS" panose="030F0702030302020204" pitchFamily="66" charset="0"/>
            </a:rPr>
            <a:t> fluid </a:t>
          </a:r>
          <a:r>
            <a:rPr lang="en-US" sz="2200" kern="1200" baseline="0" dirty="0">
              <a:solidFill>
                <a:schemeClr val="tx1"/>
              </a:solidFill>
              <a:latin typeface="Comic Sans MS" panose="030F0702030302020204" pitchFamily="66" charset="0"/>
            </a:rPr>
            <a:t>flushes the </a:t>
          </a:r>
          <a:r>
            <a:rPr lang="en-US" sz="2200" kern="1200" baseline="0" dirty="0" err="1">
              <a:solidFill>
                <a:schemeClr val="tx1"/>
              </a:solidFill>
              <a:latin typeface="Comic Sans MS" panose="030F0702030302020204" pitchFamily="66" charset="0"/>
            </a:rPr>
            <a:t>sulcus</a:t>
          </a:r>
          <a:r>
            <a:rPr lang="en-US" sz="2200" kern="1200" baseline="0" dirty="0">
              <a:solidFill>
                <a:schemeClr val="tx1"/>
              </a:solidFill>
              <a:latin typeface="Comic Sans MS" panose="030F0702030302020204" pitchFamily="66" charset="0"/>
            </a:rPr>
            <a:t> or pocket and delivers complement proteins and specific antibodies.</a:t>
          </a:r>
          <a:endParaRPr lang="en-US" sz="2200" kern="1200" dirty="0">
            <a:solidFill>
              <a:schemeClr val="tx1"/>
            </a:solidFill>
            <a:latin typeface="Comic Sans MS" panose="030F0702030302020204" pitchFamily="66" charset="0"/>
          </a:endParaRPr>
        </a:p>
      </dsp:txBody>
      <dsp:txXfrm rot="10800000">
        <a:off x="0" y="3576576"/>
        <a:ext cx="12192000" cy="1203040"/>
      </dsp:txXfrm>
    </dsp:sp>
    <dsp:sp modelId="{D0551E28-C509-4108-9245-0BC896DB8F13}">
      <dsp:nvSpPr>
        <dsp:cNvPr id="0" name=""/>
        <dsp:cNvSpPr/>
      </dsp:nvSpPr>
      <dsp:spPr>
        <a:xfrm rot="10800000">
          <a:off x="0" y="2385269"/>
          <a:ext cx="12192000" cy="1203040"/>
        </a:xfrm>
        <a:prstGeom prst="upArrowCallou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b="1" kern="1200" baseline="0" dirty="0">
              <a:solidFill>
                <a:schemeClr val="tx1"/>
              </a:solidFill>
              <a:latin typeface="Comic Sans MS" panose="030F0702030302020204" pitchFamily="66" charset="0"/>
            </a:rPr>
            <a:t>Salivary secretions </a:t>
          </a:r>
          <a:r>
            <a:rPr lang="en-US" sz="2200" kern="1200" baseline="0" dirty="0">
              <a:solidFill>
                <a:schemeClr val="tx1"/>
              </a:solidFill>
              <a:latin typeface="Comic Sans MS" panose="030F0702030302020204" pitchFamily="66" charset="0"/>
            </a:rPr>
            <a:t>provides continuous flushing and supply of   agglutinins and specific antibodies.</a:t>
          </a:r>
          <a:endParaRPr lang="en-US" sz="2200" kern="1200" dirty="0">
            <a:solidFill>
              <a:schemeClr val="tx1"/>
            </a:solidFill>
            <a:latin typeface="Comic Sans MS" panose="030F0702030302020204" pitchFamily="66" charset="0"/>
          </a:endParaRPr>
        </a:p>
      </dsp:txBody>
      <dsp:txXfrm rot="10800000">
        <a:off x="0" y="2385269"/>
        <a:ext cx="12192000" cy="1203040"/>
      </dsp:txXfrm>
    </dsp:sp>
    <dsp:sp modelId="{0F77CBCB-7C62-4F21-A799-F758B56B490C}">
      <dsp:nvSpPr>
        <dsp:cNvPr id="0" name=""/>
        <dsp:cNvSpPr/>
      </dsp:nvSpPr>
      <dsp:spPr>
        <a:xfrm rot="10800000">
          <a:off x="0" y="1193961"/>
          <a:ext cx="12192000" cy="1203040"/>
        </a:xfrm>
        <a:prstGeom prst="upArrowCallou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baseline="0" dirty="0">
              <a:solidFill>
                <a:schemeClr val="tx1"/>
              </a:solidFill>
              <a:latin typeface="Comic Sans MS" panose="030F0702030302020204" pitchFamily="66" charset="0"/>
            </a:rPr>
            <a:t>The </a:t>
          </a:r>
          <a:r>
            <a:rPr lang="en-US" sz="2200" b="1" kern="1200" baseline="0" dirty="0">
              <a:solidFill>
                <a:schemeClr val="tx1"/>
              </a:solidFill>
              <a:latin typeface="Comic Sans MS" panose="030F0702030302020204" pitchFamily="66" charset="0"/>
            </a:rPr>
            <a:t>intact epithelial barrier</a:t>
          </a:r>
          <a:r>
            <a:rPr lang="en-US" sz="2200" kern="1200" baseline="0" dirty="0">
              <a:solidFill>
                <a:schemeClr val="tx1"/>
              </a:solidFill>
              <a:latin typeface="Comic Sans MS" panose="030F0702030302020204" pitchFamily="66" charset="0"/>
            </a:rPr>
            <a:t> of the gingival, </a:t>
          </a:r>
          <a:r>
            <a:rPr lang="en-US" sz="2200" kern="1200" baseline="0" dirty="0" err="1">
              <a:solidFill>
                <a:schemeClr val="tx1"/>
              </a:solidFill>
              <a:latin typeface="Comic Sans MS" panose="030F0702030302020204" pitchFamily="66" charset="0"/>
            </a:rPr>
            <a:t>sulcular</a:t>
          </a:r>
          <a:r>
            <a:rPr lang="en-US" sz="2200" kern="1200" baseline="0" dirty="0">
              <a:solidFill>
                <a:schemeClr val="tx1"/>
              </a:solidFill>
              <a:latin typeface="Comic Sans MS" panose="030F0702030302020204" pitchFamily="66" charset="0"/>
            </a:rPr>
            <a:t>  and junctional epithelium prevents bacterial invasion.</a:t>
          </a:r>
          <a:endParaRPr lang="en-US" sz="2200" kern="1200" dirty="0">
            <a:solidFill>
              <a:schemeClr val="tx1"/>
            </a:solidFill>
            <a:latin typeface="Comic Sans MS" panose="030F0702030302020204" pitchFamily="66" charset="0"/>
          </a:endParaRPr>
        </a:p>
      </dsp:txBody>
      <dsp:txXfrm rot="10800000">
        <a:off x="0" y="1193961"/>
        <a:ext cx="12192000" cy="1203040"/>
      </dsp:txXfrm>
    </dsp:sp>
    <dsp:sp modelId="{B5B497BE-EB1C-4445-A0C4-8FB25DCA93E5}">
      <dsp:nvSpPr>
        <dsp:cNvPr id="0" name=""/>
        <dsp:cNvSpPr/>
      </dsp:nvSpPr>
      <dsp:spPr>
        <a:xfrm rot="10800000">
          <a:off x="0" y="2654"/>
          <a:ext cx="12192000" cy="1203040"/>
        </a:xfrm>
        <a:prstGeom prst="upArrowCallou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baseline="0" dirty="0">
              <a:solidFill>
                <a:schemeClr val="tx1"/>
              </a:solidFill>
              <a:latin typeface="Comic Sans MS" panose="030F0702030302020204" pitchFamily="66" charset="0"/>
            </a:rPr>
            <a:t>The </a:t>
          </a:r>
          <a:r>
            <a:rPr lang="en-US" sz="2200" b="1" kern="1200" baseline="0" dirty="0">
              <a:solidFill>
                <a:schemeClr val="tx1"/>
              </a:solidFill>
              <a:latin typeface="Comic Sans MS" panose="030F0702030302020204" pitchFamily="66" charset="0"/>
            </a:rPr>
            <a:t>epithelial and vascular elements </a:t>
          </a:r>
          <a:r>
            <a:rPr lang="en-US" sz="2200" kern="1200" baseline="0" dirty="0">
              <a:solidFill>
                <a:schemeClr val="tx1"/>
              </a:solidFill>
              <a:latin typeface="Comic Sans MS" panose="030F0702030302020204" pitchFamily="66" charset="0"/>
            </a:rPr>
            <a:t>response to bacterial challenge</a:t>
          </a:r>
          <a:endParaRPr lang="en-US" sz="2200" kern="1200" dirty="0">
            <a:solidFill>
              <a:schemeClr val="tx1"/>
            </a:solidFill>
            <a:latin typeface="Comic Sans MS" panose="030F0702030302020204" pitchFamily="66" charset="0"/>
          </a:endParaRPr>
        </a:p>
      </dsp:txBody>
      <dsp:txXfrm rot="10800000">
        <a:off x="0" y="2654"/>
        <a:ext cx="12192000" cy="120304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506FDF-EDA1-4B63-982C-9292F191668C}">
      <dsp:nvSpPr>
        <dsp:cNvPr id="0" name=""/>
        <dsp:cNvSpPr/>
      </dsp:nvSpPr>
      <dsp:spPr>
        <a:xfrm>
          <a:off x="0" y="74963"/>
          <a:ext cx="11997559" cy="988074"/>
        </a:xfrm>
        <a:prstGeom prst="roundRect">
          <a:avLst/>
        </a:prstGeom>
        <a:gradFill rotWithShape="0">
          <a:gsLst>
            <a:gs pos="0">
              <a:schemeClr val="accent2">
                <a:alpha val="90000"/>
                <a:hueOff val="0"/>
                <a:satOff val="0"/>
                <a:lumOff val="0"/>
                <a:alphaOff val="0"/>
                <a:tint val="94000"/>
                <a:satMod val="100000"/>
                <a:lumMod val="108000"/>
              </a:schemeClr>
            </a:gs>
            <a:gs pos="50000">
              <a:schemeClr val="accent2">
                <a:alpha val="90000"/>
                <a:hueOff val="0"/>
                <a:satOff val="0"/>
                <a:lumOff val="0"/>
                <a:alphaOff val="0"/>
                <a:tint val="98000"/>
                <a:shade val="100000"/>
                <a:satMod val="100000"/>
                <a:lumMod val="100000"/>
              </a:schemeClr>
            </a:gs>
            <a:gs pos="100000">
              <a:schemeClr val="accent2">
                <a:alpha val="9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baseline="0" dirty="0">
              <a:solidFill>
                <a:srgbClr val="C00000"/>
              </a:solidFill>
              <a:latin typeface="Comic Sans MS" panose="030F0702030302020204" pitchFamily="66" charset="0"/>
            </a:rPr>
            <a:t>Vascular leakage enhances the localized response:</a:t>
          </a:r>
          <a:endParaRPr lang="en-US" sz="2400" b="0" kern="1200" dirty="0">
            <a:solidFill>
              <a:srgbClr val="C00000"/>
            </a:solidFill>
            <a:latin typeface="Comic Sans MS" panose="030F0702030302020204" pitchFamily="66" charset="0"/>
          </a:endParaRPr>
        </a:p>
      </dsp:txBody>
      <dsp:txXfrm>
        <a:off x="0" y="74963"/>
        <a:ext cx="11997559" cy="988074"/>
      </dsp:txXfrm>
    </dsp:sp>
    <dsp:sp modelId="{FF605CE8-E84E-4A86-A728-5F1C28B3A262}">
      <dsp:nvSpPr>
        <dsp:cNvPr id="0" name=""/>
        <dsp:cNvSpPr/>
      </dsp:nvSpPr>
      <dsp:spPr>
        <a:xfrm>
          <a:off x="0" y="1003377"/>
          <a:ext cx="11997559" cy="988074"/>
        </a:xfrm>
        <a:prstGeom prst="roundRect">
          <a:avLst/>
        </a:prstGeom>
        <a:gradFill rotWithShape="0">
          <a:gsLst>
            <a:gs pos="0">
              <a:schemeClr val="accent2">
                <a:alpha val="90000"/>
                <a:hueOff val="0"/>
                <a:satOff val="0"/>
                <a:lumOff val="0"/>
                <a:alphaOff val="-10000"/>
                <a:tint val="94000"/>
                <a:satMod val="100000"/>
                <a:lumMod val="108000"/>
              </a:schemeClr>
            </a:gs>
            <a:gs pos="50000">
              <a:schemeClr val="accent2">
                <a:alpha val="90000"/>
                <a:hueOff val="0"/>
                <a:satOff val="0"/>
                <a:lumOff val="0"/>
                <a:alphaOff val="-10000"/>
                <a:tint val="98000"/>
                <a:shade val="100000"/>
                <a:satMod val="100000"/>
                <a:lumMod val="100000"/>
              </a:schemeClr>
            </a:gs>
            <a:gs pos="100000">
              <a:schemeClr val="accent2">
                <a:alpha val="90000"/>
                <a:hueOff val="0"/>
                <a:satOff val="0"/>
                <a:lumOff val="0"/>
                <a:alphaOff val="-1000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baseline="0" dirty="0">
              <a:solidFill>
                <a:srgbClr val="C00000"/>
              </a:solidFill>
              <a:latin typeface="Comic Sans MS" panose="030F0702030302020204" pitchFamily="66" charset="0"/>
            </a:rPr>
            <a:t>Leukocytes selectively emigrate from the vessels to alter the </a:t>
          </a:r>
          <a:r>
            <a:rPr lang="en-US" sz="2400" b="0" kern="1200" baseline="0" dirty="0" err="1">
              <a:solidFill>
                <a:srgbClr val="C00000"/>
              </a:solidFill>
              <a:latin typeface="Comic Sans MS" panose="030F0702030302020204" pitchFamily="66" charset="0"/>
            </a:rPr>
            <a:t>immuno</a:t>
          </a:r>
          <a:r>
            <a:rPr lang="en-US" sz="2400" b="0" kern="1200" baseline="0" dirty="0">
              <a:solidFill>
                <a:srgbClr val="C00000"/>
              </a:solidFill>
              <a:latin typeface="Comic Sans MS" panose="030F0702030302020204" pitchFamily="66" charset="0"/>
            </a:rPr>
            <a:t>-inflammatory cell populations in the gingival tissues</a:t>
          </a:r>
          <a:endParaRPr lang="en-US" sz="2400" b="0" kern="1200" dirty="0">
            <a:solidFill>
              <a:srgbClr val="C00000"/>
            </a:solidFill>
            <a:latin typeface="Comic Sans MS" panose="030F0702030302020204" pitchFamily="66" charset="0"/>
          </a:endParaRPr>
        </a:p>
      </dsp:txBody>
      <dsp:txXfrm>
        <a:off x="0" y="1003377"/>
        <a:ext cx="11997559" cy="988074"/>
      </dsp:txXfrm>
    </dsp:sp>
    <dsp:sp modelId="{06502BD2-5B1C-4BC5-955F-E68BDEF85F3A}">
      <dsp:nvSpPr>
        <dsp:cNvPr id="0" name=""/>
        <dsp:cNvSpPr/>
      </dsp:nvSpPr>
      <dsp:spPr>
        <a:xfrm>
          <a:off x="0" y="2004797"/>
          <a:ext cx="11997559" cy="988074"/>
        </a:xfrm>
        <a:prstGeom prst="roundRect">
          <a:avLst/>
        </a:prstGeom>
        <a:gradFill rotWithShape="0">
          <a:gsLst>
            <a:gs pos="0">
              <a:schemeClr val="accent2">
                <a:alpha val="90000"/>
                <a:hueOff val="0"/>
                <a:satOff val="0"/>
                <a:lumOff val="0"/>
                <a:alphaOff val="-20000"/>
                <a:tint val="94000"/>
                <a:satMod val="100000"/>
                <a:lumMod val="108000"/>
              </a:schemeClr>
            </a:gs>
            <a:gs pos="50000">
              <a:schemeClr val="accent2">
                <a:alpha val="90000"/>
                <a:hueOff val="0"/>
                <a:satOff val="0"/>
                <a:lumOff val="0"/>
                <a:alphaOff val="-20000"/>
                <a:tint val="98000"/>
                <a:shade val="100000"/>
                <a:satMod val="100000"/>
                <a:lumMod val="100000"/>
              </a:schemeClr>
            </a:gs>
            <a:gs pos="100000">
              <a:schemeClr val="accent2">
                <a:alpha val="90000"/>
                <a:hueOff val="0"/>
                <a:satOff val="0"/>
                <a:lumOff val="0"/>
                <a:alphaOff val="-2000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baseline="0" dirty="0" err="1">
              <a:solidFill>
                <a:srgbClr val="C00000"/>
              </a:solidFill>
              <a:latin typeface="Comic Sans MS" panose="030F0702030302020204" pitchFamily="66" charset="0"/>
            </a:rPr>
            <a:t>Neutrophil</a:t>
          </a:r>
          <a:r>
            <a:rPr lang="en-US" sz="2400" b="0" kern="1200" baseline="0" dirty="0">
              <a:solidFill>
                <a:srgbClr val="C00000"/>
              </a:solidFill>
              <a:latin typeface="Comic Sans MS" panose="030F0702030302020204" pitchFamily="66" charset="0"/>
            </a:rPr>
            <a:t> migration into the gingival </a:t>
          </a:r>
          <a:r>
            <a:rPr lang="en-US" sz="2400" b="0" kern="1200" baseline="0" dirty="0" err="1">
              <a:solidFill>
                <a:srgbClr val="C00000"/>
              </a:solidFill>
              <a:latin typeface="Comic Sans MS" panose="030F0702030302020204" pitchFamily="66" charset="0"/>
            </a:rPr>
            <a:t>sulcus</a:t>
          </a:r>
          <a:r>
            <a:rPr lang="en-US" sz="2400" b="0" kern="1200" baseline="0" dirty="0">
              <a:solidFill>
                <a:srgbClr val="C00000"/>
              </a:solidFill>
              <a:latin typeface="Comic Sans MS" panose="030F0702030302020204" pitchFamily="66" charset="0"/>
            </a:rPr>
            <a:t>:</a:t>
          </a:r>
          <a:endParaRPr lang="en-US" sz="2400" b="0" kern="1200" dirty="0">
            <a:solidFill>
              <a:srgbClr val="C00000"/>
            </a:solidFill>
            <a:latin typeface="Comic Sans MS" panose="030F0702030302020204" pitchFamily="66" charset="0"/>
          </a:endParaRPr>
        </a:p>
      </dsp:txBody>
      <dsp:txXfrm>
        <a:off x="0" y="2004797"/>
        <a:ext cx="11997559" cy="988074"/>
      </dsp:txXfrm>
    </dsp:sp>
    <dsp:sp modelId="{343E913C-9C71-47FB-909B-BBEF6F1DF6CB}">
      <dsp:nvSpPr>
        <dsp:cNvPr id="0" name=""/>
        <dsp:cNvSpPr/>
      </dsp:nvSpPr>
      <dsp:spPr>
        <a:xfrm>
          <a:off x="0" y="3006217"/>
          <a:ext cx="11997559" cy="988074"/>
        </a:xfrm>
        <a:prstGeom prst="roundRect">
          <a:avLst/>
        </a:prstGeom>
        <a:gradFill rotWithShape="0">
          <a:gsLst>
            <a:gs pos="0">
              <a:schemeClr val="accent2">
                <a:alpha val="90000"/>
                <a:hueOff val="0"/>
                <a:satOff val="0"/>
                <a:lumOff val="0"/>
                <a:alphaOff val="-30000"/>
                <a:tint val="94000"/>
                <a:satMod val="100000"/>
                <a:lumMod val="108000"/>
              </a:schemeClr>
            </a:gs>
            <a:gs pos="50000">
              <a:schemeClr val="accent2">
                <a:alpha val="90000"/>
                <a:hueOff val="0"/>
                <a:satOff val="0"/>
                <a:lumOff val="0"/>
                <a:alphaOff val="-30000"/>
                <a:tint val="98000"/>
                <a:shade val="100000"/>
                <a:satMod val="100000"/>
                <a:lumMod val="100000"/>
              </a:schemeClr>
            </a:gs>
            <a:gs pos="100000">
              <a:schemeClr val="accent2">
                <a:alpha val="90000"/>
                <a:hueOff val="0"/>
                <a:satOff val="0"/>
                <a:lumOff val="0"/>
                <a:alphaOff val="-3000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baseline="0" dirty="0">
              <a:solidFill>
                <a:srgbClr val="C00000"/>
              </a:solidFill>
              <a:latin typeface="Comic Sans MS" panose="030F0702030302020204" pitchFamily="66" charset="0"/>
            </a:rPr>
            <a:t>The inflammatory infiltrate within the tissues:</a:t>
          </a:r>
        </a:p>
      </dsp:txBody>
      <dsp:txXfrm>
        <a:off x="0" y="3006217"/>
        <a:ext cx="11997559" cy="988074"/>
      </dsp:txXfrm>
    </dsp:sp>
    <dsp:sp modelId="{E6A24EA2-0785-47B5-B953-334FC4F34F1C}">
      <dsp:nvSpPr>
        <dsp:cNvPr id="0" name=""/>
        <dsp:cNvSpPr/>
      </dsp:nvSpPr>
      <dsp:spPr>
        <a:xfrm>
          <a:off x="0" y="4007636"/>
          <a:ext cx="11997559" cy="988074"/>
        </a:xfrm>
        <a:prstGeom prst="roundRect">
          <a:avLst/>
        </a:prstGeom>
        <a:gradFill rotWithShape="0">
          <a:gsLst>
            <a:gs pos="0">
              <a:schemeClr val="accent2">
                <a:alpha val="90000"/>
                <a:hueOff val="0"/>
                <a:satOff val="0"/>
                <a:lumOff val="0"/>
                <a:alphaOff val="-40000"/>
                <a:tint val="94000"/>
                <a:satMod val="100000"/>
                <a:lumMod val="108000"/>
              </a:schemeClr>
            </a:gs>
            <a:gs pos="50000">
              <a:schemeClr val="accent2">
                <a:alpha val="90000"/>
                <a:hueOff val="0"/>
                <a:satOff val="0"/>
                <a:lumOff val="0"/>
                <a:alphaOff val="-40000"/>
                <a:tint val="98000"/>
                <a:shade val="100000"/>
                <a:satMod val="100000"/>
                <a:lumMod val="100000"/>
              </a:schemeClr>
            </a:gs>
            <a:gs pos="100000">
              <a:schemeClr val="accent2">
                <a:alpha val="90000"/>
                <a:hueOff val="0"/>
                <a:satOff val="0"/>
                <a:lumOff val="0"/>
                <a:alphaOff val="-4000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baseline="0" dirty="0" err="1">
              <a:solidFill>
                <a:srgbClr val="C00000"/>
              </a:solidFill>
              <a:latin typeface="Comic Sans MS" panose="030F0702030302020204" pitchFamily="66" charset="0"/>
            </a:rPr>
            <a:t>Opsonization</a:t>
          </a:r>
          <a:r>
            <a:rPr lang="en-US" sz="2400" b="0" kern="1200" baseline="0" dirty="0">
              <a:solidFill>
                <a:srgbClr val="C00000"/>
              </a:solidFill>
              <a:latin typeface="Comic Sans MS" panose="030F0702030302020204" pitchFamily="66" charset="0"/>
            </a:rPr>
            <a:t> AND </a:t>
          </a:r>
          <a:r>
            <a:rPr lang="en-US" sz="2400" b="0" kern="1200" baseline="0" dirty="0" err="1">
              <a:solidFill>
                <a:srgbClr val="C00000"/>
              </a:solidFill>
              <a:latin typeface="Comic Sans MS" panose="030F0702030302020204" pitchFamily="66" charset="0"/>
            </a:rPr>
            <a:t>Phagocytosis</a:t>
          </a:r>
          <a:r>
            <a:rPr lang="en-US" sz="2400" b="0" kern="1200" baseline="0" dirty="0">
              <a:solidFill>
                <a:srgbClr val="C00000"/>
              </a:solidFill>
              <a:latin typeface="Comic Sans MS" panose="030F0702030302020204" pitchFamily="66" charset="0"/>
            </a:rPr>
            <a:t> </a:t>
          </a:r>
          <a:endParaRPr lang="en-US" sz="2400" b="0" kern="1200" dirty="0">
            <a:solidFill>
              <a:srgbClr val="C00000"/>
            </a:solidFill>
            <a:latin typeface="Comic Sans MS" panose="030F0702030302020204" pitchFamily="66" charset="0"/>
          </a:endParaRPr>
        </a:p>
      </dsp:txBody>
      <dsp:txXfrm>
        <a:off x="0" y="4007636"/>
        <a:ext cx="11997559" cy="988074"/>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687E54-9634-4498-B94C-E53C338DD33B}">
      <dsp:nvSpPr>
        <dsp:cNvPr id="0" name=""/>
        <dsp:cNvSpPr/>
      </dsp:nvSpPr>
      <dsp:spPr>
        <a:xfrm>
          <a:off x="601848" y="0"/>
          <a:ext cx="6820949" cy="477446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6D2CF-B553-4577-BDA4-AC43F9CDC66C}">
      <dsp:nvSpPr>
        <dsp:cNvPr id="0" name=""/>
        <dsp:cNvSpPr/>
      </dsp:nvSpPr>
      <dsp:spPr>
        <a:xfrm>
          <a:off x="175922" y="344353"/>
          <a:ext cx="2353065" cy="408575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baseline="0" dirty="0">
              <a:solidFill>
                <a:schemeClr val="tx1"/>
              </a:solidFill>
            </a:rPr>
            <a:t>In the presence of  LPS </a:t>
          </a:r>
          <a:r>
            <a:rPr lang="en-US" sz="2200" kern="1200" baseline="0" dirty="0" smtClean="0">
              <a:solidFill>
                <a:schemeClr val="tx1"/>
              </a:solidFill>
            </a:rPr>
            <a:t>, </a:t>
          </a:r>
          <a:r>
            <a:rPr lang="en-US" sz="2200" kern="1200" baseline="0" dirty="0">
              <a:solidFill>
                <a:schemeClr val="tx1"/>
              </a:solidFill>
            </a:rPr>
            <a:t>the endothelial cells of the microcirculation become activated. The vessels of the microcirculation become inflamed, dilated and engorged with blood, and the blood flow slows.</a:t>
          </a:r>
        </a:p>
      </dsp:txBody>
      <dsp:txXfrm>
        <a:off x="175922" y="344353"/>
        <a:ext cx="2353065" cy="4085755"/>
      </dsp:txXfrm>
    </dsp:sp>
    <dsp:sp modelId="{8161783F-6726-4D95-81CD-AD733362D0E9}">
      <dsp:nvSpPr>
        <dsp:cNvPr id="0" name=""/>
        <dsp:cNvSpPr/>
      </dsp:nvSpPr>
      <dsp:spPr>
        <a:xfrm>
          <a:off x="2835790" y="344353"/>
          <a:ext cx="2353065" cy="408575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baseline="0" dirty="0">
              <a:solidFill>
                <a:schemeClr val="tx1"/>
              </a:solidFill>
            </a:rPr>
            <a:t>The endothelial cell junctions open and protein-rich fluid leaves the vessels at the site of the post-capillary </a:t>
          </a:r>
          <a:r>
            <a:rPr lang="en-US" sz="2200" kern="1200" baseline="0" dirty="0" err="1">
              <a:solidFill>
                <a:schemeClr val="tx1"/>
              </a:solidFill>
            </a:rPr>
            <a:t>venules</a:t>
          </a:r>
          <a:r>
            <a:rPr lang="en-US" sz="2200" kern="1200" baseline="0" dirty="0">
              <a:solidFill>
                <a:schemeClr val="tx1"/>
              </a:solidFill>
            </a:rPr>
            <a:t> /and accumulates in the extra cellular matrix.</a:t>
          </a:r>
        </a:p>
      </dsp:txBody>
      <dsp:txXfrm>
        <a:off x="2835790" y="344353"/>
        <a:ext cx="2353065" cy="4085755"/>
      </dsp:txXfrm>
    </dsp:sp>
    <dsp:sp modelId="{3F04BF9E-0AD6-4EB7-9CFC-674D340A8F64}">
      <dsp:nvSpPr>
        <dsp:cNvPr id="0" name=""/>
        <dsp:cNvSpPr/>
      </dsp:nvSpPr>
      <dsp:spPr>
        <a:xfrm>
          <a:off x="5495658" y="344353"/>
          <a:ext cx="2353065" cy="408575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baseline="0" dirty="0">
              <a:solidFill>
                <a:schemeClr val="tx1"/>
              </a:solidFill>
            </a:rPr>
            <a:t>Leukocytes selectively emigrate from the vessels to alter the immune inflammatory cell populations in the gingival tissues</a:t>
          </a:r>
          <a:br>
            <a:rPr lang="en-US" sz="2200" kern="1200" baseline="0" dirty="0">
              <a:solidFill>
                <a:schemeClr val="tx1"/>
              </a:solidFill>
            </a:rPr>
          </a:br>
          <a:endParaRPr lang="en-US" sz="2200" kern="1200" baseline="0" dirty="0">
            <a:solidFill>
              <a:schemeClr val="tx1"/>
            </a:solidFill>
          </a:endParaRPr>
        </a:p>
      </dsp:txBody>
      <dsp:txXfrm>
        <a:off x="5495658" y="344353"/>
        <a:ext cx="2353065" cy="4085755"/>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920975-884B-4C58-88A9-4DB17BC36F87}">
      <dsp:nvSpPr>
        <dsp:cNvPr id="0" name=""/>
        <dsp:cNvSpPr/>
      </dsp:nvSpPr>
      <dsp:spPr>
        <a:xfrm>
          <a:off x="0" y="302698"/>
          <a:ext cx="5779638" cy="5779638"/>
        </a:xfrm>
        <a:prstGeom prst="pie">
          <a:avLst>
            <a:gd name="adj1" fmla="val 5400000"/>
            <a:gd name="adj2" fmla="val 1620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7DF95E-01BC-4AFA-84D7-4F1BA7FBF4C7}">
      <dsp:nvSpPr>
        <dsp:cNvPr id="0" name=""/>
        <dsp:cNvSpPr/>
      </dsp:nvSpPr>
      <dsp:spPr>
        <a:xfrm>
          <a:off x="2889819" y="302698"/>
          <a:ext cx="6742911" cy="5779638"/>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baseline="0" dirty="0" err="1"/>
            <a:t>Neutrophils</a:t>
          </a:r>
          <a:r>
            <a:rPr lang="en-US" sz="2400" b="1" kern="1200" baseline="0" dirty="0"/>
            <a:t> exit the inflamed vessel of the' microcirculation and migrate through the connective tissues and </a:t>
          </a:r>
          <a:r>
            <a:rPr lang="en-US" sz="2400" b="1" kern="1200" baseline="0" dirty="0" err="1"/>
            <a:t>junctional</a:t>
          </a:r>
          <a:r>
            <a:rPr lang="en-US" sz="2400" b="1" kern="1200" baseline="0" dirty="0"/>
            <a:t> epithelium, to form a barrier between the </a:t>
          </a:r>
          <a:r>
            <a:rPr lang="en-US" sz="2400" b="1" kern="1200" baseline="0" dirty="0" err="1"/>
            <a:t>subgingval</a:t>
          </a:r>
          <a:r>
            <a:rPr lang="en-US" sz="2400" b="1" kern="1200" baseline="0" dirty="0"/>
            <a:t> microbial plaque and the gingival tissue.</a:t>
          </a:r>
        </a:p>
      </dsp:txBody>
      <dsp:txXfrm>
        <a:off x="2889819" y="302698"/>
        <a:ext cx="6742911" cy="1733895"/>
      </dsp:txXfrm>
    </dsp:sp>
    <dsp:sp modelId="{CF6D7256-3B10-41DC-9E86-D21872013B3D}">
      <dsp:nvSpPr>
        <dsp:cNvPr id="0" name=""/>
        <dsp:cNvSpPr/>
      </dsp:nvSpPr>
      <dsp:spPr>
        <a:xfrm>
          <a:off x="1011438" y="2036593"/>
          <a:ext cx="3756761" cy="3756761"/>
        </a:xfrm>
        <a:prstGeom prst="pie">
          <a:avLst>
            <a:gd name="adj1" fmla="val 5400000"/>
            <a:gd name="adj2" fmla="val 162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EEDFE-76E5-4647-9B4B-4C1C9DF56D54}">
      <dsp:nvSpPr>
        <dsp:cNvPr id="0" name=""/>
        <dsp:cNvSpPr/>
      </dsp:nvSpPr>
      <dsp:spPr>
        <a:xfrm>
          <a:off x="2889819" y="2036593"/>
          <a:ext cx="6742911" cy="3756761"/>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baseline="0" dirty="0"/>
            <a:t>There is specific interactions among vascular cell adhesion molecules and     leukocyte </a:t>
          </a:r>
          <a:r>
            <a:rPr lang="en-US" sz="2400" b="1" kern="1200" baseline="0" dirty="0" err="1"/>
            <a:t>integrins</a:t>
          </a:r>
          <a:r>
            <a:rPr lang="en-US" sz="2400" b="1" kern="1200" baseline="0" dirty="0"/>
            <a:t> and thus the chance of inducing leukocyte </a:t>
          </a:r>
          <a:r>
            <a:rPr lang="en-US" sz="2400" b="1" kern="1200" baseline="0" dirty="0" err="1"/>
            <a:t>extravasation</a:t>
          </a:r>
          <a:r>
            <a:rPr lang="en-US" sz="2400" b="1" kern="1200" baseline="0" dirty="0"/>
            <a:t> by      </a:t>
          </a:r>
          <a:r>
            <a:rPr lang="en-US" sz="2400" b="1" kern="1200" baseline="0" dirty="0" err="1"/>
            <a:t>diapedesis</a:t>
          </a:r>
          <a:r>
            <a:rPr lang="en-US" sz="2400" b="1" kern="1200" baseline="0" dirty="0"/>
            <a:t> into the </a:t>
          </a:r>
          <a:r>
            <a:rPr lang="en-US" sz="2400" b="1" kern="1200" baseline="0" dirty="0" err="1"/>
            <a:t>extravascular</a:t>
          </a:r>
          <a:r>
            <a:rPr lang="en-US" sz="2400" b="1" kern="1200" baseline="0" dirty="0"/>
            <a:t> spaces.</a:t>
          </a:r>
          <a:endParaRPr lang="en-US" sz="2400" b="1" kern="1200" dirty="0"/>
        </a:p>
      </dsp:txBody>
      <dsp:txXfrm>
        <a:off x="2889819" y="2036593"/>
        <a:ext cx="6742911" cy="1733889"/>
      </dsp:txXfrm>
    </dsp:sp>
    <dsp:sp modelId="{E3E0E0C3-E2B8-484E-A564-8E32620F9085}">
      <dsp:nvSpPr>
        <dsp:cNvPr id="0" name=""/>
        <dsp:cNvSpPr/>
      </dsp:nvSpPr>
      <dsp:spPr>
        <a:xfrm>
          <a:off x="2022874" y="3770483"/>
          <a:ext cx="1733889" cy="1733889"/>
        </a:xfrm>
        <a:prstGeom prst="pie">
          <a:avLst>
            <a:gd name="adj1" fmla="val 5400000"/>
            <a:gd name="adj2" fmla="val 1620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B6E684-D546-43A4-AC1F-ABA9114D16EA}">
      <dsp:nvSpPr>
        <dsp:cNvPr id="0" name=""/>
        <dsp:cNvSpPr/>
      </dsp:nvSpPr>
      <dsp:spPr>
        <a:xfrm>
          <a:off x="2889819" y="3770483"/>
          <a:ext cx="6742911" cy="1733889"/>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baseline="0" dirty="0"/>
            <a:t>Following </a:t>
          </a:r>
          <a:r>
            <a:rPr lang="en-US" sz="2400" b="1" kern="1200" baseline="0" dirty="0" err="1"/>
            <a:t>extravasation</a:t>
          </a:r>
          <a:r>
            <a:rPr lang="en-US" sz="2400" b="1" kern="1200" baseline="0" dirty="0"/>
            <a:t>, </a:t>
          </a:r>
          <a:r>
            <a:rPr lang="en-US" sz="2400" b="1" kern="1200" baseline="0" dirty="0" err="1"/>
            <a:t>neutrophils</a:t>
          </a:r>
          <a:r>
            <a:rPr lang="en-US" sz="2400" b="1" kern="1200" baseline="0" dirty="0"/>
            <a:t> seem to gain access to the more coronal portion of the </a:t>
          </a:r>
          <a:r>
            <a:rPr lang="en-US" sz="2400" b="1" kern="1200" baseline="0" dirty="0" err="1"/>
            <a:t>junctional</a:t>
          </a:r>
          <a:r>
            <a:rPr lang="en-US" sz="2400" b="1" kern="1200" baseline="0" dirty="0"/>
            <a:t> epithelium and to selectively migrate through this multilayered epithelium to gain access to the bacterial flora.</a:t>
          </a:r>
          <a:endParaRPr lang="en-US" sz="2400" b="1" kern="1200" dirty="0"/>
        </a:p>
      </dsp:txBody>
      <dsp:txXfrm>
        <a:off x="2889819" y="3770483"/>
        <a:ext cx="6742911" cy="1733889"/>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A5CB3D-B69D-4084-8F9B-4A42D768FB66}">
      <dsp:nvSpPr>
        <dsp:cNvPr id="0" name=""/>
        <dsp:cNvSpPr/>
      </dsp:nvSpPr>
      <dsp:spPr>
        <a:xfrm>
          <a:off x="4773" y="485344"/>
          <a:ext cx="2086926" cy="1252156"/>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Comic Sans MS" panose="030F0702030302020204" pitchFamily="66" charset="0"/>
            </a:rPr>
            <a:t>ROS can cause </a:t>
          </a:r>
        </a:p>
      </dsp:txBody>
      <dsp:txXfrm>
        <a:off x="4773" y="485344"/>
        <a:ext cx="2086926" cy="1252156"/>
      </dsp:txXfrm>
    </dsp:sp>
    <dsp:sp modelId="{2E7FA772-329C-44AB-86FD-1D06FC96BEC7}">
      <dsp:nvSpPr>
        <dsp:cNvPr id="0" name=""/>
        <dsp:cNvSpPr/>
      </dsp:nvSpPr>
      <dsp:spPr>
        <a:xfrm>
          <a:off x="2300392" y="852643"/>
          <a:ext cx="442428" cy="517557"/>
        </a:xfrm>
        <a:prstGeom prst="rightArrow">
          <a:avLst>
            <a:gd name="adj1" fmla="val 60000"/>
            <a:gd name="adj2" fmla="val 5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300392" y="852643"/>
        <a:ext cx="442428" cy="517557"/>
      </dsp:txXfrm>
    </dsp:sp>
    <dsp:sp modelId="{CC8ACC41-9DC5-43AE-AC5F-B56497A6A269}">
      <dsp:nvSpPr>
        <dsp:cNvPr id="0" name=""/>
        <dsp:cNvSpPr/>
      </dsp:nvSpPr>
      <dsp:spPr>
        <a:xfrm>
          <a:off x="2926470" y="485344"/>
          <a:ext cx="2086926" cy="1252156"/>
        </a:xfrm>
        <a:prstGeom prst="roundRect">
          <a:avLst>
            <a:gd name="adj" fmla="val 10000"/>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Comic Sans MS" panose="030F0702030302020204" pitchFamily="66" charset="0"/>
            </a:rPr>
            <a:t>Protein damage</a:t>
          </a:r>
        </a:p>
      </dsp:txBody>
      <dsp:txXfrm>
        <a:off x="2926470" y="485344"/>
        <a:ext cx="2086926" cy="1252156"/>
      </dsp:txXfrm>
    </dsp:sp>
    <dsp:sp modelId="{6603A111-96BC-476E-BB98-F5861CFC5671}">
      <dsp:nvSpPr>
        <dsp:cNvPr id="0" name=""/>
        <dsp:cNvSpPr/>
      </dsp:nvSpPr>
      <dsp:spPr>
        <a:xfrm>
          <a:off x="5222090" y="852643"/>
          <a:ext cx="442428" cy="517557"/>
        </a:xfrm>
        <a:prstGeom prst="rightArrow">
          <a:avLst>
            <a:gd name="adj1" fmla="val 60000"/>
            <a:gd name="adj2" fmla="val 50000"/>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222090" y="852643"/>
        <a:ext cx="442428" cy="517557"/>
      </dsp:txXfrm>
    </dsp:sp>
    <dsp:sp modelId="{011772E1-AB0B-4A00-9E30-B72482F56B3D}">
      <dsp:nvSpPr>
        <dsp:cNvPr id="0" name=""/>
        <dsp:cNvSpPr/>
      </dsp:nvSpPr>
      <dsp:spPr>
        <a:xfrm>
          <a:off x="5848168" y="485344"/>
          <a:ext cx="2086926" cy="1252156"/>
        </a:xfrm>
        <a:prstGeom prst="roundRect">
          <a:avLst>
            <a:gd name="adj" fmla="val 10000"/>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Comic Sans MS" panose="030F0702030302020204" pitchFamily="66" charset="0"/>
            </a:rPr>
            <a:t>Lipid Peroxidation</a:t>
          </a:r>
        </a:p>
      </dsp:txBody>
      <dsp:txXfrm>
        <a:off x="5848168" y="485344"/>
        <a:ext cx="2086926" cy="1252156"/>
      </dsp:txXfrm>
    </dsp:sp>
    <dsp:sp modelId="{24E3B551-0F27-4925-88D7-4FD961A63B3F}">
      <dsp:nvSpPr>
        <dsp:cNvPr id="0" name=""/>
        <dsp:cNvSpPr/>
      </dsp:nvSpPr>
      <dsp:spPr>
        <a:xfrm>
          <a:off x="8143787" y="852643"/>
          <a:ext cx="442428" cy="517557"/>
        </a:xfrm>
        <a:prstGeom prst="rightArrow">
          <a:avLst>
            <a:gd name="adj1" fmla="val 60000"/>
            <a:gd name="adj2" fmla="val 50000"/>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8143787" y="852643"/>
        <a:ext cx="442428" cy="517557"/>
      </dsp:txXfrm>
    </dsp:sp>
    <dsp:sp modelId="{232E7A8C-0AF5-4B2A-A1C5-02ECEECCD8FE}">
      <dsp:nvSpPr>
        <dsp:cNvPr id="0" name=""/>
        <dsp:cNvSpPr/>
      </dsp:nvSpPr>
      <dsp:spPr>
        <a:xfrm>
          <a:off x="8769865" y="485344"/>
          <a:ext cx="2086926" cy="1252156"/>
        </a:xfrm>
        <a:prstGeom prst="roundRect">
          <a:avLst>
            <a:gd name="adj" fmla="val 10000"/>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Comic Sans MS" panose="030F0702030302020204" pitchFamily="66" charset="0"/>
            </a:rPr>
            <a:t>DNA damage</a:t>
          </a:r>
        </a:p>
      </dsp:txBody>
      <dsp:txXfrm>
        <a:off x="8769865" y="485344"/>
        <a:ext cx="2086926" cy="125215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E43F5E-EDE4-458D-83F5-946084C8CDDA}">
      <dsp:nvSpPr>
        <dsp:cNvPr id="0" name=""/>
        <dsp:cNvSpPr/>
      </dsp:nvSpPr>
      <dsp:spPr>
        <a:xfrm>
          <a:off x="0" y="5126"/>
          <a:ext cx="11556124" cy="467531"/>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a:latin typeface="Comic Sans MS" panose="030F0702030302020204" pitchFamily="66" charset="0"/>
            </a:rPr>
            <a:t>MODE OF ENTRY OF BACTERIA:</a:t>
          </a:r>
        </a:p>
      </dsp:txBody>
      <dsp:txXfrm>
        <a:off x="0" y="5126"/>
        <a:ext cx="11556124" cy="467531"/>
      </dsp:txXfrm>
    </dsp:sp>
    <dsp:sp modelId="{348403A8-26F0-4EC8-B1BC-CB6A8BDA6307}">
      <dsp:nvSpPr>
        <dsp:cNvPr id="0" name=""/>
        <dsp:cNvSpPr/>
      </dsp:nvSpPr>
      <dsp:spPr>
        <a:xfrm>
          <a:off x="0" y="472658"/>
          <a:ext cx="11556124" cy="302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90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latin typeface="Comic Sans MS" panose="030F0702030302020204" pitchFamily="66" charset="0"/>
            </a:rPr>
            <a:t>Through the ulceration in the epithelium</a:t>
          </a:r>
        </a:p>
        <a:p>
          <a:pPr marL="228600" lvl="1" indent="-228600" algn="l" defTabSz="1066800">
            <a:lnSpc>
              <a:spcPct val="90000"/>
            </a:lnSpc>
            <a:spcBef>
              <a:spcPct val="0"/>
            </a:spcBef>
            <a:spcAft>
              <a:spcPct val="20000"/>
            </a:spcAft>
            <a:buChar char="••"/>
          </a:pPr>
          <a:r>
            <a:rPr lang="en-US" sz="2400" b="1" kern="1200" dirty="0">
              <a:latin typeface="Comic Sans MS" panose="030F0702030302020204" pitchFamily="66" charset="0"/>
            </a:rPr>
            <a:t>Through gingival </a:t>
          </a:r>
          <a:r>
            <a:rPr lang="en-US" sz="2400" b="1" kern="1200" dirty="0" err="1">
              <a:latin typeface="Comic Sans MS" panose="030F0702030302020204" pitchFamily="66" charset="0"/>
            </a:rPr>
            <a:t>sulcus</a:t>
          </a:r>
          <a:endParaRPr lang="en-US" sz="2400" b="1" kern="1200" dirty="0">
            <a:latin typeface="Comic Sans MS" panose="030F0702030302020204" pitchFamily="66" charset="0"/>
          </a:endParaRPr>
        </a:p>
        <a:p>
          <a:pPr marL="228600" lvl="1" indent="-228600" algn="l" defTabSz="1066800">
            <a:lnSpc>
              <a:spcPct val="90000"/>
            </a:lnSpc>
            <a:spcBef>
              <a:spcPct val="0"/>
            </a:spcBef>
            <a:spcAft>
              <a:spcPct val="20000"/>
            </a:spcAft>
            <a:buChar char="••"/>
          </a:pPr>
          <a:r>
            <a:rPr lang="en-US" sz="2400" b="1" kern="1200" dirty="0">
              <a:latin typeface="Comic Sans MS" panose="030F0702030302020204" pitchFamily="66" charset="0"/>
            </a:rPr>
            <a:t>Through periodontal pockets</a:t>
          </a:r>
        </a:p>
        <a:p>
          <a:pPr marL="228600" lvl="1" indent="-228600" algn="l" defTabSz="1066800">
            <a:lnSpc>
              <a:spcPct val="90000"/>
            </a:lnSpc>
            <a:spcBef>
              <a:spcPct val="0"/>
            </a:spcBef>
            <a:spcAft>
              <a:spcPct val="20000"/>
            </a:spcAft>
            <a:buChar char="••"/>
          </a:pPr>
          <a:r>
            <a:rPr lang="en-US" sz="2400" b="1" kern="1200" dirty="0">
              <a:latin typeface="Comic Sans MS" panose="030F0702030302020204" pitchFamily="66" charset="0"/>
            </a:rPr>
            <a:t>Direct penetration of microorganisms</a:t>
          </a:r>
        </a:p>
      </dsp:txBody>
      <dsp:txXfrm>
        <a:off x="0" y="472658"/>
        <a:ext cx="11556124" cy="3025788"/>
      </dsp:txXfrm>
    </dsp:sp>
    <dsp:sp modelId="{EAA76911-9C19-4F3F-B2FF-740EB4C144AA}">
      <dsp:nvSpPr>
        <dsp:cNvPr id="0" name=""/>
        <dsp:cNvSpPr/>
      </dsp:nvSpPr>
      <dsp:spPr>
        <a:xfrm>
          <a:off x="0" y="2778577"/>
          <a:ext cx="11556124" cy="467531"/>
        </a:xfrm>
        <a:prstGeom prst="roundRect">
          <a:avLst/>
        </a:prstGeom>
        <a:gradFill rotWithShape="0">
          <a:gsLst>
            <a:gs pos="0">
              <a:schemeClr val="accent5">
                <a:hueOff val="15387812"/>
                <a:satOff val="-5496"/>
                <a:lumOff val="8825"/>
                <a:alphaOff val="0"/>
                <a:tint val="94000"/>
                <a:satMod val="100000"/>
                <a:lumMod val="108000"/>
              </a:schemeClr>
            </a:gs>
            <a:gs pos="50000">
              <a:schemeClr val="accent5">
                <a:hueOff val="15387812"/>
                <a:satOff val="-5496"/>
                <a:lumOff val="8825"/>
                <a:alphaOff val="0"/>
                <a:tint val="98000"/>
                <a:shade val="100000"/>
                <a:satMod val="100000"/>
                <a:lumMod val="100000"/>
              </a:schemeClr>
            </a:gs>
            <a:gs pos="100000">
              <a:schemeClr val="accent5">
                <a:hueOff val="15387812"/>
                <a:satOff val="-5496"/>
                <a:lumOff val="8825"/>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a:latin typeface="Comic Sans MS" panose="030F0702030302020204" pitchFamily="66" charset="0"/>
            </a:rPr>
            <a:t>ORGANISMS CAPABLE OF INVADING TISSUES DIRECTLY:(AAP 1996)</a:t>
          </a:r>
        </a:p>
      </dsp:txBody>
      <dsp:txXfrm>
        <a:off x="0" y="2778577"/>
        <a:ext cx="11556124" cy="467531"/>
      </dsp:txXfrm>
    </dsp:sp>
    <dsp:sp modelId="{8AC7753F-4897-4BF8-9BFD-5E8042CDB6CD}">
      <dsp:nvSpPr>
        <dsp:cNvPr id="0" name=""/>
        <dsp:cNvSpPr/>
      </dsp:nvSpPr>
      <dsp:spPr>
        <a:xfrm>
          <a:off x="0" y="3588511"/>
          <a:ext cx="11556124" cy="181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90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err="1">
              <a:latin typeface="Comic Sans MS" panose="030F0702030302020204" pitchFamily="66" charset="0"/>
            </a:rPr>
            <a:t>Aggregatibacter</a:t>
          </a:r>
          <a:r>
            <a:rPr lang="en-US" sz="2400" b="1" kern="1200" dirty="0">
              <a:latin typeface="Comic Sans MS" panose="030F0702030302020204" pitchFamily="66" charset="0"/>
            </a:rPr>
            <a:t> </a:t>
          </a:r>
          <a:r>
            <a:rPr lang="en-US" sz="2400" b="1" kern="1200" dirty="0" err="1">
              <a:latin typeface="Comic Sans MS" panose="030F0702030302020204" pitchFamily="66" charset="0"/>
            </a:rPr>
            <a:t>actinomycetemcomitans</a:t>
          </a:r>
          <a:endParaRPr lang="en-US" sz="2400" b="1" kern="1200" dirty="0">
            <a:latin typeface="Comic Sans MS" panose="030F0702030302020204" pitchFamily="66" charset="0"/>
          </a:endParaRPr>
        </a:p>
        <a:p>
          <a:pPr marL="228600" lvl="1" indent="-228600" algn="l" defTabSz="1066800">
            <a:lnSpc>
              <a:spcPct val="90000"/>
            </a:lnSpc>
            <a:spcBef>
              <a:spcPct val="0"/>
            </a:spcBef>
            <a:spcAft>
              <a:spcPct val="20000"/>
            </a:spcAft>
            <a:buChar char="••"/>
          </a:pPr>
          <a:r>
            <a:rPr lang="en-US" sz="2400" b="1" kern="1200" dirty="0">
              <a:latin typeface="Comic Sans MS" panose="030F0702030302020204" pitchFamily="66" charset="0"/>
            </a:rPr>
            <a:t>P. gingivilis</a:t>
          </a:r>
        </a:p>
        <a:p>
          <a:pPr marL="228600" lvl="1" indent="-228600" algn="l" defTabSz="1066800">
            <a:lnSpc>
              <a:spcPct val="90000"/>
            </a:lnSpc>
            <a:spcBef>
              <a:spcPct val="0"/>
            </a:spcBef>
            <a:spcAft>
              <a:spcPct val="20000"/>
            </a:spcAft>
            <a:buChar char="••"/>
          </a:pPr>
          <a:r>
            <a:rPr lang="en-US" sz="2400" b="1" kern="1200" dirty="0">
              <a:latin typeface="Comic Sans MS" panose="030F0702030302020204" pitchFamily="66" charset="0"/>
            </a:rPr>
            <a:t>Fusobacterium nucleatum</a:t>
          </a:r>
        </a:p>
        <a:p>
          <a:pPr marL="228600" lvl="1" indent="-228600" algn="l" defTabSz="1066800">
            <a:lnSpc>
              <a:spcPct val="90000"/>
            </a:lnSpc>
            <a:spcBef>
              <a:spcPct val="0"/>
            </a:spcBef>
            <a:spcAft>
              <a:spcPct val="20000"/>
            </a:spcAft>
            <a:buChar char="••"/>
          </a:pPr>
          <a:r>
            <a:rPr lang="en-US" sz="2400" b="1" kern="1200" dirty="0">
              <a:latin typeface="Comic Sans MS" panose="030F0702030302020204" pitchFamily="66" charset="0"/>
            </a:rPr>
            <a:t>Trepanoma denticola </a:t>
          </a:r>
        </a:p>
      </dsp:txBody>
      <dsp:txXfrm>
        <a:off x="0" y="3588511"/>
        <a:ext cx="11556124" cy="1815741"/>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74ECD1-EA42-493A-8F79-F4BA70D1E049}">
      <dsp:nvSpPr>
        <dsp:cNvPr id="0" name=""/>
        <dsp:cNvSpPr/>
      </dsp:nvSpPr>
      <dsp:spPr>
        <a:xfrm>
          <a:off x="867102" y="1368506"/>
          <a:ext cx="4706007" cy="4706007"/>
        </a:xfrm>
        <a:prstGeom prst="ellipse">
          <a:avLst/>
        </a:prstGeom>
        <a:solidFill>
          <a:schemeClr val="accent3">
            <a:hueOff val="-3429781"/>
            <a:satOff val="20869"/>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161F03-3247-4274-B44B-E1D3DA5E488C}">
      <dsp:nvSpPr>
        <dsp:cNvPr id="0" name=""/>
        <dsp:cNvSpPr/>
      </dsp:nvSpPr>
      <dsp:spPr>
        <a:xfrm>
          <a:off x="1389861" y="1891265"/>
          <a:ext cx="3660489" cy="3660489"/>
        </a:xfrm>
        <a:prstGeom prst="ellipse">
          <a:avLst/>
        </a:prstGeom>
        <a:solidFill>
          <a:schemeClr val="accent3">
            <a:hueOff val="-2572336"/>
            <a:satOff val="15652"/>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AD6B01-3DCA-40BE-AE27-A932068DD7BE}">
      <dsp:nvSpPr>
        <dsp:cNvPr id="0" name=""/>
        <dsp:cNvSpPr/>
      </dsp:nvSpPr>
      <dsp:spPr>
        <a:xfrm>
          <a:off x="1912620" y="2414024"/>
          <a:ext cx="2614971" cy="2614971"/>
        </a:xfrm>
        <a:prstGeom prst="ellipse">
          <a:avLst/>
        </a:prstGeom>
        <a:solidFill>
          <a:schemeClr val="accent3">
            <a:hueOff val="-1714891"/>
            <a:satOff val="10435"/>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9C8B9-6EAE-47E1-B169-C19E8501D4B7}">
      <dsp:nvSpPr>
        <dsp:cNvPr id="0" name=""/>
        <dsp:cNvSpPr/>
      </dsp:nvSpPr>
      <dsp:spPr>
        <a:xfrm>
          <a:off x="2435771" y="2937175"/>
          <a:ext cx="1568669" cy="1568669"/>
        </a:xfrm>
        <a:prstGeom prst="ellipse">
          <a:avLst/>
        </a:prstGeom>
        <a:solidFill>
          <a:schemeClr val="accent3">
            <a:hueOff val="-857445"/>
            <a:satOff val="5217"/>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6C2A5-7D2B-42D2-B9E2-33F1F6847DBD}">
      <dsp:nvSpPr>
        <dsp:cNvPr id="0" name=""/>
        <dsp:cNvSpPr/>
      </dsp:nvSpPr>
      <dsp:spPr>
        <a:xfrm>
          <a:off x="2958530" y="3459934"/>
          <a:ext cx="523151" cy="523151"/>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EEFD34-1A4C-4C8D-9F5F-DAC1F24344B4}">
      <dsp:nvSpPr>
        <dsp:cNvPr id="0" name=""/>
        <dsp:cNvSpPr/>
      </dsp:nvSpPr>
      <dsp:spPr>
        <a:xfrm>
          <a:off x="5372098" y="783485"/>
          <a:ext cx="6057901" cy="830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ctr" defTabSz="1155700" rtl="0">
            <a:lnSpc>
              <a:spcPct val="90000"/>
            </a:lnSpc>
            <a:spcBef>
              <a:spcPct val="0"/>
            </a:spcBef>
            <a:spcAft>
              <a:spcPct val="35000"/>
            </a:spcAft>
          </a:pPr>
          <a:r>
            <a:rPr lang="en-US" sz="2600" kern="1200" baseline="0" dirty="0"/>
            <a:t> IL-1α and IL-1β - </a:t>
          </a:r>
          <a:r>
            <a:rPr lang="en-US" sz="2600" b="1" kern="1200" baseline="0" dirty="0" err="1"/>
            <a:t>osteoclast</a:t>
          </a:r>
          <a:r>
            <a:rPr lang="en-US" sz="2600" b="1" kern="1200" baseline="0" dirty="0"/>
            <a:t>-activating factor.” </a:t>
          </a:r>
        </a:p>
      </dsp:txBody>
      <dsp:txXfrm>
        <a:off x="5372098" y="783485"/>
        <a:ext cx="6057901" cy="830767"/>
      </dsp:txXfrm>
    </dsp:sp>
    <dsp:sp modelId="{DC598C21-DEBB-4F5A-97CE-EAEC7000F808}">
      <dsp:nvSpPr>
        <dsp:cNvPr id="0" name=""/>
        <dsp:cNvSpPr/>
      </dsp:nvSpPr>
      <dsp:spPr>
        <a:xfrm>
          <a:off x="5769193" y="615545"/>
          <a:ext cx="588250"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C02150-2B49-48D7-B652-EB298A989363}">
      <dsp:nvSpPr>
        <dsp:cNvPr id="0" name=""/>
        <dsp:cNvSpPr/>
      </dsp:nvSpPr>
      <dsp:spPr>
        <a:xfrm rot="5400000">
          <a:off x="2939706" y="895945"/>
          <a:ext cx="3105964" cy="2545165"/>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19FFFD-953D-416D-8E59-8AC5D6CCC265}">
      <dsp:nvSpPr>
        <dsp:cNvPr id="0" name=""/>
        <dsp:cNvSpPr/>
      </dsp:nvSpPr>
      <dsp:spPr>
        <a:xfrm>
          <a:off x="5372098" y="1661939"/>
          <a:ext cx="6057901" cy="830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ctr" defTabSz="1155700" rtl="0">
            <a:lnSpc>
              <a:spcPct val="90000"/>
            </a:lnSpc>
            <a:spcBef>
              <a:spcPct val="0"/>
            </a:spcBef>
            <a:spcAft>
              <a:spcPct val="35000"/>
            </a:spcAft>
          </a:pPr>
          <a:r>
            <a:rPr lang="en-IN" sz="2600" kern="1200" baseline="0" dirty="0"/>
            <a:t>The pro-inflammatory effects of Il-1 and TNF-α include-</a:t>
          </a:r>
          <a:endParaRPr lang="en-US" sz="2600" kern="1200" baseline="0" dirty="0"/>
        </a:p>
      </dsp:txBody>
      <dsp:txXfrm>
        <a:off x="5372098" y="1661939"/>
        <a:ext cx="6057901" cy="830767"/>
      </dsp:txXfrm>
    </dsp:sp>
    <dsp:sp modelId="{418F2BA4-3B72-4953-9F02-FE7E822A940D}">
      <dsp:nvSpPr>
        <dsp:cNvPr id="0" name=""/>
        <dsp:cNvSpPr/>
      </dsp:nvSpPr>
      <dsp:spPr>
        <a:xfrm>
          <a:off x="5769193" y="1494000"/>
          <a:ext cx="588250"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353FA0-EA7E-42AD-B4A6-827375FA5831}">
      <dsp:nvSpPr>
        <dsp:cNvPr id="0" name=""/>
        <dsp:cNvSpPr/>
      </dsp:nvSpPr>
      <dsp:spPr>
        <a:xfrm rot="5400000">
          <a:off x="3396111" y="1707653"/>
          <a:ext cx="2586107" cy="2156919"/>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01762-FC0E-485A-B65A-910BE34706A6}">
      <dsp:nvSpPr>
        <dsp:cNvPr id="0" name=""/>
        <dsp:cNvSpPr/>
      </dsp:nvSpPr>
      <dsp:spPr>
        <a:xfrm>
          <a:off x="5372098" y="2540394"/>
          <a:ext cx="6057901" cy="830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ctr" defTabSz="1155700" rtl="0">
            <a:lnSpc>
              <a:spcPct val="90000"/>
            </a:lnSpc>
            <a:spcBef>
              <a:spcPct val="0"/>
            </a:spcBef>
            <a:spcAft>
              <a:spcPct val="35000"/>
            </a:spcAft>
          </a:pPr>
          <a:r>
            <a:rPr lang="en-IN" sz="2600" kern="1200" baseline="0" dirty="0"/>
            <a:t>Stimulation of endothelial cells to express </a:t>
          </a:r>
          <a:r>
            <a:rPr lang="en-IN" sz="2600" kern="1200" baseline="0" dirty="0" err="1"/>
            <a:t>selectins</a:t>
          </a:r>
          <a:r>
            <a:rPr lang="en-IN" sz="2600" kern="1200" baseline="0" dirty="0"/>
            <a:t> that facilitate recruitment of leukocytes.</a:t>
          </a:r>
          <a:endParaRPr lang="en-US" sz="2600" kern="1200" baseline="0" dirty="0"/>
        </a:p>
      </dsp:txBody>
      <dsp:txXfrm>
        <a:off x="5372098" y="2540394"/>
        <a:ext cx="6057901" cy="830767"/>
      </dsp:txXfrm>
    </dsp:sp>
    <dsp:sp modelId="{89EF8D09-FCEB-4971-B9F8-3C5D756DED4E}">
      <dsp:nvSpPr>
        <dsp:cNvPr id="0" name=""/>
        <dsp:cNvSpPr/>
      </dsp:nvSpPr>
      <dsp:spPr>
        <a:xfrm>
          <a:off x="5769193" y="2372454"/>
          <a:ext cx="588250"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82932-D3DB-4541-86C4-68B246831C83}">
      <dsp:nvSpPr>
        <dsp:cNvPr id="0" name=""/>
        <dsp:cNvSpPr/>
      </dsp:nvSpPr>
      <dsp:spPr>
        <a:xfrm rot="5400000">
          <a:off x="3843652" y="2486183"/>
          <a:ext cx="2039269" cy="1811812"/>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D11E09-EB2B-470D-9C01-3D59A352AEFC}">
      <dsp:nvSpPr>
        <dsp:cNvPr id="0" name=""/>
        <dsp:cNvSpPr/>
      </dsp:nvSpPr>
      <dsp:spPr>
        <a:xfrm>
          <a:off x="5372098" y="3400025"/>
          <a:ext cx="6057901" cy="830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ctr" defTabSz="1155700" rtl="0">
            <a:lnSpc>
              <a:spcPct val="90000"/>
            </a:lnSpc>
            <a:spcBef>
              <a:spcPct val="0"/>
            </a:spcBef>
            <a:spcAft>
              <a:spcPct val="35000"/>
            </a:spcAft>
          </a:pPr>
          <a:r>
            <a:rPr lang="en-IN" sz="2600" kern="1200" baseline="0" dirty="0"/>
            <a:t>Activation of macrophage IL-1 production.</a:t>
          </a:r>
          <a:endParaRPr lang="en-US" sz="2600" kern="1200" baseline="0" dirty="0"/>
        </a:p>
      </dsp:txBody>
      <dsp:txXfrm>
        <a:off x="5372098" y="3400025"/>
        <a:ext cx="6057901" cy="830767"/>
      </dsp:txXfrm>
    </dsp:sp>
    <dsp:sp modelId="{691761C7-FFC4-49EA-816B-435A3973995E}">
      <dsp:nvSpPr>
        <dsp:cNvPr id="0" name=""/>
        <dsp:cNvSpPr/>
      </dsp:nvSpPr>
      <dsp:spPr>
        <a:xfrm>
          <a:off x="5769193" y="3232085"/>
          <a:ext cx="588250"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4B81B-189E-423D-8BB8-809C1A708151}">
      <dsp:nvSpPr>
        <dsp:cNvPr id="0" name=""/>
        <dsp:cNvSpPr/>
      </dsp:nvSpPr>
      <dsp:spPr>
        <a:xfrm rot="5400000">
          <a:off x="4289154" y="3308166"/>
          <a:ext cx="1556119" cy="1403958"/>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2875A7-9CC7-4E6D-AE98-7EC32B3604FD}">
      <dsp:nvSpPr>
        <dsp:cNvPr id="0" name=""/>
        <dsp:cNvSpPr/>
      </dsp:nvSpPr>
      <dsp:spPr>
        <a:xfrm>
          <a:off x="5372098" y="4234557"/>
          <a:ext cx="6057901" cy="830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ctr" defTabSz="1155700" rtl="0">
            <a:lnSpc>
              <a:spcPct val="90000"/>
            </a:lnSpc>
            <a:spcBef>
              <a:spcPct val="0"/>
            </a:spcBef>
            <a:spcAft>
              <a:spcPct val="35000"/>
            </a:spcAft>
          </a:pPr>
          <a:r>
            <a:rPr lang="en-IN" sz="2600" kern="1200" baseline="0" dirty="0"/>
            <a:t>Induction of prostaglandin E</a:t>
          </a:r>
          <a:r>
            <a:rPr lang="en-IN" sz="2600" kern="1200" baseline="-25000" dirty="0"/>
            <a:t>2</a:t>
          </a:r>
          <a:r>
            <a:rPr lang="en-IN" sz="2600" kern="1200" baseline="0" dirty="0"/>
            <a:t> (PGE</a:t>
          </a:r>
          <a:r>
            <a:rPr lang="en-IN" sz="2600" kern="1200" baseline="-25000" dirty="0"/>
            <a:t>2</a:t>
          </a:r>
          <a:r>
            <a:rPr lang="en-IN" sz="2600" kern="1200" baseline="0" dirty="0"/>
            <a:t>) by macrophages and gingival fibroblasts.</a:t>
          </a:r>
          <a:endParaRPr lang="en-US" sz="2600" kern="1200" baseline="0" dirty="0"/>
        </a:p>
      </dsp:txBody>
      <dsp:txXfrm>
        <a:off x="5372098" y="4234557"/>
        <a:ext cx="6057901" cy="830767"/>
      </dsp:txXfrm>
    </dsp:sp>
    <dsp:sp modelId="{C2E5D291-F275-4AF3-947E-BE1971F08244}">
      <dsp:nvSpPr>
        <dsp:cNvPr id="0" name=""/>
        <dsp:cNvSpPr/>
      </dsp:nvSpPr>
      <dsp:spPr>
        <a:xfrm>
          <a:off x="5769193" y="4066617"/>
          <a:ext cx="588250"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53EE29-A604-4278-80D8-CBE624A86746}">
      <dsp:nvSpPr>
        <dsp:cNvPr id="0" name=""/>
        <dsp:cNvSpPr/>
      </dsp:nvSpPr>
      <dsp:spPr>
        <a:xfrm rot="5400000">
          <a:off x="4710342" y="4105834"/>
          <a:ext cx="1098068" cy="1019634"/>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D35632-CD63-42A8-BE2E-F0B0317DB218}">
      <dsp:nvSpPr>
        <dsp:cNvPr id="0" name=""/>
        <dsp:cNvSpPr/>
      </dsp:nvSpPr>
      <dsp:spPr>
        <a:xfrm>
          <a:off x="59" y="106943"/>
          <a:ext cx="5697140" cy="576000"/>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baseline="0" dirty="0">
              <a:latin typeface="Comic Sans MS" panose="030F0702030302020204" pitchFamily="66" charset="0"/>
            </a:rPr>
            <a:t>Bacterial factors</a:t>
          </a:r>
          <a:endParaRPr lang="en-US" sz="2000" kern="1200" dirty="0">
            <a:latin typeface="Comic Sans MS" panose="030F0702030302020204" pitchFamily="66" charset="0"/>
          </a:endParaRPr>
        </a:p>
      </dsp:txBody>
      <dsp:txXfrm>
        <a:off x="59" y="106943"/>
        <a:ext cx="5697140" cy="576000"/>
      </dsp:txXfrm>
    </dsp:sp>
    <dsp:sp modelId="{15737E14-D555-41D8-8D4F-F18E2D8F3F1F}">
      <dsp:nvSpPr>
        <dsp:cNvPr id="0" name=""/>
        <dsp:cNvSpPr/>
      </dsp:nvSpPr>
      <dsp:spPr>
        <a:xfrm>
          <a:off x="0" y="661986"/>
          <a:ext cx="5697140" cy="470939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baseline="0" dirty="0">
              <a:latin typeface="Comic Sans MS" panose="030F0702030302020204" pitchFamily="66" charset="0"/>
            </a:rPr>
            <a:t>Capsular and surface associated material</a:t>
          </a:r>
          <a:endParaRPr lang="en-US" sz="2000" kern="1200" dirty="0">
            <a:latin typeface="Comic Sans MS" panose="030F0702030302020204" pitchFamily="66" charset="0"/>
          </a:endParaRPr>
        </a:p>
        <a:p>
          <a:pPr marL="228600" lvl="1" indent="-228600" algn="l" defTabSz="889000" rtl="0">
            <a:lnSpc>
              <a:spcPct val="90000"/>
            </a:lnSpc>
            <a:spcBef>
              <a:spcPct val="0"/>
            </a:spcBef>
            <a:spcAft>
              <a:spcPct val="15000"/>
            </a:spcAft>
            <a:buChar char="••"/>
          </a:pPr>
          <a:r>
            <a:rPr lang="en-US" sz="2000" kern="1200" baseline="0" dirty="0">
              <a:latin typeface="Comic Sans MS" panose="030F0702030302020204" pitchFamily="66" charset="0"/>
            </a:rPr>
            <a:t>LPS</a:t>
          </a:r>
          <a:endParaRPr lang="en-US" sz="2000" kern="1200" dirty="0">
            <a:latin typeface="Comic Sans MS" panose="030F0702030302020204" pitchFamily="66" charset="0"/>
          </a:endParaRPr>
        </a:p>
        <a:p>
          <a:pPr marL="228600" lvl="1" indent="-228600" algn="l" defTabSz="889000" rtl="0">
            <a:lnSpc>
              <a:spcPct val="90000"/>
            </a:lnSpc>
            <a:spcBef>
              <a:spcPct val="0"/>
            </a:spcBef>
            <a:spcAft>
              <a:spcPct val="15000"/>
            </a:spcAft>
            <a:buChar char="••"/>
          </a:pPr>
          <a:r>
            <a:rPr lang="en-US" sz="2000" kern="1200" baseline="0" dirty="0" err="1">
              <a:latin typeface="Comic Sans MS" panose="030F0702030302020204" pitchFamily="66" charset="0"/>
            </a:rPr>
            <a:t>Lipoteichoic</a:t>
          </a:r>
          <a:r>
            <a:rPr lang="en-US" sz="2000" kern="1200" baseline="0" dirty="0">
              <a:latin typeface="Comic Sans MS" panose="030F0702030302020204" pitchFamily="66" charset="0"/>
            </a:rPr>
            <a:t> acid</a:t>
          </a:r>
          <a:endParaRPr lang="en-US" sz="2000" kern="1200" dirty="0">
            <a:latin typeface="Comic Sans MS" panose="030F0702030302020204" pitchFamily="66" charset="0"/>
          </a:endParaRPr>
        </a:p>
        <a:p>
          <a:pPr marL="228600" lvl="1" indent="-228600" algn="l" defTabSz="889000" rtl="0">
            <a:lnSpc>
              <a:spcPct val="90000"/>
            </a:lnSpc>
            <a:spcBef>
              <a:spcPct val="0"/>
            </a:spcBef>
            <a:spcAft>
              <a:spcPct val="15000"/>
            </a:spcAft>
            <a:buChar char="••"/>
          </a:pPr>
          <a:r>
            <a:rPr lang="en-US" sz="2000" kern="1200" baseline="0" dirty="0" err="1">
              <a:latin typeface="Comic Sans MS" panose="030F0702030302020204" pitchFamily="66" charset="0"/>
            </a:rPr>
            <a:t>Peptodoglycans</a:t>
          </a:r>
          <a:r>
            <a:rPr lang="en-US" sz="2000" kern="1200" baseline="0" dirty="0">
              <a:latin typeface="Comic Sans MS" panose="030F0702030302020204" pitchFamily="66" charset="0"/>
            </a:rPr>
            <a:t> </a:t>
          </a:r>
          <a:endParaRPr lang="en-US" sz="2000" kern="1200" dirty="0">
            <a:latin typeface="Comic Sans MS" panose="030F0702030302020204" pitchFamily="66" charset="0"/>
          </a:endParaRPr>
        </a:p>
        <a:p>
          <a:pPr marL="228600" lvl="1" indent="-228600" algn="l" defTabSz="889000" rtl="0">
            <a:lnSpc>
              <a:spcPct val="90000"/>
            </a:lnSpc>
            <a:spcBef>
              <a:spcPct val="0"/>
            </a:spcBef>
            <a:spcAft>
              <a:spcPct val="15000"/>
            </a:spcAft>
            <a:buChar char="••"/>
          </a:pPr>
          <a:r>
            <a:rPr lang="en-US" sz="2000" kern="1200" baseline="0" dirty="0" err="1">
              <a:latin typeface="Comic Sans MS" panose="030F0702030302020204" pitchFamily="66" charset="0"/>
            </a:rPr>
            <a:t>Muramyl</a:t>
          </a:r>
          <a:r>
            <a:rPr lang="en-US" sz="2000" kern="1200" baseline="0" dirty="0">
              <a:latin typeface="Comic Sans MS" panose="030F0702030302020204" pitchFamily="66" charset="0"/>
            </a:rPr>
            <a:t> </a:t>
          </a:r>
          <a:r>
            <a:rPr lang="en-US" sz="2000" kern="1200" baseline="0" dirty="0" err="1">
              <a:latin typeface="Comic Sans MS" panose="030F0702030302020204" pitchFamily="66" charset="0"/>
            </a:rPr>
            <a:t>dipeptide</a:t>
          </a:r>
          <a:endParaRPr lang="en-US" sz="2000" kern="1200" dirty="0">
            <a:latin typeface="Comic Sans MS" panose="030F0702030302020204" pitchFamily="66" charset="0"/>
          </a:endParaRPr>
        </a:p>
        <a:p>
          <a:pPr marL="228600" lvl="1" indent="-228600" algn="l" defTabSz="889000" rtl="0">
            <a:lnSpc>
              <a:spcPct val="90000"/>
            </a:lnSpc>
            <a:spcBef>
              <a:spcPct val="0"/>
            </a:spcBef>
            <a:spcAft>
              <a:spcPct val="15000"/>
            </a:spcAft>
            <a:buChar char="••"/>
          </a:pPr>
          <a:r>
            <a:rPr lang="en-US" sz="2000" kern="1200" baseline="0" dirty="0">
              <a:latin typeface="Comic Sans MS" panose="030F0702030302020204" pitchFamily="66" charset="0"/>
            </a:rPr>
            <a:t>Lipoprotein </a:t>
          </a:r>
          <a:endParaRPr lang="en-US" sz="2000" kern="1200" dirty="0">
            <a:latin typeface="Comic Sans MS" panose="030F0702030302020204" pitchFamily="66" charset="0"/>
          </a:endParaRPr>
        </a:p>
      </dsp:txBody>
      <dsp:txXfrm>
        <a:off x="0" y="661986"/>
        <a:ext cx="5697140" cy="4709390"/>
      </dsp:txXfrm>
    </dsp:sp>
    <dsp:sp modelId="{FD84C2FF-5EF9-4DDC-935A-1CEF852AD44C}">
      <dsp:nvSpPr>
        <dsp:cNvPr id="0" name=""/>
        <dsp:cNvSpPr/>
      </dsp:nvSpPr>
      <dsp:spPr>
        <a:xfrm>
          <a:off x="6494799" y="106943"/>
          <a:ext cx="5697140" cy="576000"/>
        </a:xfrm>
        <a:prstGeom prst="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w="9525" cap="flat" cmpd="sng" algn="ctr">
          <a:solidFill>
            <a:schemeClr val="accent2">
              <a:hueOff val="-4374192"/>
              <a:satOff val="-8420"/>
              <a:lumOff val="588"/>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baseline="0" dirty="0">
              <a:latin typeface="Comic Sans MS" panose="030F0702030302020204" pitchFamily="66" charset="0"/>
            </a:rPr>
            <a:t>Host factors</a:t>
          </a:r>
          <a:endParaRPr lang="en-US" sz="2000" kern="1200" dirty="0">
            <a:latin typeface="Comic Sans MS" panose="030F0702030302020204" pitchFamily="66" charset="0"/>
          </a:endParaRPr>
        </a:p>
      </dsp:txBody>
      <dsp:txXfrm>
        <a:off x="6494799" y="106943"/>
        <a:ext cx="5697140" cy="576000"/>
      </dsp:txXfrm>
    </dsp:sp>
    <dsp:sp modelId="{46C54C4F-6C3D-4CD6-AF29-3261E6F73E78}">
      <dsp:nvSpPr>
        <dsp:cNvPr id="0" name=""/>
        <dsp:cNvSpPr/>
      </dsp:nvSpPr>
      <dsp:spPr>
        <a:xfrm>
          <a:off x="6494858" y="668956"/>
          <a:ext cx="5697140" cy="4709390"/>
        </a:xfrm>
        <a:prstGeom prst="rect">
          <a:avLst/>
        </a:prstGeom>
        <a:solidFill>
          <a:schemeClr val="accent2">
            <a:tint val="40000"/>
            <a:alpha val="90000"/>
            <a:hueOff val="-3703067"/>
            <a:satOff val="-7243"/>
            <a:lumOff val="-277"/>
            <a:alphaOff val="0"/>
          </a:schemeClr>
        </a:solidFill>
        <a:ln w="9525" cap="flat" cmpd="sng" algn="ctr">
          <a:solidFill>
            <a:schemeClr val="accent2">
              <a:tint val="40000"/>
              <a:alpha val="90000"/>
              <a:hueOff val="-3703067"/>
              <a:satOff val="-7243"/>
              <a:lumOff val="-277"/>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baseline="0" dirty="0">
              <a:solidFill>
                <a:srgbClr val="FF0000"/>
              </a:solidFill>
              <a:latin typeface="Comic Sans MS" panose="030F0702030302020204" pitchFamily="66" charset="0"/>
            </a:rPr>
            <a:t>Inflammatory mediators</a:t>
          </a:r>
          <a:endParaRPr lang="en-US" sz="2000" b="1" kern="1200" dirty="0">
            <a:solidFill>
              <a:srgbClr val="FF0000"/>
            </a:solidFill>
            <a:latin typeface="Comic Sans MS" panose="030F0702030302020204" pitchFamily="66" charset="0"/>
          </a:endParaRPr>
        </a:p>
        <a:p>
          <a:pPr marL="228600" lvl="1" indent="-228600" algn="l" defTabSz="889000" rtl="0">
            <a:lnSpc>
              <a:spcPct val="90000"/>
            </a:lnSpc>
            <a:spcBef>
              <a:spcPct val="0"/>
            </a:spcBef>
            <a:spcAft>
              <a:spcPct val="15000"/>
            </a:spcAft>
            <a:buChar char="••"/>
          </a:pPr>
          <a:r>
            <a:rPr lang="en-US" sz="2000" kern="1200" baseline="0" dirty="0">
              <a:latin typeface="Comic Sans MS" panose="030F0702030302020204" pitchFamily="66" charset="0"/>
            </a:rPr>
            <a:t>PGE2</a:t>
          </a:r>
          <a:endParaRPr lang="en-US" sz="2000" kern="1200" dirty="0">
            <a:latin typeface="Comic Sans MS" panose="030F0702030302020204" pitchFamily="66" charset="0"/>
          </a:endParaRPr>
        </a:p>
        <a:p>
          <a:pPr marL="228600" lvl="1" indent="-228600" algn="l" defTabSz="889000" rtl="0">
            <a:lnSpc>
              <a:spcPct val="90000"/>
            </a:lnSpc>
            <a:spcBef>
              <a:spcPct val="0"/>
            </a:spcBef>
            <a:spcAft>
              <a:spcPct val="15000"/>
            </a:spcAft>
            <a:buChar char="••"/>
          </a:pPr>
          <a:r>
            <a:rPr lang="en-US" sz="2000" kern="1200" baseline="0" dirty="0">
              <a:latin typeface="Comic Sans MS" panose="030F0702030302020204" pitchFamily="66" charset="0"/>
            </a:rPr>
            <a:t>Leukotrienes </a:t>
          </a:r>
          <a:endParaRPr lang="en-US" sz="2000" kern="1200" dirty="0">
            <a:latin typeface="Comic Sans MS" panose="030F0702030302020204" pitchFamily="66" charset="0"/>
          </a:endParaRPr>
        </a:p>
        <a:p>
          <a:pPr marL="228600" lvl="1" indent="-228600" algn="l" defTabSz="889000" rtl="0">
            <a:lnSpc>
              <a:spcPct val="90000"/>
            </a:lnSpc>
            <a:spcBef>
              <a:spcPct val="0"/>
            </a:spcBef>
            <a:spcAft>
              <a:spcPct val="15000"/>
            </a:spcAft>
            <a:buChar char="••"/>
          </a:pPr>
          <a:r>
            <a:rPr lang="en-US" sz="2000" kern="1200" baseline="0" dirty="0">
              <a:latin typeface="Comic Sans MS" panose="030F0702030302020204" pitchFamily="66" charset="0"/>
            </a:rPr>
            <a:t>Heparin </a:t>
          </a:r>
          <a:endParaRPr lang="en-US" sz="2000" kern="1200" dirty="0">
            <a:latin typeface="Comic Sans MS" panose="030F0702030302020204" pitchFamily="66" charset="0"/>
          </a:endParaRPr>
        </a:p>
        <a:p>
          <a:pPr marL="228600" lvl="1" indent="-228600" algn="l" defTabSz="889000" rtl="0">
            <a:lnSpc>
              <a:spcPct val="90000"/>
            </a:lnSpc>
            <a:spcBef>
              <a:spcPct val="0"/>
            </a:spcBef>
            <a:spcAft>
              <a:spcPct val="15000"/>
            </a:spcAft>
            <a:buChar char="••"/>
          </a:pPr>
          <a:r>
            <a:rPr lang="en-US" sz="2000" kern="1200" baseline="0" dirty="0">
              <a:latin typeface="Comic Sans MS" panose="030F0702030302020204" pitchFamily="66" charset="0"/>
            </a:rPr>
            <a:t>Thrombin </a:t>
          </a:r>
          <a:endParaRPr lang="en-US" sz="2000" kern="1200" dirty="0">
            <a:latin typeface="Comic Sans MS" panose="030F0702030302020204" pitchFamily="66" charset="0"/>
          </a:endParaRPr>
        </a:p>
        <a:p>
          <a:pPr marL="228600" lvl="1" indent="-228600" algn="l" defTabSz="889000" rtl="0">
            <a:lnSpc>
              <a:spcPct val="90000"/>
            </a:lnSpc>
            <a:spcBef>
              <a:spcPct val="0"/>
            </a:spcBef>
            <a:spcAft>
              <a:spcPct val="15000"/>
            </a:spcAft>
            <a:buChar char="••"/>
          </a:pPr>
          <a:r>
            <a:rPr lang="en-US" sz="2000" kern="1200" baseline="0" dirty="0">
              <a:latin typeface="Comic Sans MS" panose="030F0702030302020204" pitchFamily="66" charset="0"/>
            </a:rPr>
            <a:t>Bradykinin</a:t>
          </a:r>
          <a:endParaRPr lang="en-US" sz="2000" kern="1200" dirty="0">
            <a:latin typeface="Comic Sans MS" panose="030F0702030302020204" pitchFamily="66" charset="0"/>
          </a:endParaRPr>
        </a:p>
        <a:p>
          <a:pPr marL="228600" lvl="1" indent="-228600" algn="l" defTabSz="889000" rtl="0">
            <a:lnSpc>
              <a:spcPct val="90000"/>
            </a:lnSpc>
            <a:spcBef>
              <a:spcPct val="0"/>
            </a:spcBef>
            <a:spcAft>
              <a:spcPct val="15000"/>
            </a:spcAft>
            <a:buChar char="••"/>
          </a:pPr>
          <a:r>
            <a:rPr lang="en-US" sz="2000" b="1" kern="1200" baseline="0" dirty="0">
              <a:solidFill>
                <a:srgbClr val="FF0000"/>
              </a:solidFill>
              <a:latin typeface="Comic Sans MS" panose="030F0702030302020204" pitchFamily="66" charset="0"/>
            </a:rPr>
            <a:t>Cytokines</a:t>
          </a:r>
          <a:endParaRPr lang="en-US" sz="2000" b="1" kern="1200" dirty="0">
            <a:solidFill>
              <a:srgbClr val="FF0000"/>
            </a:solidFill>
            <a:latin typeface="Comic Sans MS" panose="030F0702030302020204" pitchFamily="66" charset="0"/>
          </a:endParaRPr>
        </a:p>
        <a:p>
          <a:pPr marL="228600" lvl="1" indent="-228600" algn="l" defTabSz="889000" rtl="0">
            <a:lnSpc>
              <a:spcPct val="90000"/>
            </a:lnSpc>
            <a:spcBef>
              <a:spcPct val="0"/>
            </a:spcBef>
            <a:spcAft>
              <a:spcPct val="15000"/>
            </a:spcAft>
            <a:buChar char="••"/>
          </a:pPr>
          <a:r>
            <a:rPr lang="en-US" sz="2000" kern="1200" baseline="0" dirty="0">
              <a:latin typeface="Comic Sans MS" panose="030F0702030302020204" pitchFamily="66" charset="0"/>
            </a:rPr>
            <a:t>IL-1</a:t>
          </a:r>
          <a:endParaRPr lang="en-US" sz="2000" kern="1200" dirty="0">
            <a:latin typeface="Comic Sans MS" panose="030F0702030302020204" pitchFamily="66" charset="0"/>
          </a:endParaRPr>
        </a:p>
        <a:p>
          <a:pPr marL="228600" lvl="1" indent="-228600" algn="l" defTabSz="889000" rtl="0">
            <a:lnSpc>
              <a:spcPct val="90000"/>
            </a:lnSpc>
            <a:spcBef>
              <a:spcPct val="0"/>
            </a:spcBef>
            <a:spcAft>
              <a:spcPct val="15000"/>
            </a:spcAft>
            <a:buChar char="••"/>
          </a:pPr>
          <a:r>
            <a:rPr lang="en-US" sz="2000" kern="1200" baseline="0" dirty="0">
              <a:latin typeface="Comic Sans MS" panose="030F0702030302020204" pitchFamily="66" charset="0"/>
            </a:rPr>
            <a:t>IL-6</a:t>
          </a:r>
          <a:endParaRPr lang="en-US" sz="2000" kern="1200" dirty="0">
            <a:latin typeface="Comic Sans MS" panose="030F0702030302020204" pitchFamily="66" charset="0"/>
          </a:endParaRPr>
        </a:p>
        <a:p>
          <a:pPr marL="228600" lvl="1" indent="-228600" algn="l" defTabSz="889000" rtl="0">
            <a:lnSpc>
              <a:spcPct val="90000"/>
            </a:lnSpc>
            <a:spcBef>
              <a:spcPct val="0"/>
            </a:spcBef>
            <a:spcAft>
              <a:spcPct val="15000"/>
            </a:spcAft>
            <a:buChar char="••"/>
          </a:pPr>
          <a:r>
            <a:rPr lang="en-US" sz="2000" kern="1200" baseline="0" dirty="0">
              <a:latin typeface="Comic Sans MS" panose="030F0702030302020204" pitchFamily="66" charset="0"/>
            </a:rPr>
            <a:t>TNF</a:t>
          </a:r>
          <a:endParaRPr lang="en-US" sz="2000" kern="1200" dirty="0">
            <a:latin typeface="Comic Sans MS" panose="030F0702030302020204" pitchFamily="66" charset="0"/>
          </a:endParaRPr>
        </a:p>
        <a:p>
          <a:pPr marL="228600" lvl="1" indent="-228600" algn="l" defTabSz="889000" rtl="0">
            <a:lnSpc>
              <a:spcPct val="90000"/>
            </a:lnSpc>
            <a:spcBef>
              <a:spcPct val="0"/>
            </a:spcBef>
            <a:spcAft>
              <a:spcPct val="15000"/>
            </a:spcAft>
            <a:buChar char="••"/>
          </a:pPr>
          <a:r>
            <a:rPr lang="en-US" sz="2000" kern="1200" baseline="0" dirty="0">
              <a:latin typeface="Comic Sans MS" panose="030F0702030302020204" pitchFamily="66" charset="0"/>
            </a:rPr>
            <a:t>TGF </a:t>
          </a:r>
          <a:r>
            <a:rPr lang="el-GR" sz="2000" kern="1200" baseline="0" dirty="0">
              <a:latin typeface="Comic Sans MS" panose="030F0702030302020204" pitchFamily="66" charset="0"/>
            </a:rPr>
            <a:t>β</a:t>
          </a:r>
          <a:endParaRPr lang="en-US" sz="2000" kern="1200" dirty="0">
            <a:latin typeface="Comic Sans MS" panose="030F0702030302020204" pitchFamily="66" charset="0"/>
          </a:endParaRPr>
        </a:p>
        <a:p>
          <a:pPr marL="228600" lvl="1" indent="-228600" algn="l" defTabSz="889000" rtl="0">
            <a:lnSpc>
              <a:spcPct val="90000"/>
            </a:lnSpc>
            <a:spcBef>
              <a:spcPct val="0"/>
            </a:spcBef>
            <a:spcAft>
              <a:spcPct val="15000"/>
            </a:spcAft>
            <a:buChar char="••"/>
          </a:pPr>
          <a:r>
            <a:rPr lang="en-US" sz="2000" kern="1200" baseline="0" dirty="0">
              <a:latin typeface="Comic Sans MS" panose="030F0702030302020204" pitchFamily="66" charset="0"/>
            </a:rPr>
            <a:t>PGDF</a:t>
          </a:r>
          <a:endParaRPr lang="en-US" sz="2000" kern="1200" dirty="0">
            <a:latin typeface="Comic Sans MS" panose="030F0702030302020204" pitchFamily="66" charset="0"/>
          </a:endParaRPr>
        </a:p>
      </dsp:txBody>
      <dsp:txXfrm>
        <a:off x="6494858" y="668956"/>
        <a:ext cx="5697140" cy="470939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DD9667-BE11-4723-BE96-A8A88A3DD9CF}">
      <dsp:nvSpPr>
        <dsp:cNvPr id="0" name=""/>
        <dsp:cNvSpPr/>
      </dsp:nvSpPr>
      <dsp:spPr>
        <a:xfrm>
          <a:off x="0" y="0"/>
          <a:ext cx="10394707" cy="0"/>
        </a:xfrm>
        <a:prstGeom prst="line">
          <a:avLst/>
        </a:prstGeom>
        <a:gradFill rotWithShape="0">
          <a:gsLst>
            <a:gs pos="0">
              <a:schemeClr val="accent1">
                <a:shade val="80000"/>
                <a:hueOff val="0"/>
                <a:satOff val="0"/>
                <a:lumOff val="0"/>
                <a:alphaOff val="0"/>
                <a:tint val="94000"/>
                <a:satMod val="100000"/>
                <a:lumMod val="108000"/>
              </a:schemeClr>
            </a:gs>
            <a:gs pos="50000">
              <a:schemeClr val="accent1">
                <a:shade val="80000"/>
                <a:hueOff val="0"/>
                <a:satOff val="0"/>
                <a:lumOff val="0"/>
                <a:alphaOff val="0"/>
                <a:tint val="98000"/>
                <a:shade val="100000"/>
                <a:satMod val="100000"/>
                <a:lumMod val="100000"/>
              </a:schemeClr>
            </a:gs>
            <a:gs pos="100000">
              <a:schemeClr val="accent1">
                <a:shade val="80000"/>
                <a:hueOff val="0"/>
                <a:satOff val="0"/>
                <a:lumOff val="0"/>
                <a:alphaOff val="0"/>
                <a:shade val="72000"/>
                <a:satMod val="120000"/>
                <a:lumMod val="100000"/>
              </a:schemeClr>
            </a:gs>
          </a:gsLst>
          <a:lin ang="5400000" scaled="0"/>
        </a:gradFill>
        <a:ln w="9525" cap="flat" cmpd="sng" algn="ctr">
          <a:solidFill>
            <a:schemeClr val="accent1">
              <a:shade val="8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2F856C1-7A6F-442D-96AA-3B5955A3128D}">
      <dsp:nvSpPr>
        <dsp:cNvPr id="0" name=""/>
        <dsp:cNvSpPr/>
      </dsp:nvSpPr>
      <dsp:spPr>
        <a:xfrm>
          <a:off x="0" y="0"/>
          <a:ext cx="10394707" cy="165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baseline="0" dirty="0">
              <a:latin typeface="Comic Sans MS" panose="030F0702030302020204" pitchFamily="66" charset="0"/>
            </a:rPr>
            <a:t>There is good evidence to suggest that NO(nitric oxide) has biphasic effects on </a:t>
          </a:r>
          <a:r>
            <a:rPr lang="en-US" sz="2400" kern="1200" baseline="0" dirty="0" err="1">
              <a:latin typeface="Comic Sans MS" panose="030F0702030302020204" pitchFamily="66" charset="0"/>
            </a:rPr>
            <a:t>osteoclastic</a:t>
          </a:r>
          <a:r>
            <a:rPr lang="en-US" sz="2400" kern="1200" baseline="0" dirty="0">
              <a:latin typeface="Comic Sans MS" panose="030F0702030302020204" pitchFamily="66" charset="0"/>
            </a:rPr>
            <a:t> bone resorption. </a:t>
          </a:r>
          <a:endParaRPr lang="en-US" sz="2400" kern="1200" dirty="0">
            <a:latin typeface="Comic Sans MS" panose="030F0702030302020204" pitchFamily="66" charset="0"/>
          </a:endParaRPr>
        </a:p>
      </dsp:txBody>
      <dsp:txXfrm>
        <a:off x="0" y="0"/>
        <a:ext cx="10394707" cy="1655594"/>
      </dsp:txXfrm>
    </dsp:sp>
    <dsp:sp modelId="{26FB22CF-1582-425F-9F5A-E1D315D99585}">
      <dsp:nvSpPr>
        <dsp:cNvPr id="0" name=""/>
        <dsp:cNvSpPr/>
      </dsp:nvSpPr>
      <dsp:spPr>
        <a:xfrm>
          <a:off x="0" y="1655594"/>
          <a:ext cx="10394707" cy="0"/>
        </a:xfrm>
        <a:prstGeom prst="line">
          <a:avLst/>
        </a:prstGeom>
        <a:gradFill rotWithShape="0">
          <a:gsLst>
            <a:gs pos="0">
              <a:schemeClr val="accent1">
                <a:shade val="80000"/>
                <a:hueOff val="449984"/>
                <a:satOff val="10464"/>
                <a:lumOff val="27325"/>
                <a:alphaOff val="0"/>
                <a:tint val="94000"/>
                <a:satMod val="100000"/>
                <a:lumMod val="108000"/>
              </a:schemeClr>
            </a:gs>
            <a:gs pos="50000">
              <a:schemeClr val="accent1">
                <a:shade val="80000"/>
                <a:hueOff val="449984"/>
                <a:satOff val="10464"/>
                <a:lumOff val="27325"/>
                <a:alphaOff val="0"/>
                <a:tint val="98000"/>
                <a:shade val="100000"/>
                <a:satMod val="100000"/>
                <a:lumMod val="100000"/>
              </a:schemeClr>
            </a:gs>
            <a:gs pos="100000">
              <a:schemeClr val="accent1">
                <a:shade val="80000"/>
                <a:hueOff val="449984"/>
                <a:satOff val="10464"/>
                <a:lumOff val="27325"/>
                <a:alphaOff val="0"/>
                <a:shade val="72000"/>
                <a:satMod val="120000"/>
                <a:lumMod val="100000"/>
              </a:schemeClr>
            </a:gs>
          </a:gsLst>
          <a:lin ang="5400000" scaled="0"/>
        </a:gradFill>
        <a:ln w="9525" cap="flat" cmpd="sng" algn="ctr">
          <a:solidFill>
            <a:schemeClr val="accent1">
              <a:shade val="80000"/>
              <a:hueOff val="449984"/>
              <a:satOff val="10464"/>
              <a:lumOff val="27325"/>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C84BE1F-B29B-4F31-9D2E-DD22C7F9F5BA}">
      <dsp:nvSpPr>
        <dsp:cNvPr id="0" name=""/>
        <dsp:cNvSpPr/>
      </dsp:nvSpPr>
      <dsp:spPr>
        <a:xfrm>
          <a:off x="0" y="1655594"/>
          <a:ext cx="10394707" cy="165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baseline="0" dirty="0">
              <a:latin typeface="Comic Sans MS" panose="030F0702030302020204" pitchFamily="66" charset="0"/>
            </a:rPr>
            <a:t>Low concentrations of NO have been shown to potentiate IL-1 induced bone resorption</a:t>
          </a:r>
          <a:r>
            <a:rPr lang="en-US" sz="2400" kern="1200" baseline="0" dirty="0">
              <a:latin typeface="Comic Sans MS" panose="030F0702030302020204" pitchFamily="66" charset="0"/>
            </a:rPr>
            <a:t>, </a:t>
          </a:r>
          <a:endParaRPr lang="en-US" sz="2400" kern="1200" baseline="0" dirty="0" smtClean="0">
            <a:latin typeface="Comic Sans MS" panose="030F0702030302020204" pitchFamily="66" charset="0"/>
          </a:endParaRPr>
        </a:p>
      </dsp:txBody>
      <dsp:txXfrm>
        <a:off x="0" y="1655594"/>
        <a:ext cx="10394707" cy="165559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B0E954-D61E-4235-BD1B-D112BBAE4C43}">
      <dsp:nvSpPr>
        <dsp:cNvPr id="0" name=""/>
        <dsp:cNvSpPr/>
      </dsp:nvSpPr>
      <dsp:spPr>
        <a:xfrm>
          <a:off x="875864" y="402199"/>
          <a:ext cx="9926466" cy="4721188"/>
        </a:xfrm>
        <a:prstGeom prst="rightArrow">
          <a:avLst/>
        </a:prstGeom>
        <a:gradFill rotWithShape="0">
          <a:gsLst>
            <a:gs pos="0">
              <a:schemeClr val="dk2">
                <a:tint val="40000"/>
                <a:hueOff val="0"/>
                <a:satOff val="0"/>
                <a:lumOff val="0"/>
                <a:alphaOff val="0"/>
                <a:tint val="94000"/>
                <a:satMod val="100000"/>
                <a:lumMod val="108000"/>
              </a:schemeClr>
            </a:gs>
            <a:gs pos="50000">
              <a:schemeClr val="dk2">
                <a:tint val="40000"/>
                <a:hueOff val="0"/>
                <a:satOff val="0"/>
                <a:lumOff val="0"/>
                <a:alphaOff val="0"/>
                <a:tint val="98000"/>
                <a:shade val="100000"/>
                <a:satMod val="100000"/>
                <a:lumMod val="100000"/>
              </a:schemeClr>
            </a:gs>
            <a:gs pos="100000">
              <a:schemeClr val="dk2">
                <a:tint val="40000"/>
                <a:hueOff val="0"/>
                <a:satOff val="0"/>
                <a:lumOff val="0"/>
                <a:alphaOff val="0"/>
                <a:shade val="72000"/>
                <a:satMod val="120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FF6BE4F-AEC4-4B8E-AA7F-934828E05026}">
      <dsp:nvSpPr>
        <dsp:cNvPr id="0" name=""/>
        <dsp:cNvSpPr/>
      </dsp:nvSpPr>
      <dsp:spPr>
        <a:xfrm>
          <a:off x="1292" y="1632860"/>
          <a:ext cx="1683302" cy="2677876"/>
        </a:xfrm>
        <a:prstGeom prst="round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baseline="0" dirty="0">
              <a:solidFill>
                <a:schemeClr val="accent2">
                  <a:lumMod val="60000"/>
                  <a:lumOff val="40000"/>
                </a:schemeClr>
              </a:solidFill>
            </a:rPr>
            <a:t>DIRECT TISSUE DAMAGE</a:t>
          </a:r>
          <a:endParaRPr lang="en-US" sz="1800" b="1" kern="1200" dirty="0">
            <a:solidFill>
              <a:schemeClr val="accent2">
                <a:lumMod val="60000"/>
                <a:lumOff val="40000"/>
              </a:schemeClr>
            </a:solidFill>
          </a:endParaRPr>
        </a:p>
      </dsp:txBody>
      <dsp:txXfrm>
        <a:off x="1292" y="1632860"/>
        <a:ext cx="1683302" cy="2677876"/>
      </dsp:txXfrm>
    </dsp:sp>
    <dsp:sp modelId="{E542BD93-CA93-4F59-B2C1-ED79EDD6F50F}">
      <dsp:nvSpPr>
        <dsp:cNvPr id="0" name=""/>
        <dsp:cNvSpPr/>
      </dsp:nvSpPr>
      <dsp:spPr>
        <a:xfrm>
          <a:off x="1965145" y="1619798"/>
          <a:ext cx="1856345" cy="2704001"/>
        </a:xfrm>
        <a:prstGeom prst="round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IN" sz="1800" kern="1200" baseline="0" dirty="0"/>
            <a:t>Periodontal pathogens - capable of enzymatic degradation of collagen, </a:t>
          </a:r>
          <a:r>
            <a:rPr lang="en-IN" sz="1800" kern="1200" baseline="0" dirty="0" err="1"/>
            <a:t>immunoglobulins</a:t>
          </a:r>
          <a:r>
            <a:rPr lang="en-IN" sz="1800" kern="1200" baseline="0" dirty="0"/>
            <a:t> and several complement components, </a:t>
          </a:r>
          <a:r>
            <a:rPr lang="en-IN" sz="1800" kern="1200" baseline="0" dirty="0" err="1"/>
            <a:t>lysis</a:t>
          </a:r>
          <a:r>
            <a:rPr lang="en-IN" sz="1800" kern="1200" baseline="0" dirty="0"/>
            <a:t> of human </a:t>
          </a:r>
          <a:r>
            <a:rPr lang="en-IN" sz="1800" kern="1200" baseline="0" dirty="0" err="1"/>
            <a:t>neutrophils</a:t>
          </a:r>
          <a:r>
            <a:rPr lang="en-IN" sz="1800" kern="1200" baseline="0" dirty="0"/>
            <a:t>.</a:t>
          </a:r>
          <a:endParaRPr lang="en-US" sz="1800" kern="1200" baseline="0" dirty="0"/>
        </a:p>
      </dsp:txBody>
      <dsp:txXfrm>
        <a:off x="1965145" y="1619798"/>
        <a:ext cx="1856345" cy="2704001"/>
      </dsp:txXfrm>
    </dsp:sp>
    <dsp:sp modelId="{76714BA3-0D98-46BA-9713-71B859412532}">
      <dsp:nvSpPr>
        <dsp:cNvPr id="0" name=""/>
        <dsp:cNvSpPr/>
      </dsp:nvSpPr>
      <dsp:spPr>
        <a:xfrm>
          <a:off x="4102042" y="1841860"/>
          <a:ext cx="1683302" cy="2259876"/>
        </a:xfrm>
        <a:prstGeom prst="round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baseline="0" dirty="0"/>
            <a:t>Gram negative bacteria possess LPS complexes (</a:t>
          </a:r>
          <a:r>
            <a:rPr lang="en-US" sz="1800" kern="1200" baseline="0" dirty="0" err="1"/>
            <a:t>endotoxins</a:t>
          </a:r>
          <a:r>
            <a:rPr lang="en-US" sz="1800" kern="1200" baseline="0" dirty="0"/>
            <a:t>) - cell breakdown &amp; tissue destruction</a:t>
          </a:r>
          <a:endParaRPr lang="en-US" sz="1800" kern="1200" dirty="0"/>
        </a:p>
      </dsp:txBody>
      <dsp:txXfrm>
        <a:off x="4102042" y="1841860"/>
        <a:ext cx="1683302" cy="2259876"/>
      </dsp:txXfrm>
    </dsp:sp>
    <dsp:sp modelId="{E0509983-961A-4CD0-AB04-8ACCBCE189AD}">
      <dsp:nvSpPr>
        <dsp:cNvPr id="0" name=""/>
        <dsp:cNvSpPr/>
      </dsp:nvSpPr>
      <dsp:spPr>
        <a:xfrm>
          <a:off x="6065894" y="2063933"/>
          <a:ext cx="1683302" cy="1815729"/>
        </a:xfrm>
        <a:prstGeom prst="round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baseline="0" dirty="0"/>
            <a:t>stimulation of </a:t>
          </a:r>
          <a:r>
            <a:rPr lang="en-US" sz="1800" kern="1200" baseline="0" dirty="0" err="1"/>
            <a:t>collagenase</a:t>
          </a:r>
          <a:r>
            <a:rPr lang="en-US" sz="1800" kern="1200" baseline="0" dirty="0"/>
            <a:t> release from macrophages</a:t>
          </a:r>
          <a:endParaRPr lang="en-US" sz="1800" kern="1200" dirty="0"/>
        </a:p>
      </dsp:txBody>
      <dsp:txXfrm>
        <a:off x="6065894" y="2063933"/>
        <a:ext cx="1683302" cy="1815729"/>
      </dsp:txXfrm>
    </dsp:sp>
    <dsp:sp modelId="{72AB9754-305F-442C-BC67-E7514BD168F7}">
      <dsp:nvSpPr>
        <dsp:cNvPr id="0" name=""/>
        <dsp:cNvSpPr/>
      </dsp:nvSpPr>
      <dsp:spPr>
        <a:xfrm>
          <a:off x="8029747" y="2259871"/>
          <a:ext cx="1683302" cy="1423855"/>
        </a:xfrm>
        <a:prstGeom prst="round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baseline="0" dirty="0"/>
            <a:t>activation of complement via the alternative pathway</a:t>
          </a:r>
          <a:endParaRPr lang="en-US" sz="1800" kern="1200" dirty="0"/>
        </a:p>
      </dsp:txBody>
      <dsp:txXfrm>
        <a:off x="8029747" y="2259871"/>
        <a:ext cx="1683302" cy="1423855"/>
      </dsp:txXfrm>
    </dsp:sp>
    <dsp:sp modelId="{4AF6404C-C6AB-4CC7-8CEA-3269702431D2}">
      <dsp:nvSpPr>
        <dsp:cNvPr id="0" name=""/>
        <dsp:cNvSpPr/>
      </dsp:nvSpPr>
      <dsp:spPr>
        <a:xfrm>
          <a:off x="9993600" y="2455819"/>
          <a:ext cx="1683302" cy="1031958"/>
        </a:xfrm>
        <a:prstGeom prst="round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baseline="0" dirty="0"/>
            <a:t>stimulation of bone </a:t>
          </a:r>
          <a:r>
            <a:rPr lang="en-US" sz="1800" kern="1200" baseline="0" dirty="0" err="1"/>
            <a:t>resorption</a:t>
          </a:r>
          <a:endParaRPr lang="en-US" sz="1800" kern="1200" baseline="0" dirty="0"/>
        </a:p>
      </dsp:txBody>
      <dsp:txXfrm>
        <a:off x="9993600" y="2455819"/>
        <a:ext cx="1683302" cy="103195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F7BB34-64F9-4C88-A8B4-16A3021B7742}">
      <dsp:nvSpPr>
        <dsp:cNvPr id="0" name=""/>
        <dsp:cNvSpPr/>
      </dsp:nvSpPr>
      <dsp:spPr>
        <a:xfrm>
          <a:off x="0" y="0"/>
          <a:ext cx="12192000" cy="1054504"/>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baseline="0" dirty="0"/>
            <a:t>INDIRECT DAMAGE</a:t>
          </a:r>
          <a:endParaRPr lang="en-US" sz="2800" kern="1200" dirty="0"/>
        </a:p>
      </dsp:txBody>
      <dsp:txXfrm>
        <a:off x="0" y="0"/>
        <a:ext cx="12192000" cy="1054504"/>
      </dsp:txXfrm>
    </dsp:sp>
    <dsp:sp modelId="{3A7D4393-B63B-431A-83AD-D30D88CBCD49}">
      <dsp:nvSpPr>
        <dsp:cNvPr id="0" name=""/>
        <dsp:cNvSpPr/>
      </dsp:nvSpPr>
      <dsp:spPr>
        <a:xfrm>
          <a:off x="0" y="1414750"/>
          <a:ext cx="12192000" cy="697829"/>
        </a:xfrm>
        <a:prstGeom prst="roundRect">
          <a:avLst/>
        </a:prstGeom>
        <a:solidFill>
          <a:schemeClr val="accent2">
            <a:shade val="80000"/>
            <a:hueOff val="-31317"/>
            <a:satOff val="-43"/>
            <a:lumOff val="36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baseline="0" dirty="0">
              <a:solidFill>
                <a:srgbClr val="C00000"/>
              </a:solidFill>
            </a:rPr>
            <a:t>BACTERIALLY TRIGGERED AUTO-DESTRUCTION </a:t>
          </a:r>
          <a:endParaRPr lang="en-US" sz="1800" kern="1200" dirty="0">
            <a:solidFill>
              <a:srgbClr val="C00000"/>
            </a:solidFill>
          </a:endParaRPr>
        </a:p>
      </dsp:txBody>
      <dsp:txXfrm>
        <a:off x="0" y="1414750"/>
        <a:ext cx="12192000" cy="697829"/>
      </dsp:txXfrm>
    </dsp:sp>
    <dsp:sp modelId="{29D3B267-EBCC-4F8E-AAF1-5DBBCC6D391E}">
      <dsp:nvSpPr>
        <dsp:cNvPr id="0" name=""/>
        <dsp:cNvSpPr/>
      </dsp:nvSpPr>
      <dsp:spPr>
        <a:xfrm>
          <a:off x="0" y="2150653"/>
          <a:ext cx="12192000" cy="975054"/>
        </a:xfrm>
        <a:prstGeom prst="roundRect">
          <a:avLst/>
        </a:prstGeom>
        <a:solidFill>
          <a:schemeClr val="accent2">
            <a:shade val="80000"/>
            <a:hueOff val="-62634"/>
            <a:satOff val="-86"/>
            <a:lumOff val="72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IN" sz="1800" b="1" kern="1200" baseline="0" dirty="0">
              <a:solidFill>
                <a:srgbClr val="C00000"/>
              </a:solidFill>
            </a:rPr>
            <a:t>NEUTROPHIL CONTRIBUTES TO MECHANICAL TISSUE DAMAGE AND CONCOMITANT RELEASE OF LYSOSOMAL ENZYMES AND ROS</a:t>
          </a:r>
          <a:endParaRPr lang="en-US" sz="1800" b="1" kern="1200" baseline="0" dirty="0">
            <a:solidFill>
              <a:srgbClr val="C00000"/>
            </a:solidFill>
          </a:endParaRPr>
        </a:p>
      </dsp:txBody>
      <dsp:txXfrm>
        <a:off x="0" y="2150653"/>
        <a:ext cx="12192000" cy="975054"/>
      </dsp:txXfrm>
    </dsp:sp>
    <dsp:sp modelId="{349C924E-FEB4-4A04-923B-197048FA7AEC}">
      <dsp:nvSpPr>
        <dsp:cNvPr id="0" name=""/>
        <dsp:cNvSpPr/>
      </dsp:nvSpPr>
      <dsp:spPr>
        <a:xfrm>
          <a:off x="0" y="3125007"/>
          <a:ext cx="12192000" cy="1107696"/>
        </a:xfrm>
        <a:prstGeom prst="roundRect">
          <a:avLst/>
        </a:prstGeom>
        <a:solidFill>
          <a:schemeClr val="accent2">
            <a:shade val="80000"/>
            <a:hueOff val="-93951"/>
            <a:satOff val="-129"/>
            <a:lumOff val="108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IN" sz="1800" b="1" kern="1200" baseline="0" dirty="0">
              <a:solidFill>
                <a:srgbClr val="C00000"/>
              </a:solidFill>
            </a:rPr>
            <a:t>EXTRACELLULAR DISCHARGE OF GRANULAR CONTENTS, &amp; RELEASE OF PRO-INFLAMMATORY MEDIATORS CAUSE FURTHER DAMAGE.</a:t>
          </a:r>
          <a:endParaRPr lang="en-US" sz="1800" b="1" kern="1200" baseline="0" dirty="0">
            <a:solidFill>
              <a:srgbClr val="C00000"/>
            </a:solidFill>
          </a:endParaRPr>
        </a:p>
      </dsp:txBody>
      <dsp:txXfrm>
        <a:off x="0" y="3125007"/>
        <a:ext cx="12192000" cy="1107696"/>
      </dsp:txXfrm>
    </dsp:sp>
    <dsp:sp modelId="{DFDC9380-5629-415F-A21D-D2C3482AA104}">
      <dsp:nvSpPr>
        <dsp:cNvPr id="0" name=""/>
        <dsp:cNvSpPr/>
      </dsp:nvSpPr>
      <dsp:spPr>
        <a:xfrm>
          <a:off x="0" y="4211264"/>
          <a:ext cx="12192000" cy="651543"/>
        </a:xfrm>
        <a:prstGeom prst="roundRect">
          <a:avLst/>
        </a:prstGeom>
        <a:solidFill>
          <a:schemeClr val="accent2">
            <a:shade val="80000"/>
            <a:hueOff val="-125268"/>
            <a:satOff val="-173"/>
            <a:lumOff val="144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IN" sz="1800" b="1" kern="1200" baseline="0" dirty="0">
              <a:solidFill>
                <a:srgbClr val="C00000"/>
              </a:solidFill>
            </a:rPr>
            <a:t>CHEMOTACTIC FACTORS (SUCH AS LEUKOTRIENE B</a:t>
          </a:r>
          <a:r>
            <a:rPr lang="en-IN" sz="1800" b="1" kern="1200" baseline="-25000" dirty="0">
              <a:solidFill>
                <a:srgbClr val="C00000"/>
              </a:solidFill>
            </a:rPr>
            <a:t>4</a:t>
          </a:r>
          <a:r>
            <a:rPr lang="en-IN" sz="1800" b="1" kern="1200" baseline="0" dirty="0">
              <a:solidFill>
                <a:srgbClr val="C00000"/>
              </a:solidFill>
            </a:rPr>
            <a:t>) THAT ATTRACT INCREASING NUMBERS OF NEUTROPHILS.</a:t>
          </a:r>
          <a:endParaRPr lang="en-US" sz="1800" b="1" kern="1200" baseline="0" dirty="0">
            <a:solidFill>
              <a:srgbClr val="C00000"/>
            </a:solidFill>
          </a:endParaRPr>
        </a:p>
      </dsp:txBody>
      <dsp:txXfrm>
        <a:off x="0" y="4211264"/>
        <a:ext cx="12192000" cy="651543"/>
      </dsp:txXfrm>
    </dsp:sp>
    <dsp:sp modelId="{7DD2BBA8-40F0-499D-B292-315C679DF0D8}">
      <dsp:nvSpPr>
        <dsp:cNvPr id="0" name=""/>
        <dsp:cNvSpPr/>
      </dsp:nvSpPr>
      <dsp:spPr>
        <a:xfrm>
          <a:off x="0" y="4984382"/>
          <a:ext cx="12192000" cy="651543"/>
        </a:xfrm>
        <a:prstGeom prst="roundRect">
          <a:avLst/>
        </a:prstGeom>
        <a:solidFill>
          <a:schemeClr val="accent2">
            <a:shade val="80000"/>
            <a:hueOff val="-156585"/>
            <a:satOff val="-216"/>
            <a:lumOff val="181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IN" sz="1800" b="1" kern="1200" baseline="0" dirty="0">
              <a:solidFill>
                <a:srgbClr val="C00000"/>
              </a:solidFill>
            </a:rPr>
            <a:t>MACROPHAGES/MONOCYTES , SECRETE IL-1 AND PGE</a:t>
          </a:r>
          <a:r>
            <a:rPr lang="en-IN" sz="1800" b="1" kern="1200" baseline="-25000" dirty="0">
              <a:solidFill>
                <a:srgbClr val="C00000"/>
              </a:solidFill>
            </a:rPr>
            <a:t>2</a:t>
          </a:r>
          <a:r>
            <a:rPr lang="en-IN" sz="1800" b="1" kern="1200" baseline="0" dirty="0">
              <a:solidFill>
                <a:srgbClr val="C00000"/>
              </a:solidFill>
            </a:rPr>
            <a:t> </a:t>
          </a:r>
          <a:endParaRPr lang="en-US" sz="1800" b="1" kern="1200" baseline="0" dirty="0">
            <a:solidFill>
              <a:srgbClr val="C00000"/>
            </a:solidFill>
          </a:endParaRPr>
        </a:p>
      </dsp:txBody>
      <dsp:txXfrm>
        <a:off x="0" y="4984382"/>
        <a:ext cx="12192000" cy="651543"/>
      </dsp:txXfrm>
    </dsp:sp>
    <dsp:sp modelId="{79469F79-5BC3-4C9C-9E41-3BE2EA04E9B8}">
      <dsp:nvSpPr>
        <dsp:cNvPr id="0" name=""/>
        <dsp:cNvSpPr/>
      </dsp:nvSpPr>
      <dsp:spPr>
        <a:xfrm>
          <a:off x="0" y="5717555"/>
          <a:ext cx="12192000" cy="651543"/>
        </a:xfrm>
        <a:prstGeom prst="roundRect">
          <a:avLst/>
        </a:prstGeom>
        <a:solidFill>
          <a:schemeClr val="accent2">
            <a:shade val="80000"/>
            <a:hueOff val="-187902"/>
            <a:satOff val="-259"/>
            <a:lumOff val="217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IN" sz="1800" b="1" kern="1200" baseline="0" dirty="0">
              <a:solidFill>
                <a:srgbClr val="C00000"/>
              </a:solidFill>
            </a:rPr>
            <a:t>B-CELL AND PLASMA CELL</a:t>
          </a:r>
          <a:endParaRPr lang="en-US" sz="1800" b="1" kern="1200" baseline="0" dirty="0">
            <a:solidFill>
              <a:srgbClr val="C00000"/>
            </a:solidFill>
          </a:endParaRPr>
        </a:p>
      </dsp:txBody>
      <dsp:txXfrm>
        <a:off x="0" y="5717555"/>
        <a:ext cx="12192000" cy="651543"/>
      </dsp:txXfrm>
    </dsp:sp>
    <dsp:sp modelId="{8895023C-9F61-4293-ADE5-7643B7738361}">
      <dsp:nvSpPr>
        <dsp:cNvPr id="0" name=""/>
        <dsp:cNvSpPr/>
      </dsp:nvSpPr>
      <dsp:spPr>
        <a:xfrm>
          <a:off x="0" y="6206456"/>
          <a:ext cx="12192000" cy="651543"/>
        </a:xfrm>
        <a:prstGeom prst="roundRect">
          <a:avLst/>
        </a:prstGeom>
        <a:solidFill>
          <a:schemeClr val="accent2">
            <a:shade val="80000"/>
            <a:hueOff val="-219218"/>
            <a:satOff val="-302"/>
            <a:lumOff val="25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IN" sz="1800" b="1" kern="1200" baseline="0" dirty="0">
              <a:solidFill>
                <a:srgbClr val="C00000"/>
              </a:solidFill>
            </a:rPr>
            <a:t>DENDRITIC CELLS </a:t>
          </a:r>
          <a:endParaRPr lang="en-US" sz="1800" b="1" kern="1200" baseline="0" dirty="0">
            <a:solidFill>
              <a:srgbClr val="C00000"/>
            </a:solidFill>
          </a:endParaRPr>
        </a:p>
      </dsp:txBody>
      <dsp:txXfrm>
        <a:off x="0" y="6206456"/>
        <a:ext cx="12192000" cy="65154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4A95BC-BC91-4C09-93C6-B1C1B691F048}">
      <dsp:nvSpPr>
        <dsp:cNvPr id="0" name=""/>
        <dsp:cNvSpPr/>
      </dsp:nvSpPr>
      <dsp:spPr>
        <a:xfrm>
          <a:off x="0" y="0"/>
          <a:ext cx="2475185" cy="247518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4366B0-6788-4391-929B-E5561B01E37C}">
      <dsp:nvSpPr>
        <dsp:cNvPr id="0" name=""/>
        <dsp:cNvSpPr/>
      </dsp:nvSpPr>
      <dsp:spPr>
        <a:xfrm>
          <a:off x="1237592" y="0"/>
          <a:ext cx="9126233" cy="247518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baseline="0" dirty="0"/>
            <a:t>POLYSACCHARIDE AND LIPOPOLYSACCHARIDE </a:t>
          </a:r>
          <a:endParaRPr lang="en-US" sz="1900" kern="1200" dirty="0"/>
        </a:p>
      </dsp:txBody>
      <dsp:txXfrm>
        <a:off x="1237592" y="0"/>
        <a:ext cx="9126233" cy="396029"/>
      </dsp:txXfrm>
    </dsp:sp>
    <dsp:sp modelId="{37DECD17-5137-4498-B865-AEC661985E30}">
      <dsp:nvSpPr>
        <dsp:cNvPr id="0" name=""/>
        <dsp:cNvSpPr/>
      </dsp:nvSpPr>
      <dsp:spPr>
        <a:xfrm>
          <a:off x="259894" y="396029"/>
          <a:ext cx="1955396" cy="1955396"/>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6D138-768C-4CBC-8AA0-2CA7B088884D}">
      <dsp:nvSpPr>
        <dsp:cNvPr id="0" name=""/>
        <dsp:cNvSpPr/>
      </dsp:nvSpPr>
      <dsp:spPr>
        <a:xfrm>
          <a:off x="1237592" y="396029"/>
          <a:ext cx="9126233" cy="1955396"/>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baseline="0" dirty="0"/>
            <a:t>LEUKOTOXIN</a:t>
          </a:r>
          <a:endParaRPr lang="en-US" sz="1900" kern="1200" dirty="0"/>
        </a:p>
      </dsp:txBody>
      <dsp:txXfrm>
        <a:off x="1237592" y="396029"/>
        <a:ext cx="9126233" cy="396029"/>
      </dsp:txXfrm>
    </dsp:sp>
    <dsp:sp modelId="{197FCB0A-EB56-4563-9839-1E0FA6B68C5C}">
      <dsp:nvSpPr>
        <dsp:cNvPr id="0" name=""/>
        <dsp:cNvSpPr/>
      </dsp:nvSpPr>
      <dsp:spPr>
        <a:xfrm>
          <a:off x="519789" y="792059"/>
          <a:ext cx="1435607" cy="1435607"/>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D3193A-AB2D-4878-AC44-70D102D6F491}">
      <dsp:nvSpPr>
        <dsp:cNvPr id="0" name=""/>
        <dsp:cNvSpPr/>
      </dsp:nvSpPr>
      <dsp:spPr>
        <a:xfrm>
          <a:off x="1237592" y="792059"/>
          <a:ext cx="9126233" cy="143560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baseline="0" dirty="0"/>
            <a:t>EXTRACELLULAR PROTEOLYTIC ENZYMES </a:t>
          </a:r>
          <a:endParaRPr lang="en-US" sz="1900" kern="1200" dirty="0"/>
        </a:p>
      </dsp:txBody>
      <dsp:txXfrm>
        <a:off x="1237592" y="792059"/>
        <a:ext cx="9126233" cy="396029"/>
      </dsp:txXfrm>
    </dsp:sp>
    <dsp:sp modelId="{65FFCEE7-F73E-4B10-A589-75B12DD1FC05}">
      <dsp:nvSpPr>
        <dsp:cNvPr id="0" name=""/>
        <dsp:cNvSpPr/>
      </dsp:nvSpPr>
      <dsp:spPr>
        <a:xfrm>
          <a:off x="779683" y="1188089"/>
          <a:ext cx="915818" cy="915818"/>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8DC956-9E67-475D-A63B-BBAE81904D0E}">
      <dsp:nvSpPr>
        <dsp:cNvPr id="0" name=""/>
        <dsp:cNvSpPr/>
      </dsp:nvSpPr>
      <dsp:spPr>
        <a:xfrm>
          <a:off x="1237592" y="1188089"/>
          <a:ext cx="9126233" cy="91581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baseline="0" dirty="0"/>
            <a:t>GROEL HEAT SHOCK PROTEIN </a:t>
          </a:r>
          <a:endParaRPr lang="en-US" sz="1900" kern="1200" dirty="0"/>
        </a:p>
      </dsp:txBody>
      <dsp:txXfrm>
        <a:off x="1237592" y="1188089"/>
        <a:ext cx="9126233" cy="396029"/>
      </dsp:txXfrm>
    </dsp:sp>
    <dsp:sp modelId="{FF1485F9-4DFC-4DAB-91CD-97D35E1617A0}">
      <dsp:nvSpPr>
        <dsp:cNvPr id="0" name=""/>
        <dsp:cNvSpPr/>
      </dsp:nvSpPr>
      <dsp:spPr>
        <a:xfrm>
          <a:off x="1039578" y="1584119"/>
          <a:ext cx="396029" cy="396029"/>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7E7D3-56B1-4887-B510-8A4DA391F963}">
      <dsp:nvSpPr>
        <dsp:cNvPr id="0" name=""/>
        <dsp:cNvSpPr/>
      </dsp:nvSpPr>
      <dsp:spPr>
        <a:xfrm>
          <a:off x="1237592" y="1584119"/>
          <a:ext cx="9126233" cy="39602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baseline="0" dirty="0"/>
            <a:t>FIMBRIAE </a:t>
          </a:r>
          <a:endParaRPr lang="en-US" sz="1900" kern="1200" dirty="0"/>
        </a:p>
      </dsp:txBody>
      <dsp:txXfrm>
        <a:off x="1237592" y="1584119"/>
        <a:ext cx="9126233" cy="39602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BCCE5B-B78E-4B73-917F-7F90FB3EAA32}">
      <dsp:nvSpPr>
        <dsp:cNvPr id="0" name=""/>
        <dsp:cNvSpPr/>
      </dsp:nvSpPr>
      <dsp:spPr>
        <a:xfrm rot="10800000">
          <a:off x="1876011" y="475"/>
          <a:ext cx="6891944" cy="560281"/>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69" tIns="102870" rIns="192024" bIns="102870" numCol="1" spcCol="1270" anchor="ctr" anchorCtr="0">
          <a:noAutofit/>
        </a:bodyPr>
        <a:lstStyle/>
        <a:p>
          <a:pPr lvl="0" algn="ctr" defTabSz="1200150" rtl="0">
            <a:lnSpc>
              <a:spcPct val="90000"/>
            </a:lnSpc>
            <a:spcBef>
              <a:spcPct val="0"/>
            </a:spcBef>
            <a:spcAft>
              <a:spcPct val="35000"/>
            </a:spcAft>
          </a:pPr>
          <a:r>
            <a:rPr lang="en-US" sz="2700" b="1" kern="1200" dirty="0"/>
            <a:t>Peculiarity of cell membrane</a:t>
          </a:r>
        </a:p>
      </dsp:txBody>
      <dsp:txXfrm rot="10800000">
        <a:off x="1876011" y="475"/>
        <a:ext cx="6891944" cy="560281"/>
      </dsp:txXfrm>
    </dsp:sp>
    <dsp:sp modelId="{311080D1-5C2E-447B-AE22-B09DE9E41348}">
      <dsp:nvSpPr>
        <dsp:cNvPr id="0" name=""/>
        <dsp:cNvSpPr/>
      </dsp:nvSpPr>
      <dsp:spPr>
        <a:xfrm>
          <a:off x="1595870" y="475"/>
          <a:ext cx="560281" cy="560281"/>
        </a:xfrm>
        <a:prstGeom prst="ellipse">
          <a:avLst/>
        </a:prstGeom>
        <a:solidFill>
          <a:schemeClr val="accent2">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ECCFA8-156C-4757-A7EC-1EB13E81E7BE}">
      <dsp:nvSpPr>
        <dsp:cNvPr id="0" name=""/>
        <dsp:cNvSpPr/>
      </dsp:nvSpPr>
      <dsp:spPr>
        <a:xfrm rot="10800000">
          <a:off x="1876011" y="728005"/>
          <a:ext cx="6891944" cy="560281"/>
        </a:xfrm>
        <a:prstGeom prst="homePlate">
          <a:avLst/>
        </a:prstGeom>
        <a:solidFill>
          <a:schemeClr val="accent2">
            <a:hueOff val="-874839"/>
            <a:satOff val="-1684"/>
            <a:lumOff val="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69" tIns="102870" rIns="192024" bIns="102870" numCol="1" spcCol="1270" anchor="ctr" anchorCtr="0">
          <a:noAutofit/>
        </a:bodyPr>
        <a:lstStyle/>
        <a:p>
          <a:pPr lvl="0" algn="ctr" defTabSz="1200150" rtl="0">
            <a:lnSpc>
              <a:spcPct val="90000"/>
            </a:lnSpc>
            <a:spcBef>
              <a:spcPct val="0"/>
            </a:spcBef>
            <a:spcAft>
              <a:spcPct val="35000"/>
            </a:spcAft>
          </a:pPr>
          <a:r>
            <a:rPr lang="en-US" sz="2700" b="1" kern="1200" baseline="0" dirty="0" err="1"/>
            <a:t>Lipopolysachrides</a:t>
          </a:r>
          <a:r>
            <a:rPr lang="en-US" sz="2700" b="1" kern="1200" baseline="0" dirty="0"/>
            <a:t> </a:t>
          </a:r>
          <a:endParaRPr lang="en-US" sz="2700" b="1" kern="1200" dirty="0"/>
        </a:p>
      </dsp:txBody>
      <dsp:txXfrm rot="10800000">
        <a:off x="1876011" y="728005"/>
        <a:ext cx="6891944" cy="560281"/>
      </dsp:txXfrm>
    </dsp:sp>
    <dsp:sp modelId="{3583E07E-6063-4005-A245-AFF6A00F1F4B}">
      <dsp:nvSpPr>
        <dsp:cNvPr id="0" name=""/>
        <dsp:cNvSpPr/>
      </dsp:nvSpPr>
      <dsp:spPr>
        <a:xfrm>
          <a:off x="1595870" y="728005"/>
          <a:ext cx="560281" cy="560281"/>
        </a:xfrm>
        <a:prstGeom prst="ellipse">
          <a:avLst/>
        </a:prstGeom>
        <a:solidFill>
          <a:schemeClr val="accent2">
            <a:tint val="50000"/>
            <a:hueOff val="-749910"/>
            <a:satOff val="-1468"/>
            <a:lumOff val="-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4AEEE4-BD32-408C-9473-C7AE1F293F75}">
      <dsp:nvSpPr>
        <dsp:cNvPr id="0" name=""/>
        <dsp:cNvSpPr/>
      </dsp:nvSpPr>
      <dsp:spPr>
        <a:xfrm rot="10800000">
          <a:off x="1876011" y="1455535"/>
          <a:ext cx="6891944" cy="560281"/>
        </a:xfrm>
        <a:prstGeom prst="homePlate">
          <a:avLst/>
        </a:prstGeom>
        <a:solidFill>
          <a:schemeClr val="accent2">
            <a:hueOff val="-1749677"/>
            <a:satOff val="-3368"/>
            <a:lumOff val="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69" tIns="102870" rIns="192024" bIns="102870" numCol="1" spcCol="1270" anchor="ctr" anchorCtr="0">
          <a:noAutofit/>
        </a:bodyPr>
        <a:lstStyle/>
        <a:p>
          <a:pPr lvl="0" algn="ctr" defTabSz="1200150" rtl="0">
            <a:lnSpc>
              <a:spcPct val="90000"/>
            </a:lnSpc>
            <a:spcBef>
              <a:spcPct val="0"/>
            </a:spcBef>
            <a:spcAft>
              <a:spcPct val="35000"/>
            </a:spcAft>
          </a:pPr>
          <a:r>
            <a:rPr lang="en-US" sz="2700" b="1" kern="1200" baseline="0" dirty="0"/>
            <a:t>Major sheath protein </a:t>
          </a:r>
          <a:endParaRPr lang="en-US" sz="2700" b="1" kern="1200" dirty="0"/>
        </a:p>
      </dsp:txBody>
      <dsp:txXfrm rot="10800000">
        <a:off x="1876011" y="1455535"/>
        <a:ext cx="6891944" cy="560281"/>
      </dsp:txXfrm>
    </dsp:sp>
    <dsp:sp modelId="{AEABB36D-6537-4DC7-B7AA-896A77709BB9}">
      <dsp:nvSpPr>
        <dsp:cNvPr id="0" name=""/>
        <dsp:cNvSpPr/>
      </dsp:nvSpPr>
      <dsp:spPr>
        <a:xfrm>
          <a:off x="1595870" y="1455535"/>
          <a:ext cx="560281" cy="560281"/>
        </a:xfrm>
        <a:prstGeom prst="ellipse">
          <a:avLst/>
        </a:prstGeom>
        <a:solidFill>
          <a:schemeClr val="accent2">
            <a:tint val="50000"/>
            <a:hueOff val="-1499819"/>
            <a:satOff val="-2936"/>
            <a:lumOff val="-1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51E931-AE81-486D-8C6B-14992E9082A5}">
      <dsp:nvSpPr>
        <dsp:cNvPr id="0" name=""/>
        <dsp:cNvSpPr/>
      </dsp:nvSpPr>
      <dsp:spPr>
        <a:xfrm rot="10800000">
          <a:off x="1876011" y="2183065"/>
          <a:ext cx="6891944" cy="560281"/>
        </a:xfrm>
        <a:prstGeom prst="homePlate">
          <a:avLst/>
        </a:prstGeom>
        <a:solidFill>
          <a:schemeClr val="accent2">
            <a:hueOff val="-2624515"/>
            <a:satOff val="-5052"/>
            <a:lumOff val="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69" tIns="102870" rIns="192024" bIns="102870" numCol="1" spcCol="1270" anchor="ctr" anchorCtr="0">
          <a:noAutofit/>
        </a:bodyPr>
        <a:lstStyle/>
        <a:p>
          <a:pPr lvl="0" algn="ctr" defTabSz="1200150" rtl="0">
            <a:lnSpc>
              <a:spcPct val="90000"/>
            </a:lnSpc>
            <a:spcBef>
              <a:spcPct val="0"/>
            </a:spcBef>
            <a:spcAft>
              <a:spcPct val="35000"/>
            </a:spcAft>
          </a:pPr>
          <a:r>
            <a:rPr lang="en-US" sz="2700" b="1" kern="1200" baseline="0" dirty="0"/>
            <a:t>Flagellum </a:t>
          </a:r>
          <a:endParaRPr lang="en-US" sz="2700" b="1" kern="1200" dirty="0"/>
        </a:p>
      </dsp:txBody>
      <dsp:txXfrm rot="10800000">
        <a:off x="1876011" y="2183065"/>
        <a:ext cx="6891944" cy="560281"/>
      </dsp:txXfrm>
    </dsp:sp>
    <dsp:sp modelId="{AC8C4B3A-3243-4290-8226-0F7E68EA9BD3}">
      <dsp:nvSpPr>
        <dsp:cNvPr id="0" name=""/>
        <dsp:cNvSpPr/>
      </dsp:nvSpPr>
      <dsp:spPr>
        <a:xfrm>
          <a:off x="1595870" y="2183065"/>
          <a:ext cx="560281" cy="560281"/>
        </a:xfrm>
        <a:prstGeom prst="ellipse">
          <a:avLst/>
        </a:prstGeom>
        <a:solidFill>
          <a:schemeClr val="accent2">
            <a:tint val="50000"/>
            <a:hueOff val="-2249729"/>
            <a:satOff val="-4404"/>
            <a:lumOff val="-2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8FEFE9-5474-4D28-9527-8B41A2184BB3}">
      <dsp:nvSpPr>
        <dsp:cNvPr id="0" name=""/>
        <dsp:cNvSpPr/>
      </dsp:nvSpPr>
      <dsp:spPr>
        <a:xfrm rot="10800000">
          <a:off x="1876011" y="2910595"/>
          <a:ext cx="6891944" cy="560281"/>
        </a:xfrm>
        <a:prstGeom prst="homePlate">
          <a:avLst/>
        </a:prstGeom>
        <a:solidFill>
          <a:schemeClr val="accent2">
            <a:hueOff val="-3499354"/>
            <a:satOff val="-6736"/>
            <a:lumOff val="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69" tIns="102870" rIns="192024" bIns="102870" numCol="1" spcCol="1270" anchor="ctr" anchorCtr="0">
          <a:noAutofit/>
        </a:bodyPr>
        <a:lstStyle/>
        <a:p>
          <a:pPr lvl="0" algn="ctr" defTabSz="1200150" rtl="0">
            <a:lnSpc>
              <a:spcPct val="90000"/>
            </a:lnSpc>
            <a:spcBef>
              <a:spcPct val="0"/>
            </a:spcBef>
            <a:spcAft>
              <a:spcPct val="35000"/>
            </a:spcAft>
          </a:pPr>
          <a:r>
            <a:rPr lang="en-US" sz="2700" b="1" kern="1200" baseline="0" dirty="0"/>
            <a:t>Extracellular </a:t>
          </a:r>
          <a:r>
            <a:rPr lang="en-US" sz="2700" b="1" kern="1200" baseline="0" dirty="0" err="1"/>
            <a:t>proteolytic</a:t>
          </a:r>
          <a:r>
            <a:rPr lang="en-US" sz="2700" b="1" kern="1200" baseline="0" dirty="0"/>
            <a:t> enzymes </a:t>
          </a:r>
          <a:endParaRPr lang="en-US" sz="2700" b="1" kern="1200" dirty="0"/>
        </a:p>
      </dsp:txBody>
      <dsp:txXfrm rot="10800000">
        <a:off x="1876011" y="2910595"/>
        <a:ext cx="6891944" cy="560281"/>
      </dsp:txXfrm>
    </dsp:sp>
    <dsp:sp modelId="{B4DF1875-B707-46C5-873E-D3D893059162}">
      <dsp:nvSpPr>
        <dsp:cNvPr id="0" name=""/>
        <dsp:cNvSpPr/>
      </dsp:nvSpPr>
      <dsp:spPr>
        <a:xfrm>
          <a:off x="1595870" y="2910595"/>
          <a:ext cx="560281" cy="560281"/>
        </a:xfrm>
        <a:prstGeom prst="ellipse">
          <a:avLst/>
        </a:prstGeom>
        <a:solidFill>
          <a:schemeClr val="accent2">
            <a:tint val="50000"/>
            <a:hueOff val="-2999638"/>
            <a:satOff val="-5872"/>
            <a:lumOff val="-2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C781BD-C78F-4816-94BC-6F2BC9750738}">
      <dsp:nvSpPr>
        <dsp:cNvPr id="0" name=""/>
        <dsp:cNvSpPr/>
      </dsp:nvSpPr>
      <dsp:spPr>
        <a:xfrm rot="10800000">
          <a:off x="1876011" y="3638125"/>
          <a:ext cx="6891944" cy="560281"/>
        </a:xfrm>
        <a:prstGeom prst="homePlate">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69" tIns="102870" rIns="192024" bIns="102870" numCol="1" spcCol="1270" anchor="ctr" anchorCtr="0">
          <a:noAutofit/>
        </a:bodyPr>
        <a:lstStyle/>
        <a:p>
          <a:pPr lvl="0" algn="ctr" defTabSz="1200150" rtl="0">
            <a:lnSpc>
              <a:spcPct val="90000"/>
            </a:lnSpc>
            <a:spcBef>
              <a:spcPct val="0"/>
            </a:spcBef>
            <a:spcAft>
              <a:spcPct val="35000"/>
            </a:spcAft>
          </a:pPr>
          <a:r>
            <a:rPr lang="en-US" sz="2700" b="1" kern="1200" baseline="0" dirty="0"/>
            <a:t>Other antigenic proteins </a:t>
          </a:r>
          <a:endParaRPr lang="en-US" sz="2700" b="1" kern="1200" dirty="0"/>
        </a:p>
      </dsp:txBody>
      <dsp:txXfrm rot="10800000">
        <a:off x="1876011" y="3638125"/>
        <a:ext cx="6891944" cy="560281"/>
      </dsp:txXfrm>
    </dsp:sp>
    <dsp:sp modelId="{2109EAE9-F6B9-4F4E-9ED7-85D503D8AAA7}">
      <dsp:nvSpPr>
        <dsp:cNvPr id="0" name=""/>
        <dsp:cNvSpPr/>
      </dsp:nvSpPr>
      <dsp:spPr>
        <a:xfrm>
          <a:off x="1595870" y="3638125"/>
          <a:ext cx="560281" cy="560281"/>
        </a:xfrm>
        <a:prstGeom prst="ellipse">
          <a:avLst/>
        </a:prstGeom>
        <a:solidFill>
          <a:schemeClr val="accent2">
            <a:tint val="50000"/>
            <a:hueOff val="-3749548"/>
            <a:satOff val="-7340"/>
            <a:lumOff val="-3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B4C0DB-D7CE-4A9F-92C3-78156EC3EBD8}">
      <dsp:nvSpPr>
        <dsp:cNvPr id="0" name=""/>
        <dsp:cNvSpPr/>
      </dsp:nvSpPr>
      <dsp:spPr>
        <a:xfrm>
          <a:off x="5023312" y="0"/>
          <a:ext cx="5833242" cy="5833242"/>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6A62BA-88AE-4C87-919D-699091FACC09}">
      <dsp:nvSpPr>
        <dsp:cNvPr id="0" name=""/>
        <dsp:cNvSpPr/>
      </dsp:nvSpPr>
      <dsp:spPr>
        <a:xfrm>
          <a:off x="4152235" y="583893"/>
          <a:ext cx="5470644" cy="592438"/>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baseline="0" dirty="0"/>
            <a:t>Capsule </a:t>
          </a:r>
          <a:endParaRPr lang="en-US" sz="2500" b="1" kern="1200" dirty="0"/>
        </a:p>
      </dsp:txBody>
      <dsp:txXfrm>
        <a:off x="4152235" y="583893"/>
        <a:ext cx="5470644" cy="592438"/>
      </dsp:txXfrm>
    </dsp:sp>
    <dsp:sp modelId="{716698A6-A668-4BCF-9ADE-3408A141C05A}">
      <dsp:nvSpPr>
        <dsp:cNvPr id="0" name=""/>
        <dsp:cNvSpPr/>
      </dsp:nvSpPr>
      <dsp:spPr>
        <a:xfrm>
          <a:off x="4152235" y="1250387"/>
          <a:ext cx="5470644" cy="592438"/>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baseline="0" dirty="0" err="1"/>
            <a:t>Lipopolysaccharide</a:t>
          </a:r>
          <a:r>
            <a:rPr lang="en-US" sz="2500" b="1" kern="1200" baseline="0" dirty="0"/>
            <a:t> </a:t>
          </a:r>
          <a:endParaRPr lang="en-US" sz="2500" b="1" kern="1200" dirty="0"/>
        </a:p>
      </dsp:txBody>
      <dsp:txXfrm>
        <a:off x="4152235" y="1250387"/>
        <a:ext cx="5470644" cy="592438"/>
      </dsp:txXfrm>
    </dsp:sp>
    <dsp:sp modelId="{02AD2555-B493-4649-9D6D-56D33D7933FE}">
      <dsp:nvSpPr>
        <dsp:cNvPr id="0" name=""/>
        <dsp:cNvSpPr/>
      </dsp:nvSpPr>
      <dsp:spPr>
        <a:xfrm>
          <a:off x="4152235" y="1916880"/>
          <a:ext cx="5470644" cy="592438"/>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baseline="0" dirty="0" err="1"/>
            <a:t>Fimbriae</a:t>
          </a:r>
          <a:r>
            <a:rPr lang="en-US" sz="2500" b="1" kern="1200" baseline="0" dirty="0"/>
            <a:t> </a:t>
          </a:r>
          <a:endParaRPr lang="en-US" sz="2500" b="1" kern="1200" dirty="0"/>
        </a:p>
      </dsp:txBody>
      <dsp:txXfrm>
        <a:off x="4152235" y="1916880"/>
        <a:ext cx="5470644" cy="592438"/>
      </dsp:txXfrm>
    </dsp:sp>
    <dsp:sp modelId="{8B0A1E15-56F2-4111-B1A8-1B5B65382BD3}">
      <dsp:nvSpPr>
        <dsp:cNvPr id="0" name=""/>
        <dsp:cNvSpPr/>
      </dsp:nvSpPr>
      <dsp:spPr>
        <a:xfrm>
          <a:off x="4152235" y="2583374"/>
          <a:ext cx="5470644" cy="592438"/>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baseline="0" dirty="0"/>
            <a:t>Extracellular </a:t>
          </a:r>
          <a:r>
            <a:rPr lang="en-US" sz="2400" b="1" kern="1200" baseline="0" dirty="0" err="1"/>
            <a:t>proteolytic</a:t>
          </a:r>
          <a:r>
            <a:rPr lang="en-US" sz="2400" b="1" kern="1200" baseline="0" dirty="0"/>
            <a:t> enzymes </a:t>
          </a:r>
          <a:endParaRPr lang="en-US" sz="2400" b="1" kern="1200" dirty="0"/>
        </a:p>
      </dsp:txBody>
      <dsp:txXfrm>
        <a:off x="4152235" y="2583374"/>
        <a:ext cx="5470644" cy="592438"/>
      </dsp:txXfrm>
    </dsp:sp>
    <dsp:sp modelId="{E1DCF9BC-5B38-45A2-8EE3-84E6D6E04DAC}">
      <dsp:nvSpPr>
        <dsp:cNvPr id="0" name=""/>
        <dsp:cNvSpPr/>
      </dsp:nvSpPr>
      <dsp:spPr>
        <a:xfrm>
          <a:off x="4152235" y="3249867"/>
          <a:ext cx="5470644" cy="592438"/>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baseline="0" dirty="0"/>
            <a:t>Heat shock protein </a:t>
          </a:r>
          <a:endParaRPr lang="en-US" sz="2400" b="1" kern="1200" dirty="0"/>
        </a:p>
      </dsp:txBody>
      <dsp:txXfrm>
        <a:off x="4152235" y="3249867"/>
        <a:ext cx="5470644" cy="592438"/>
      </dsp:txXfrm>
    </dsp:sp>
    <dsp:sp modelId="{2AE7203E-A4DA-41E8-AB88-CA3F01534F5B}">
      <dsp:nvSpPr>
        <dsp:cNvPr id="0" name=""/>
        <dsp:cNvSpPr/>
      </dsp:nvSpPr>
      <dsp:spPr>
        <a:xfrm>
          <a:off x="4152235" y="3916361"/>
          <a:ext cx="5470644" cy="592438"/>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baseline="0" dirty="0" err="1"/>
            <a:t>Haemagglutinins</a:t>
          </a:r>
          <a:r>
            <a:rPr lang="en-US" sz="2400" b="1" kern="1200" baseline="0" dirty="0"/>
            <a:t> </a:t>
          </a:r>
          <a:endParaRPr lang="en-US" sz="2400" b="1" kern="1200" dirty="0"/>
        </a:p>
      </dsp:txBody>
      <dsp:txXfrm>
        <a:off x="4152235" y="3916361"/>
        <a:ext cx="5470644" cy="592438"/>
      </dsp:txXfrm>
    </dsp:sp>
    <dsp:sp modelId="{B29DFDF8-FEDA-41D9-A001-1A1D1AF0BF3F}">
      <dsp:nvSpPr>
        <dsp:cNvPr id="0" name=""/>
        <dsp:cNvSpPr/>
      </dsp:nvSpPr>
      <dsp:spPr>
        <a:xfrm>
          <a:off x="4152235" y="4582854"/>
          <a:ext cx="5470644" cy="592438"/>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baseline="0" dirty="0"/>
            <a:t>Antigenic outer membrane proteins </a:t>
          </a:r>
          <a:endParaRPr lang="en-US" sz="2400" b="1" kern="1200" dirty="0"/>
        </a:p>
      </dsp:txBody>
      <dsp:txXfrm>
        <a:off x="4152235" y="4582854"/>
        <a:ext cx="5470644" cy="59243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A09B3F-4145-46D4-9132-8BAB0B0ED25A}">
      <dsp:nvSpPr>
        <dsp:cNvPr id="0" name=""/>
        <dsp:cNvSpPr/>
      </dsp:nvSpPr>
      <dsp:spPr>
        <a:xfrm>
          <a:off x="0" y="0"/>
          <a:ext cx="5076495" cy="507649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C5FB18-1B65-4843-BE43-22B1DB1A7C3C}">
      <dsp:nvSpPr>
        <dsp:cNvPr id="0" name=""/>
        <dsp:cNvSpPr/>
      </dsp:nvSpPr>
      <dsp:spPr>
        <a:xfrm>
          <a:off x="2538247" y="0"/>
          <a:ext cx="9033642" cy="5076495"/>
        </a:xfrm>
        <a:prstGeom prst="rect">
          <a:avLst/>
        </a:prstGeom>
        <a:solidFill>
          <a:schemeClr val="accent5">
            <a:lumMod val="40000"/>
            <a:lumOff val="6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baseline="0" dirty="0"/>
            <a:t>Induces secretion of pro-inflammatory cytokines.</a:t>
          </a:r>
          <a:endParaRPr lang="en-US" sz="2300" b="1" kern="1200" dirty="0"/>
        </a:p>
      </dsp:txBody>
      <dsp:txXfrm>
        <a:off x="2538247" y="0"/>
        <a:ext cx="9033642" cy="812239"/>
      </dsp:txXfrm>
    </dsp:sp>
    <dsp:sp modelId="{738EB38D-47B6-45E0-8091-4202249B6704}">
      <dsp:nvSpPr>
        <dsp:cNvPr id="0" name=""/>
        <dsp:cNvSpPr/>
      </dsp:nvSpPr>
      <dsp:spPr>
        <a:xfrm>
          <a:off x="533032" y="812239"/>
          <a:ext cx="4010431" cy="4010431"/>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CDA165-B161-4E26-B303-4E065773F58E}">
      <dsp:nvSpPr>
        <dsp:cNvPr id="0" name=""/>
        <dsp:cNvSpPr/>
      </dsp:nvSpPr>
      <dsp:spPr>
        <a:xfrm>
          <a:off x="2538247" y="812239"/>
          <a:ext cx="9033642" cy="4010431"/>
        </a:xfrm>
        <a:prstGeom prst="rect">
          <a:avLst/>
        </a:prstGeom>
        <a:solidFill>
          <a:schemeClr val="accent5">
            <a:lumMod val="40000"/>
            <a:lumOff val="6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baseline="0" dirty="0"/>
            <a:t>Induces secretion of nitric oxide, TNF-α, PGE-2 and IL-1 from macrophages</a:t>
          </a:r>
          <a:endParaRPr lang="en-US" sz="2300" b="1" kern="1200" dirty="0"/>
        </a:p>
      </dsp:txBody>
      <dsp:txXfrm>
        <a:off x="2538247" y="812239"/>
        <a:ext cx="9033642" cy="812239"/>
      </dsp:txXfrm>
    </dsp:sp>
    <dsp:sp modelId="{4F726D3D-CFC4-4D7B-A5DB-58AD70CD87B8}">
      <dsp:nvSpPr>
        <dsp:cNvPr id="0" name=""/>
        <dsp:cNvSpPr/>
      </dsp:nvSpPr>
      <dsp:spPr>
        <a:xfrm>
          <a:off x="1066064" y="1624478"/>
          <a:ext cx="2944367" cy="2944367"/>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DAFC0B-75FE-43D3-85B0-DC8D16902C1C}">
      <dsp:nvSpPr>
        <dsp:cNvPr id="0" name=""/>
        <dsp:cNvSpPr/>
      </dsp:nvSpPr>
      <dsp:spPr>
        <a:xfrm>
          <a:off x="2538247" y="1624478"/>
          <a:ext cx="9033642" cy="2944367"/>
        </a:xfrm>
        <a:prstGeom prst="rect">
          <a:avLst/>
        </a:prstGeom>
        <a:solidFill>
          <a:schemeClr val="accent5">
            <a:lumMod val="40000"/>
            <a:lumOff val="6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baseline="0" dirty="0"/>
            <a:t>Induces secretion of a higher amount of IL-6 via toll-like receptors.</a:t>
          </a:r>
          <a:endParaRPr lang="en-US" sz="2300" b="1" kern="1200" dirty="0"/>
        </a:p>
      </dsp:txBody>
      <dsp:txXfrm>
        <a:off x="2538247" y="1624478"/>
        <a:ext cx="9033642" cy="812239"/>
      </dsp:txXfrm>
    </dsp:sp>
    <dsp:sp modelId="{DB886D7A-7F83-4E2E-A24A-5D9F5A4DF595}">
      <dsp:nvSpPr>
        <dsp:cNvPr id="0" name=""/>
        <dsp:cNvSpPr/>
      </dsp:nvSpPr>
      <dsp:spPr>
        <a:xfrm>
          <a:off x="1599096" y="2436718"/>
          <a:ext cx="1878303" cy="187830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91C9E9-2F9B-47A3-A3C0-3B660E468358}">
      <dsp:nvSpPr>
        <dsp:cNvPr id="0" name=""/>
        <dsp:cNvSpPr/>
      </dsp:nvSpPr>
      <dsp:spPr>
        <a:xfrm>
          <a:off x="2538247" y="2436718"/>
          <a:ext cx="9033642" cy="1878303"/>
        </a:xfrm>
        <a:prstGeom prst="rect">
          <a:avLst/>
        </a:prstGeom>
        <a:solidFill>
          <a:schemeClr val="accent5">
            <a:lumMod val="40000"/>
            <a:lumOff val="6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baseline="0" dirty="0"/>
            <a:t>Potent inducer of bone </a:t>
          </a:r>
          <a:r>
            <a:rPr lang="en-US" sz="2300" b="1" kern="1200" baseline="0" dirty="0" err="1"/>
            <a:t>resorption</a:t>
          </a:r>
          <a:r>
            <a:rPr lang="en-US" sz="2300" b="1" kern="1200" baseline="0" dirty="0"/>
            <a:t> by the stimulation of local Il-1</a:t>
          </a:r>
          <a:r>
            <a:rPr lang="el-GR" sz="2300" b="1" kern="1200" baseline="0" dirty="0"/>
            <a:t>α </a:t>
          </a:r>
          <a:r>
            <a:rPr lang="en-US" sz="2300" b="1" kern="1200" baseline="0" dirty="0"/>
            <a:t>and Il-1</a:t>
          </a:r>
          <a:r>
            <a:rPr lang="el-GR" sz="2300" b="1" kern="1200" baseline="0" dirty="0"/>
            <a:t>β</a:t>
          </a:r>
          <a:endParaRPr lang="en-US" sz="2300" b="1" kern="1200" baseline="0" dirty="0"/>
        </a:p>
      </dsp:txBody>
      <dsp:txXfrm>
        <a:off x="2538247" y="2436718"/>
        <a:ext cx="9033642" cy="812239"/>
      </dsp:txXfrm>
    </dsp:sp>
    <dsp:sp modelId="{10FE376A-98C0-4441-8B51-DDC989DD9190}">
      <dsp:nvSpPr>
        <dsp:cNvPr id="0" name=""/>
        <dsp:cNvSpPr/>
      </dsp:nvSpPr>
      <dsp:spPr>
        <a:xfrm>
          <a:off x="2132128" y="3248957"/>
          <a:ext cx="812239" cy="812239"/>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234503-29B2-434E-BF4B-02A37BDBA5F8}">
      <dsp:nvSpPr>
        <dsp:cNvPr id="0" name=""/>
        <dsp:cNvSpPr/>
      </dsp:nvSpPr>
      <dsp:spPr>
        <a:xfrm>
          <a:off x="2538247" y="3248957"/>
          <a:ext cx="9033642" cy="812239"/>
        </a:xfrm>
        <a:prstGeom prst="rect">
          <a:avLst/>
        </a:prstGeom>
        <a:solidFill>
          <a:schemeClr val="accent5">
            <a:lumMod val="40000"/>
            <a:lumOff val="6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endParaRPr lang="en-US" sz="2300" b="1" kern="1200" baseline="0" dirty="0"/>
        </a:p>
      </dsp:txBody>
      <dsp:txXfrm>
        <a:off x="2538247" y="3248957"/>
        <a:ext cx="9033642" cy="81223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ADDBF1-4FD3-436E-A56D-C46BD1EE1F81}">
      <dsp:nvSpPr>
        <dsp:cNvPr id="0" name=""/>
        <dsp:cNvSpPr/>
      </dsp:nvSpPr>
      <dsp:spPr>
        <a:xfrm>
          <a:off x="0" y="0"/>
          <a:ext cx="7960009" cy="131011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b="1" kern="1200" dirty="0">
              <a:solidFill>
                <a:srgbClr val="002060"/>
              </a:solidFill>
            </a:rPr>
            <a:t>Active invasion of endothelial cells by P. </a:t>
          </a:r>
          <a:r>
            <a:rPr lang="en-US" sz="3700" b="1" kern="1200" dirty="0" err="1">
              <a:solidFill>
                <a:srgbClr val="002060"/>
              </a:solidFill>
            </a:rPr>
            <a:t>Gingivalis</a:t>
          </a:r>
          <a:endParaRPr lang="en-US" sz="3700" b="1" kern="1200" dirty="0">
            <a:solidFill>
              <a:srgbClr val="002060"/>
            </a:solidFill>
          </a:endParaRPr>
        </a:p>
      </dsp:txBody>
      <dsp:txXfrm>
        <a:off x="0" y="0"/>
        <a:ext cx="6623038" cy="1310114"/>
      </dsp:txXfrm>
    </dsp:sp>
    <dsp:sp modelId="{CC120E0E-CB17-4B48-89F4-2BE86A42D2CD}">
      <dsp:nvSpPr>
        <dsp:cNvPr id="0" name=""/>
        <dsp:cNvSpPr/>
      </dsp:nvSpPr>
      <dsp:spPr>
        <a:xfrm>
          <a:off x="702353" y="1528466"/>
          <a:ext cx="7960009" cy="1310114"/>
        </a:xfrm>
        <a:prstGeom prst="roundRect">
          <a:avLst>
            <a:gd name="adj" fmla="val 10000"/>
          </a:avLst>
        </a:prstGeom>
        <a:solidFill>
          <a:schemeClr val="accent4">
            <a:hueOff val="-494707"/>
            <a:satOff val="-2845"/>
            <a:lumOff val="-2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b="1" kern="1200" dirty="0">
              <a:solidFill>
                <a:srgbClr val="002060"/>
              </a:solidFill>
            </a:rPr>
            <a:t>mediated via </a:t>
          </a:r>
          <a:r>
            <a:rPr lang="en-US" sz="3700" b="1" kern="1200" dirty="0" err="1">
              <a:solidFill>
                <a:srgbClr val="002060"/>
              </a:solidFill>
            </a:rPr>
            <a:t>fimbriae</a:t>
          </a:r>
          <a:endParaRPr lang="en-US" sz="3700" b="1" kern="1200" dirty="0">
            <a:solidFill>
              <a:srgbClr val="002060"/>
            </a:solidFill>
          </a:endParaRPr>
        </a:p>
      </dsp:txBody>
      <dsp:txXfrm>
        <a:off x="702353" y="1528466"/>
        <a:ext cx="6406081" cy="1310114"/>
      </dsp:txXfrm>
    </dsp:sp>
    <dsp:sp modelId="{27CCC44B-DDEA-4771-AAC5-7F9C12787003}">
      <dsp:nvSpPr>
        <dsp:cNvPr id="0" name=""/>
        <dsp:cNvSpPr/>
      </dsp:nvSpPr>
      <dsp:spPr>
        <a:xfrm>
          <a:off x="1404707" y="3056932"/>
          <a:ext cx="7960009" cy="1310114"/>
        </a:xfrm>
        <a:prstGeom prst="roundRect">
          <a:avLst>
            <a:gd name="adj" fmla="val 10000"/>
          </a:avLst>
        </a:prstGeom>
        <a:solidFill>
          <a:schemeClr val="accent4">
            <a:hueOff val="-989414"/>
            <a:satOff val="-5690"/>
            <a:lumOff val="-45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b="1" kern="1200" dirty="0">
              <a:solidFill>
                <a:srgbClr val="002060"/>
              </a:solidFill>
            </a:rPr>
            <a:t>enhancing the inflammatory response </a:t>
          </a:r>
        </a:p>
      </dsp:txBody>
      <dsp:txXfrm>
        <a:off x="1404707" y="3056932"/>
        <a:ext cx="6406081" cy="1310114"/>
      </dsp:txXfrm>
    </dsp:sp>
    <dsp:sp modelId="{B0094F77-DD53-4846-B1CF-7D2E920F4173}">
      <dsp:nvSpPr>
        <dsp:cNvPr id="0" name=""/>
        <dsp:cNvSpPr/>
      </dsp:nvSpPr>
      <dsp:spPr>
        <a:xfrm>
          <a:off x="7108435" y="993503"/>
          <a:ext cx="851574" cy="851574"/>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108435" y="993503"/>
        <a:ext cx="851574" cy="851574"/>
      </dsp:txXfrm>
    </dsp:sp>
    <dsp:sp modelId="{3CC6C535-738E-45CE-9830-98FC19DFE131}">
      <dsp:nvSpPr>
        <dsp:cNvPr id="0" name=""/>
        <dsp:cNvSpPr/>
      </dsp:nvSpPr>
      <dsp:spPr>
        <a:xfrm>
          <a:off x="7810789" y="2513235"/>
          <a:ext cx="851574" cy="851574"/>
        </a:xfrm>
        <a:prstGeom prst="downArrow">
          <a:avLst>
            <a:gd name="adj1" fmla="val 55000"/>
            <a:gd name="adj2" fmla="val 45000"/>
          </a:avLst>
        </a:prstGeom>
        <a:solidFill>
          <a:schemeClr val="accent4">
            <a:tint val="40000"/>
            <a:alpha val="90000"/>
            <a:hueOff val="-1005028"/>
            <a:satOff val="-7915"/>
            <a:lumOff val="-929"/>
            <a:alphaOff val="0"/>
          </a:schemeClr>
        </a:solidFill>
        <a:ln w="15875" cap="flat" cmpd="sng" algn="ctr">
          <a:solidFill>
            <a:schemeClr val="accent4">
              <a:tint val="40000"/>
              <a:alpha val="90000"/>
              <a:hueOff val="-1005028"/>
              <a:satOff val="-7915"/>
              <a:lumOff val="-9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810789" y="2513235"/>
        <a:ext cx="851574" cy="851574"/>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FC65D-8967-4CE6-AE6E-0632D5B352DF}" type="datetimeFigureOut">
              <a:rPr lang="en-US" smtClean="0"/>
              <a:pPr/>
              <a:t>5/30/2020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4559B4-026D-42F3-B79E-C19FFA77EE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r>
              <a:rPr lang="en-US" sz="1200" baseline="0" dirty="0">
                <a:latin typeface="Comic Sans MS" panose="030F0702030302020204" pitchFamily="66" charset="0"/>
              </a:rPr>
              <a:t>Advantages: Tissues can provide reservoir for colonization</a:t>
            </a:r>
            <a:endParaRPr lang="en-US" sz="1200" dirty="0">
              <a:latin typeface="Comic Sans MS" panose="030F0702030302020204" pitchFamily="66" charset="0"/>
            </a:endParaRPr>
          </a:p>
          <a:p>
            <a:pPr lvl="0" rtl="0"/>
            <a:r>
              <a:rPr lang="en-US" sz="1200" baseline="0" dirty="0">
                <a:latin typeface="Comic Sans MS" panose="030F0702030302020204" pitchFamily="66" charset="0"/>
              </a:rPr>
              <a:t>Can not be eliminated easily by mechanical methods.</a:t>
            </a:r>
            <a:endParaRPr lang="en-US" sz="1200" dirty="0">
              <a:latin typeface="Comic Sans MS" panose="030F0702030302020204" pitchFamily="66" charset="0"/>
            </a:endParaRPr>
          </a:p>
          <a:p>
            <a:pPr lvl="0" rtl="0"/>
            <a:r>
              <a:rPr lang="en-US" sz="1200" baseline="0" dirty="0">
                <a:latin typeface="Comic Sans MS" panose="030F0702030302020204" pitchFamily="66" charset="0"/>
              </a:rPr>
              <a:t>Systemic antibodies are required to eliminate bacteria</a:t>
            </a:r>
            <a:endParaRPr lang="en-US" sz="1200" dirty="0">
              <a:latin typeface="Comic Sans MS" panose="030F0702030302020204" pitchFamily="66" charset="0"/>
            </a:endParaRPr>
          </a:p>
          <a:p>
            <a:pPr lvl="0" rtl="0"/>
            <a:r>
              <a:rPr lang="en-US" sz="1200" baseline="0" dirty="0">
                <a:latin typeface="Comic Sans MS" panose="030F0702030302020204" pitchFamily="66" charset="0"/>
              </a:rPr>
              <a:t>The presence of bacteria within the tissue makes </a:t>
            </a:r>
            <a:r>
              <a:rPr lang="en-US" sz="1200" baseline="0" dirty="0" err="1">
                <a:latin typeface="Comic Sans MS" panose="030F0702030302020204" pitchFamily="66" charset="0"/>
              </a:rPr>
              <a:t>periodontitis</a:t>
            </a:r>
            <a:r>
              <a:rPr lang="en-US" sz="1200" baseline="0" dirty="0">
                <a:latin typeface="Comic Sans MS" panose="030F0702030302020204" pitchFamily="66" charset="0"/>
              </a:rPr>
              <a:t> more resistance to the treatment</a:t>
            </a:r>
          </a:p>
          <a:p>
            <a:pPr lvl="0" rtl="0"/>
            <a:r>
              <a:rPr lang="en-US" sz="1200" kern="1200" dirty="0">
                <a:solidFill>
                  <a:schemeClr val="tx1"/>
                </a:solidFill>
                <a:latin typeface="+mn-lt"/>
                <a:ea typeface="+mn-ea"/>
                <a:cs typeface="+mn-cs"/>
              </a:rPr>
              <a:t>. Some investigators have speculated that the “</a:t>
            </a:r>
            <a:r>
              <a:rPr lang="en-US" sz="1200" b="1" kern="1200" dirty="0">
                <a:solidFill>
                  <a:schemeClr val="tx1"/>
                </a:solidFill>
                <a:latin typeface="+mn-lt"/>
                <a:ea typeface="+mn-ea"/>
                <a:cs typeface="+mn-cs"/>
              </a:rPr>
              <a:t>bursts of disease activity</a:t>
            </a:r>
            <a:r>
              <a:rPr lang="en-US" sz="1200" kern="1200" dirty="0">
                <a:solidFill>
                  <a:schemeClr val="tx1"/>
                </a:solidFill>
                <a:latin typeface="+mn-lt"/>
                <a:ea typeface="+mn-ea"/>
                <a:cs typeface="+mn-cs"/>
              </a:rPr>
              <a:t>” observed in </a:t>
            </a:r>
            <a:r>
              <a:rPr lang="en-US" sz="1200" kern="1200" dirty="0" err="1">
                <a:solidFill>
                  <a:schemeClr val="tx1"/>
                </a:solidFill>
                <a:latin typeface="+mn-lt"/>
                <a:ea typeface="+mn-ea"/>
                <a:cs typeface="+mn-cs"/>
              </a:rPr>
              <a:t>periodontitis</a:t>
            </a:r>
            <a:r>
              <a:rPr lang="en-US" sz="1200" kern="1200" dirty="0">
                <a:solidFill>
                  <a:schemeClr val="tx1"/>
                </a:solidFill>
                <a:latin typeface="+mn-lt"/>
                <a:ea typeface="+mn-ea"/>
                <a:cs typeface="+mn-cs"/>
              </a:rPr>
              <a:t> may be related to phases of bacterial invasion of tissues</a:t>
            </a:r>
            <a:endParaRPr lang="en-US" sz="1200" dirty="0">
              <a:latin typeface="Comic Sans MS" panose="030F0702030302020204" pitchFamily="66" charset="0"/>
            </a:endParaRPr>
          </a:p>
          <a:p>
            <a:endParaRPr lang="en-US" dirty="0"/>
          </a:p>
        </p:txBody>
      </p:sp>
      <p:sp>
        <p:nvSpPr>
          <p:cNvPr id="4" name="Slide Number Placeholder 3"/>
          <p:cNvSpPr>
            <a:spLocks noGrp="1"/>
          </p:cNvSpPr>
          <p:nvPr>
            <p:ph type="sldNum" sz="quarter" idx="10"/>
          </p:nvPr>
        </p:nvSpPr>
        <p:spPr/>
        <p:txBody>
          <a:bodyPr/>
          <a:lstStyle/>
          <a:p>
            <a:fld id="{F94559B4-026D-42F3-B79E-C19FFA77EE03}"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4559B4-026D-42F3-B79E-C19FFA77EE03}"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rtl="0"/>
            <a:r>
              <a:rPr lang="en-US" sz="1200" baseline="0" dirty="0">
                <a:solidFill>
                  <a:schemeClr val="tx1"/>
                </a:solidFill>
                <a:latin typeface="Comic Sans MS" panose="030F0702030302020204" pitchFamily="66" charset="0"/>
              </a:rPr>
              <a:t>Two mechanisms of possible importance in the regulation of </a:t>
            </a:r>
            <a:r>
              <a:rPr lang="en-US" sz="1200" baseline="0" dirty="0" err="1">
                <a:solidFill>
                  <a:schemeClr val="tx1"/>
                </a:solidFill>
                <a:latin typeface="Comic Sans MS" panose="030F0702030302020204" pitchFamily="66" charset="0"/>
              </a:rPr>
              <a:t>neutrophil</a:t>
            </a:r>
            <a:r>
              <a:rPr lang="en-US" sz="1200" baseline="0" dirty="0">
                <a:solidFill>
                  <a:schemeClr val="tx1"/>
                </a:solidFill>
                <a:latin typeface="Comic Sans MS" panose="030F0702030302020204" pitchFamily="66" charset="0"/>
              </a:rPr>
              <a:t> migration towards the gingival </a:t>
            </a:r>
            <a:r>
              <a:rPr lang="en-US" sz="1200" baseline="0" dirty="0" err="1">
                <a:solidFill>
                  <a:schemeClr val="tx1"/>
                </a:solidFill>
                <a:latin typeface="Comic Sans MS" panose="030F0702030302020204" pitchFamily="66" charset="0"/>
              </a:rPr>
              <a:t>sulcus</a:t>
            </a:r>
            <a:r>
              <a:rPr lang="en-US" sz="1200" baseline="0" dirty="0">
                <a:solidFill>
                  <a:schemeClr val="tx1"/>
                </a:solidFill>
                <a:latin typeface="Comic Sans MS" panose="030F0702030302020204" pitchFamily="66" charset="0"/>
              </a:rPr>
              <a:t> or the periodontal pocket following </a:t>
            </a:r>
            <a:r>
              <a:rPr lang="en-US" sz="1200" baseline="0" dirty="0" err="1">
                <a:solidFill>
                  <a:schemeClr val="tx1"/>
                </a:solidFill>
                <a:latin typeface="Comic Sans MS" panose="030F0702030302020204" pitchFamily="66" charset="0"/>
              </a:rPr>
              <a:t>neutrophil</a:t>
            </a:r>
            <a:r>
              <a:rPr lang="en-US" sz="1200" baseline="0" dirty="0">
                <a:solidFill>
                  <a:schemeClr val="tx1"/>
                </a:solidFill>
                <a:latin typeface="Comic Sans MS" panose="030F0702030302020204" pitchFamily="66" charset="0"/>
              </a:rPr>
              <a:t> </a:t>
            </a:r>
            <a:r>
              <a:rPr lang="en-US" sz="1200" baseline="0" dirty="0" err="1">
                <a:solidFill>
                  <a:schemeClr val="tx1"/>
                </a:solidFill>
                <a:latin typeface="Comic Sans MS" panose="030F0702030302020204" pitchFamily="66" charset="0"/>
              </a:rPr>
              <a:t>extravasation</a:t>
            </a:r>
            <a:r>
              <a:rPr lang="en-US" sz="1200" baseline="0" dirty="0">
                <a:solidFill>
                  <a:schemeClr val="tx1"/>
                </a:solidFill>
                <a:latin typeface="Comic Sans MS" panose="030F0702030302020204" pitchFamily="66" charset="0"/>
              </a:rPr>
              <a:t>:</a:t>
            </a:r>
            <a:endParaRPr lang="en-US" sz="1200" dirty="0">
              <a:solidFill>
                <a:schemeClr val="tx1"/>
              </a:solidFill>
              <a:latin typeface="Comic Sans MS" panose="030F0702030302020204" pitchFamily="66" charset="0"/>
            </a:endParaRPr>
          </a:p>
          <a:p>
            <a:pPr lvl="0" algn="just" rtl="0"/>
            <a:r>
              <a:rPr lang="en-US" sz="1200" baseline="0" dirty="0">
                <a:solidFill>
                  <a:schemeClr val="tx1"/>
                </a:solidFill>
                <a:latin typeface="Comic Sans MS" panose="030F0702030302020204" pitchFamily="66" charset="0"/>
              </a:rPr>
              <a:t>The expression of leukocyte adhesion molecules such as the intercellular adhesion molecule I, in epithelial cells.</a:t>
            </a:r>
            <a:endParaRPr lang="en-US" sz="1200" dirty="0">
              <a:solidFill>
                <a:schemeClr val="tx1"/>
              </a:solidFill>
              <a:latin typeface="Comic Sans MS" panose="030F0702030302020204" pitchFamily="66" charset="0"/>
            </a:endParaRPr>
          </a:p>
          <a:p>
            <a:pPr lvl="0" algn="just" rtl="0"/>
            <a:r>
              <a:rPr lang="en-US" sz="1200" baseline="0" dirty="0">
                <a:solidFill>
                  <a:schemeClr val="tx1"/>
                </a:solidFill>
                <a:latin typeface="Comic Sans MS" panose="030F0702030302020204" pitchFamily="66" charset="0"/>
              </a:rPr>
              <a:t>Cytokines with potent and cell type-specific leukocyte </a:t>
            </a:r>
            <a:r>
              <a:rPr lang="en-US" sz="1200" baseline="0" dirty="0" err="1">
                <a:solidFill>
                  <a:schemeClr val="tx1"/>
                </a:solidFill>
                <a:latin typeface="Comic Sans MS" panose="030F0702030302020204" pitchFamily="66" charset="0"/>
              </a:rPr>
              <a:t>chemotactic</a:t>
            </a:r>
            <a:r>
              <a:rPr lang="en-US" sz="1200" baseline="0" dirty="0">
                <a:solidFill>
                  <a:schemeClr val="tx1"/>
                </a:solidFill>
                <a:latin typeface="Comic Sans MS" panose="030F0702030302020204" pitchFamily="66" charset="0"/>
              </a:rPr>
              <a:t> properties: the </a:t>
            </a:r>
            <a:r>
              <a:rPr lang="en-US" sz="1200" baseline="0" dirty="0" err="1">
                <a:solidFill>
                  <a:schemeClr val="tx1"/>
                </a:solidFill>
                <a:latin typeface="Comic Sans MS" panose="030F0702030302020204" pitchFamily="66" charset="0"/>
              </a:rPr>
              <a:t>chemokines</a:t>
            </a:r>
            <a:r>
              <a:rPr lang="en-US" sz="1200" baseline="0" dirty="0">
                <a:solidFill>
                  <a:schemeClr val="tx1"/>
                </a:solidFill>
                <a:latin typeface="Comic Sans MS" panose="030F0702030302020204" pitchFamily="66" charset="0"/>
              </a:rPr>
              <a:t> and the </a:t>
            </a:r>
            <a:r>
              <a:rPr lang="en-US" sz="1200" baseline="0" dirty="0" err="1">
                <a:solidFill>
                  <a:schemeClr val="tx1"/>
                </a:solidFill>
                <a:latin typeface="Comic Sans MS" panose="030F0702030302020204" pitchFamily="66" charset="0"/>
              </a:rPr>
              <a:t>neutrophil</a:t>
            </a:r>
            <a:r>
              <a:rPr lang="en-US" sz="1200" baseline="0" dirty="0">
                <a:solidFill>
                  <a:schemeClr val="tx1"/>
                </a:solidFill>
                <a:latin typeface="Comic Sans MS" panose="030F0702030302020204" pitchFamily="66" charset="0"/>
              </a:rPr>
              <a:t>-selective interleukin 8, in particular.</a:t>
            </a:r>
            <a:endParaRPr lang="en-US" sz="1200" dirty="0">
              <a:solidFill>
                <a:schemeClr val="tx1"/>
              </a:solidFill>
              <a:latin typeface="Comic Sans MS" panose="030F0702030302020204" pitchFamily="66" charset="0"/>
            </a:endParaRPr>
          </a:p>
          <a:p>
            <a:endParaRPr lang="en-US" dirty="0"/>
          </a:p>
        </p:txBody>
      </p:sp>
      <p:sp>
        <p:nvSpPr>
          <p:cNvPr id="4" name="Slide Number Placeholder 3"/>
          <p:cNvSpPr>
            <a:spLocks noGrp="1"/>
          </p:cNvSpPr>
          <p:nvPr>
            <p:ph type="sldNum" sz="quarter" idx="10"/>
          </p:nvPr>
        </p:nvSpPr>
        <p:spPr/>
        <p:txBody>
          <a:bodyPr/>
          <a:lstStyle/>
          <a:p>
            <a:fld id="{F94559B4-026D-42F3-B79E-C19FFA77EE03}"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5/30/2020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5/30/2020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5/30/2020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5/30/2020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5/30/2020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5/30/2020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8.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8.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0.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en.wikipedia.org/wiki/Fungus" TargetMode="External"/><Relationship Id="rId13" Type="http://schemas.openxmlformats.org/officeDocument/2006/relationships/hyperlink" Target="http://en.wikipedia.org/wiki/Free_radical" TargetMode="External"/><Relationship Id="rId3" Type="http://schemas.openxmlformats.org/officeDocument/2006/relationships/hyperlink" Target="http://en.wikipedia.org/wiki/Chemical" TargetMode="External"/><Relationship Id="rId7" Type="http://schemas.openxmlformats.org/officeDocument/2006/relationships/hyperlink" Target="http://en.wikipedia.org/wiki/Bacterium" TargetMode="External"/><Relationship Id="rId12" Type="http://schemas.openxmlformats.org/officeDocument/2006/relationships/hyperlink" Target="http://en.wikipedia.org/wiki/Molecule" TargetMode="External"/><Relationship Id="rId2" Type="http://schemas.openxmlformats.org/officeDocument/2006/relationships/hyperlink" Target="http://en.wikipedia.org/wiki/Superoxide" TargetMode="External"/><Relationship Id="rId1" Type="http://schemas.openxmlformats.org/officeDocument/2006/relationships/slideLayout" Target="../slideLayouts/slideLayout2.xml"/><Relationship Id="rId6" Type="http://schemas.openxmlformats.org/officeDocument/2006/relationships/hyperlink" Target="http://en.wikipedia.org/wiki/Monocyte" TargetMode="External"/><Relationship Id="rId11" Type="http://schemas.openxmlformats.org/officeDocument/2006/relationships/hyperlink" Target="http://en.wikipedia.org/wiki/Vascular_disease" TargetMode="External"/><Relationship Id="rId5" Type="http://schemas.openxmlformats.org/officeDocument/2006/relationships/hyperlink" Target="http://en.wikipedia.org/wiki/Neutrophil_granulocyte" TargetMode="External"/><Relationship Id="rId10" Type="http://schemas.openxmlformats.org/officeDocument/2006/relationships/hyperlink" Target="http://en.wikipedia.org/wiki/Enzyme" TargetMode="External"/><Relationship Id="rId4" Type="http://schemas.openxmlformats.org/officeDocument/2006/relationships/hyperlink" Target="http://en.wikipedia.org/wiki/Immune_cell" TargetMode="External"/><Relationship Id="rId9" Type="http://schemas.openxmlformats.org/officeDocument/2006/relationships/hyperlink" Target="http://en.wikipedia.org/wiki/NADPH_oxidas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Hypochlorite" TargetMode="External"/><Relationship Id="rId2" Type="http://schemas.openxmlformats.org/officeDocument/2006/relationships/hyperlink" Target="http://en.wikipedia.org/wiki/Myeloperoxidase"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4.xml"/><Relationship Id="rId7" Type="http://schemas.openxmlformats.org/officeDocument/2006/relationships/image" Target="../media/image7.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155" y="1515291"/>
            <a:ext cx="9692640" cy="1719941"/>
          </a:xfrm>
        </p:spPr>
        <p:txBody>
          <a:bodyPr/>
          <a:lstStyle/>
          <a:p>
            <a:r>
              <a:rPr lang="en-US" b="1" dirty="0"/>
              <a:t>Host microbial interactions </a:t>
            </a:r>
          </a:p>
        </p:txBody>
      </p:sp>
      <p:sp>
        <p:nvSpPr>
          <p:cNvPr id="3" name="Subtitle 2"/>
          <p:cNvSpPr>
            <a:spLocks noGrp="1"/>
          </p:cNvSpPr>
          <p:nvPr>
            <p:ph type="subTitle" idx="1"/>
          </p:nvPr>
        </p:nvSpPr>
        <p:spPr>
          <a:xfrm>
            <a:off x="2769915" y="3272246"/>
            <a:ext cx="8689976" cy="1371599"/>
          </a:xfrm>
        </p:spPr>
        <p:txBody>
          <a:bodyPr>
            <a:normAutofit/>
          </a:bodyPr>
          <a:lstStyle/>
          <a:p>
            <a:pPr algn="r">
              <a:lnSpc>
                <a:spcPct val="110000"/>
              </a:lnSpc>
            </a:pPr>
            <a:endParaRPr lang="en-US" b="1" dirty="0">
              <a:solidFill>
                <a:srgbClr val="7030A0"/>
              </a:solidFill>
            </a:endParaRPr>
          </a:p>
        </p:txBody>
      </p:sp>
    </p:spTree>
    <p:extLst>
      <p:ext uri="{BB962C8B-B14F-4D97-AF65-F5344CB8AC3E}">
        <p14:creationId xmlns:p14="http://schemas.microsoft.com/office/powerpoint/2010/main" xmlns="" val="262218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31911"/>
          </a:xfrm>
        </p:spPr>
        <p:txBody>
          <a:bodyPr/>
          <a:lstStyle/>
          <a:p>
            <a:r>
              <a:rPr lang="en-US" b="1" dirty="0">
                <a:solidFill>
                  <a:srgbClr val="FF0000"/>
                </a:solidFill>
              </a:rPr>
              <a:t>Extracellular </a:t>
            </a:r>
            <a:r>
              <a:rPr lang="en-US" b="1" dirty="0" err="1">
                <a:solidFill>
                  <a:srgbClr val="FF0000"/>
                </a:solidFill>
              </a:rPr>
              <a:t>proteolytic</a:t>
            </a:r>
            <a:r>
              <a:rPr lang="en-US" b="1" dirty="0">
                <a:solidFill>
                  <a:srgbClr val="FF0000"/>
                </a:solidFill>
              </a:rPr>
              <a:t> enzymes of AA</a:t>
            </a:r>
            <a:endParaRPr lang="en-US" b="1" dirty="0"/>
          </a:p>
        </p:txBody>
      </p:sp>
      <p:sp>
        <p:nvSpPr>
          <p:cNvPr id="3" name="Content Placeholder 2"/>
          <p:cNvSpPr>
            <a:spLocks noGrp="1"/>
          </p:cNvSpPr>
          <p:nvPr>
            <p:ph sz="quarter" idx="13"/>
          </p:nvPr>
        </p:nvSpPr>
        <p:spPr>
          <a:xfrm>
            <a:off x="299545" y="1623848"/>
            <a:ext cx="11571889" cy="2128345"/>
          </a:xfrm>
        </p:spPr>
        <p:txBody>
          <a:bodyPr>
            <a:noAutofit/>
          </a:bodyPr>
          <a:lstStyle/>
          <a:p>
            <a:r>
              <a:rPr lang="en-US" sz="2800" cap="none" dirty="0" err="1">
                <a:latin typeface="Comic Sans MS" panose="030F0702030302020204" pitchFamily="66" charset="0"/>
              </a:rPr>
              <a:t>Trypsin</a:t>
            </a:r>
            <a:r>
              <a:rPr lang="en-US" sz="2800" cap="none" dirty="0">
                <a:latin typeface="Comic Sans MS" panose="030F0702030302020204" pitchFamily="66" charset="0"/>
              </a:rPr>
              <a:t>-like </a:t>
            </a:r>
            <a:r>
              <a:rPr lang="en-US" sz="2800" cap="none" dirty="0" err="1">
                <a:latin typeface="Comic Sans MS" panose="030F0702030302020204" pitchFamily="66" charset="0"/>
              </a:rPr>
              <a:t>proteolytic</a:t>
            </a:r>
            <a:r>
              <a:rPr lang="en-US" sz="2800" cap="none" dirty="0">
                <a:latin typeface="Comic Sans MS" panose="030F0702030302020204" pitchFamily="66" charset="0"/>
              </a:rPr>
              <a:t> activity</a:t>
            </a:r>
          </a:p>
          <a:p>
            <a:pPr lvl="0"/>
            <a:r>
              <a:rPr lang="en-US" sz="2800" cap="none" dirty="0">
                <a:latin typeface="Comic Sans MS" panose="030F0702030302020204" pitchFamily="66" charset="0"/>
              </a:rPr>
              <a:t>Reported to degrade </a:t>
            </a:r>
            <a:r>
              <a:rPr lang="en-US" sz="2800" cap="none" dirty="0" err="1">
                <a:latin typeface="Comic Sans MS" panose="030F0702030302020204" pitchFamily="66" charset="0"/>
              </a:rPr>
              <a:t>IgG</a:t>
            </a:r>
            <a:r>
              <a:rPr lang="en-US" sz="2800" cap="none" dirty="0">
                <a:latin typeface="Comic Sans MS" panose="030F0702030302020204" pitchFamily="66" charset="0"/>
              </a:rPr>
              <a:t> (all four subclasses), Serum (but not </a:t>
            </a:r>
            <a:r>
              <a:rPr lang="en-US" sz="2800" cap="none" dirty="0" err="1">
                <a:latin typeface="Comic Sans MS" panose="030F0702030302020204" pitchFamily="66" charset="0"/>
              </a:rPr>
              <a:t>secretory</a:t>
            </a:r>
            <a:r>
              <a:rPr lang="en-US" sz="2800" cap="none" dirty="0">
                <a:latin typeface="Comic Sans MS" panose="030F0702030302020204" pitchFamily="66" charset="0"/>
              </a:rPr>
              <a:t>) </a:t>
            </a:r>
            <a:r>
              <a:rPr lang="en-US" sz="2800" cap="none" dirty="0" err="1">
                <a:latin typeface="Comic Sans MS" panose="030F0702030302020204" pitchFamily="66" charset="0"/>
              </a:rPr>
              <a:t>Iga</a:t>
            </a:r>
            <a:r>
              <a:rPr lang="en-US" sz="2800" cap="none" dirty="0">
                <a:latin typeface="Comic Sans MS" panose="030F0702030302020204" pitchFamily="66" charset="0"/>
              </a:rPr>
              <a:t>, </a:t>
            </a:r>
            <a:r>
              <a:rPr lang="en-US" sz="2800" cap="none" dirty="0" err="1">
                <a:latin typeface="Comic Sans MS" panose="030F0702030302020204" pitchFamily="66" charset="0"/>
              </a:rPr>
              <a:t>IgM</a:t>
            </a:r>
            <a:r>
              <a:rPr lang="en-US" sz="2800" cap="none" dirty="0">
                <a:latin typeface="Comic Sans MS" panose="030F0702030302020204" pitchFamily="66" charset="0"/>
              </a:rPr>
              <a:t> but not </a:t>
            </a:r>
            <a:r>
              <a:rPr lang="en-US" sz="2800" cap="none" dirty="0" err="1">
                <a:latin typeface="Comic Sans MS" panose="030F0702030302020204" pitchFamily="66" charset="0"/>
              </a:rPr>
              <a:t>IgD</a:t>
            </a:r>
            <a:r>
              <a:rPr lang="en-US" sz="2800" cap="none" dirty="0">
                <a:latin typeface="Comic Sans MS" panose="030F0702030302020204" pitchFamily="66" charset="0"/>
              </a:rPr>
              <a:t> or </a:t>
            </a:r>
            <a:r>
              <a:rPr lang="en-US" sz="2800" cap="none" dirty="0" err="1">
                <a:latin typeface="Comic Sans MS" panose="030F0702030302020204" pitchFamily="66" charset="0"/>
              </a:rPr>
              <a:t>IgE</a:t>
            </a:r>
            <a:r>
              <a:rPr lang="en-US" sz="2800" cap="none" dirty="0">
                <a:latin typeface="Comic Sans MS" panose="030F0702030302020204" pitchFamily="66" charset="0"/>
              </a:rPr>
              <a:t> in vitro</a:t>
            </a:r>
            <a:endParaRPr lang="en-US" sz="2800" cap="none" dirty="0"/>
          </a:p>
          <a:p>
            <a:endParaRPr lang="en-US" sz="2800" dirty="0"/>
          </a:p>
        </p:txBody>
      </p:sp>
      <p:sp>
        <p:nvSpPr>
          <p:cNvPr id="103426" name="AutoShape 2" descr="Image result for fimbriae of aggregatibacter actinomycetemcomitans"/>
          <p:cNvSpPr>
            <a:spLocks noChangeAspect="1" noChangeArrowheads="1"/>
          </p:cNvSpPr>
          <p:nvPr/>
        </p:nvSpPr>
        <p:spPr bwMode="auto">
          <a:xfrm>
            <a:off x="155575" y="-1698625"/>
            <a:ext cx="2571750" cy="3543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27" name="Picture 3" descr="C:\Users\Lenovo\Desktop\fpls-05-00176-g002.jpg"/>
          <p:cNvPicPr>
            <a:picLocks noChangeAspect="1" noChangeArrowheads="1"/>
          </p:cNvPicPr>
          <p:nvPr/>
        </p:nvPicPr>
        <p:blipFill>
          <a:blip r:embed="rId2"/>
          <a:srcRect/>
          <a:stretch>
            <a:fillRect/>
          </a:stretch>
        </p:blipFill>
        <p:spPr bwMode="auto">
          <a:xfrm>
            <a:off x="9790386" y="3204919"/>
            <a:ext cx="2157686" cy="2975164"/>
          </a:xfrm>
          <a:prstGeom prst="rect">
            <a:avLst/>
          </a:prstGeom>
          <a:noFill/>
        </p:spPr>
      </p:pic>
      <p:sp>
        <p:nvSpPr>
          <p:cNvPr id="6" name="Content Placeholder 2"/>
          <p:cNvSpPr txBox="1">
            <a:spLocks/>
          </p:cNvSpPr>
          <p:nvPr/>
        </p:nvSpPr>
        <p:spPr>
          <a:xfrm>
            <a:off x="361981" y="4794981"/>
            <a:ext cx="10363826" cy="185806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r>
              <a:rPr kumimoji="0" lang="en-US" sz="2800" b="0" i="0" u="none" strike="noStrike" kern="1200" cap="none" spc="0" normalizeH="0" baseline="0" noProof="0">
                <a:ln>
                  <a:noFill/>
                </a:ln>
                <a:solidFill>
                  <a:schemeClr val="tx1"/>
                </a:solidFill>
                <a:effectLst/>
                <a:uLnTx/>
                <a:uFillTx/>
                <a:latin typeface="Comic Sans MS" panose="030F0702030302020204" pitchFamily="66" charset="0"/>
                <a:ea typeface="+mn-ea"/>
                <a:cs typeface="+mn-cs"/>
              </a:rPr>
              <a:t>Important role in colonization</a:t>
            </a:r>
          </a:p>
          <a:p>
            <a:pPr marL="228600" marR="0" lvl="0" indent="-22860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r>
              <a:rPr kumimoji="0" lang="en-US" sz="2800" b="0" i="0" u="none" strike="noStrike" kern="1200" cap="none" spc="0" normalizeH="0" baseline="0" noProof="0">
                <a:ln>
                  <a:noFill/>
                </a:ln>
                <a:solidFill>
                  <a:schemeClr val="tx1"/>
                </a:solidFill>
                <a:effectLst/>
                <a:uLnTx/>
                <a:uFillTx/>
                <a:latin typeface="Comic Sans MS" panose="030F0702030302020204" pitchFamily="66" charset="0"/>
                <a:ea typeface="+mn-ea"/>
                <a:cs typeface="+mn-cs"/>
              </a:rPr>
              <a:t>Role in invasion of epithelial cells by receptor-mediated endocytosis.</a:t>
            </a:r>
            <a:endParaRPr kumimoji="0" lang="en-US" sz="2800" b="0" i="0" u="none" strike="noStrike" kern="1200" cap="all" spc="0" normalizeH="0" baseline="0" noProof="0" dirty="0">
              <a:ln>
                <a:noFill/>
              </a:ln>
              <a:solidFill>
                <a:schemeClr val="tx1"/>
              </a:solidFill>
              <a:effectLst/>
              <a:uLnTx/>
              <a:uFillTx/>
              <a:latin typeface="+mn-lt"/>
              <a:ea typeface="+mn-ea"/>
              <a:cs typeface="+mn-cs"/>
            </a:endParaRPr>
          </a:p>
        </p:txBody>
      </p:sp>
      <p:sp>
        <p:nvSpPr>
          <p:cNvPr id="7" name="Title 1"/>
          <p:cNvSpPr txBox="1">
            <a:spLocks/>
          </p:cNvSpPr>
          <p:nvPr/>
        </p:nvSpPr>
        <p:spPr>
          <a:xfrm>
            <a:off x="0" y="3141000"/>
            <a:ext cx="10364451" cy="159617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all" spc="0" normalizeH="0" baseline="0" noProof="0">
                <a:ln>
                  <a:noFill/>
                </a:ln>
                <a:solidFill>
                  <a:srgbClr val="FF0000"/>
                </a:solidFill>
                <a:effectLst/>
                <a:uLnTx/>
                <a:uFillTx/>
                <a:latin typeface="+mj-lt"/>
                <a:ea typeface="+mj-ea"/>
                <a:cs typeface="+mj-cs"/>
              </a:rPr>
              <a:t>Fimbriae of AA</a:t>
            </a:r>
            <a:endParaRPr kumimoji="0" lang="en-US" sz="3600" b="1" i="0" u="none" strike="noStrike" kern="1200" cap="all"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GroeL</a:t>
            </a:r>
            <a:r>
              <a:rPr lang="en-US" b="1" dirty="0">
                <a:solidFill>
                  <a:srgbClr val="FF0000"/>
                </a:solidFill>
              </a:rPr>
              <a:t> heat shock protein of AA</a:t>
            </a:r>
            <a:endParaRPr lang="en-US" b="1"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6968358" y="2477873"/>
            <a:ext cx="5223641" cy="3323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73268" y="2394180"/>
            <a:ext cx="6111765" cy="3785652"/>
          </a:xfrm>
          <a:prstGeom prst="rect">
            <a:avLst/>
          </a:prstGeom>
        </p:spPr>
        <p:txBody>
          <a:bodyPr wrap="square">
            <a:spAutoFit/>
          </a:bodyPr>
          <a:lstStyle/>
          <a:p>
            <a:pPr algn="just"/>
            <a:r>
              <a:rPr lang="en-US" sz="2400" b="1" dirty="0">
                <a:solidFill>
                  <a:srgbClr val="FFC000"/>
                </a:solidFill>
                <a:latin typeface="Comic Sans MS" panose="030F0702030302020204" pitchFamily="66" charset="0"/>
              </a:rPr>
              <a:t>Kirby et al</a:t>
            </a:r>
            <a:r>
              <a:rPr lang="en-US" sz="2400" b="1" dirty="0">
                <a:latin typeface="Comic Sans MS" panose="030F0702030302020204" pitchFamily="66" charset="0"/>
              </a:rPr>
              <a:t>. Reported the potent </a:t>
            </a:r>
            <a:r>
              <a:rPr lang="en-US" sz="2400" b="1" dirty="0" err="1">
                <a:latin typeface="Comic Sans MS" panose="030F0702030302020204" pitchFamily="66" charset="0"/>
              </a:rPr>
              <a:t>osteolytic</a:t>
            </a:r>
            <a:r>
              <a:rPr lang="en-US" sz="2400" b="1" dirty="0">
                <a:latin typeface="Comic Sans MS" panose="030F0702030302020204" pitchFamily="66" charset="0"/>
              </a:rPr>
              <a:t> active component in the surface-associated material was identified as </a:t>
            </a:r>
            <a:r>
              <a:rPr lang="en-US" sz="2400" b="1" dirty="0" err="1">
                <a:latin typeface="Comic Sans MS" panose="030F0702030302020204" pitchFamily="66" charset="0"/>
              </a:rPr>
              <a:t>Groel</a:t>
            </a:r>
            <a:r>
              <a:rPr lang="en-US" sz="2400" b="1" dirty="0">
                <a:latin typeface="Comic Sans MS" panose="030F0702030302020204" pitchFamily="66" charset="0"/>
              </a:rPr>
              <a:t>, as a monoclonal antibody inhibited A. </a:t>
            </a:r>
            <a:r>
              <a:rPr lang="en-US" sz="2400" b="1" dirty="0" err="1">
                <a:latin typeface="Comic Sans MS" panose="030F0702030302020204" pitchFamily="66" charset="0"/>
              </a:rPr>
              <a:t>Actinomycetemcomitans</a:t>
            </a:r>
            <a:r>
              <a:rPr lang="en-US" sz="2400" b="1" dirty="0">
                <a:latin typeface="Comic Sans MS" panose="030F0702030302020204" pitchFamily="66" charset="0"/>
              </a:rPr>
              <a:t> induced bone </a:t>
            </a:r>
            <a:r>
              <a:rPr lang="en-US" sz="2400" b="1" dirty="0" err="1">
                <a:latin typeface="Comic Sans MS" panose="030F0702030302020204" pitchFamily="66" charset="0"/>
              </a:rPr>
              <a:t>resorption</a:t>
            </a:r>
            <a:r>
              <a:rPr lang="en-US" sz="2400" b="1" dirty="0">
                <a:latin typeface="Comic Sans MS" panose="030F0702030302020204" pitchFamily="66" charset="0"/>
              </a:rPr>
              <a:t>. </a:t>
            </a:r>
            <a:r>
              <a:rPr lang="en-US" sz="2400" b="1" dirty="0" err="1">
                <a:latin typeface="Comic Sans MS" panose="030F0702030302020204" pitchFamily="66" charset="0"/>
              </a:rPr>
              <a:t>GroEl</a:t>
            </a:r>
            <a:r>
              <a:rPr lang="en-US" sz="2400" b="1" dirty="0">
                <a:latin typeface="Comic Sans MS" panose="030F0702030302020204" pitchFamily="66" charset="0"/>
              </a:rPr>
              <a:t> stimulates the recruitment and activation of </a:t>
            </a:r>
            <a:r>
              <a:rPr lang="en-US" sz="2400" b="1" dirty="0" err="1">
                <a:latin typeface="Comic Sans MS" panose="030F0702030302020204" pitchFamily="66" charset="0"/>
              </a:rPr>
              <a:t>osteoclasts</a:t>
            </a:r>
            <a:r>
              <a:rPr lang="en-US" sz="2400" b="1" dirty="0">
                <a:latin typeface="Comic Sans MS" panose="030F0702030302020204" pitchFamily="66" charset="0"/>
              </a:rPr>
              <a:t> in a dose dependent manner.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 descr="C:\Users\Lenovo\Desktop\index.jpg"/>
          <p:cNvPicPr>
            <a:picLocks noChangeAspect="1" noChangeArrowheads="1"/>
          </p:cNvPicPr>
          <p:nvPr/>
        </p:nvPicPr>
        <p:blipFill>
          <a:blip r:embed="rId2">
            <a:lum bright="40000" contrast="-40000"/>
          </a:blip>
          <a:srcRect/>
          <a:stretch>
            <a:fillRect/>
          </a:stretch>
        </p:blipFill>
        <p:spPr bwMode="auto">
          <a:xfrm>
            <a:off x="0" y="0"/>
            <a:ext cx="12191999" cy="6858000"/>
          </a:xfrm>
          <a:prstGeom prst="rect">
            <a:avLst/>
          </a:prstGeom>
          <a:noFill/>
        </p:spPr>
      </p:pic>
      <p:sp>
        <p:nvSpPr>
          <p:cNvPr id="2" name="Title 1"/>
          <p:cNvSpPr>
            <a:spLocks noGrp="1"/>
          </p:cNvSpPr>
          <p:nvPr>
            <p:ph type="title"/>
          </p:nvPr>
        </p:nvSpPr>
        <p:spPr>
          <a:xfrm>
            <a:off x="866479" y="299545"/>
            <a:ext cx="10364451" cy="804041"/>
          </a:xfrm>
        </p:spPr>
        <p:txBody>
          <a:bodyPr/>
          <a:lstStyle/>
          <a:p>
            <a:r>
              <a:rPr lang="en-US" b="1" dirty="0" err="1">
                <a:solidFill>
                  <a:srgbClr val="FF0000"/>
                </a:solidFill>
              </a:rPr>
              <a:t>Treponema</a:t>
            </a:r>
            <a:r>
              <a:rPr lang="en-US" b="1" dirty="0">
                <a:solidFill>
                  <a:srgbClr val="FF0000"/>
                </a:solidFill>
              </a:rPr>
              <a:t> </a:t>
            </a:r>
            <a:r>
              <a:rPr lang="en-US" b="1" dirty="0" err="1">
                <a:solidFill>
                  <a:srgbClr val="FF0000"/>
                </a:solidFill>
              </a:rPr>
              <a:t>denticola</a:t>
            </a:r>
            <a:r>
              <a:rPr lang="en-US" b="1" dirty="0">
                <a:solidFill>
                  <a:srgbClr val="FF0000"/>
                </a:solidFill>
              </a:rPr>
              <a:t> </a:t>
            </a:r>
          </a:p>
        </p:txBody>
      </p:sp>
      <p:graphicFrame>
        <p:nvGraphicFramePr>
          <p:cNvPr id="4" name="Content Placeholder 3"/>
          <p:cNvGraphicFramePr>
            <a:graphicFrameLocks noGrp="1"/>
          </p:cNvGraphicFramePr>
          <p:nvPr>
            <p:ph sz="quarter" idx="13"/>
          </p:nvPr>
        </p:nvGraphicFramePr>
        <p:xfrm>
          <a:off x="913774" y="1592318"/>
          <a:ext cx="10363826" cy="4198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541" y="472965"/>
            <a:ext cx="10364451" cy="1079577"/>
          </a:xfrm>
        </p:spPr>
        <p:txBody>
          <a:bodyPr/>
          <a:lstStyle/>
          <a:p>
            <a:r>
              <a:rPr lang="en-US" b="1" dirty="0" err="1">
                <a:solidFill>
                  <a:srgbClr val="FF0000"/>
                </a:solidFill>
              </a:rPr>
              <a:t>Lipopolysachharides</a:t>
            </a:r>
            <a:r>
              <a:rPr lang="en-US" b="1" dirty="0">
                <a:solidFill>
                  <a:srgbClr val="FF0000"/>
                </a:solidFill>
              </a:rPr>
              <a:t> of </a:t>
            </a:r>
            <a:r>
              <a:rPr lang="en-US" b="1" dirty="0" err="1">
                <a:solidFill>
                  <a:srgbClr val="FF0000"/>
                </a:solidFill>
              </a:rPr>
              <a:t>T.denticola</a:t>
            </a:r>
            <a:endParaRPr lang="en-US" b="1" dirty="0">
              <a:solidFill>
                <a:srgbClr val="FF0000"/>
              </a:solidFill>
            </a:endParaRPr>
          </a:p>
        </p:txBody>
      </p:sp>
      <p:sp>
        <p:nvSpPr>
          <p:cNvPr id="3" name="Content Placeholder 2"/>
          <p:cNvSpPr>
            <a:spLocks noGrp="1"/>
          </p:cNvSpPr>
          <p:nvPr>
            <p:ph sz="quarter" idx="13"/>
          </p:nvPr>
        </p:nvSpPr>
        <p:spPr>
          <a:xfrm>
            <a:off x="409903" y="2367092"/>
            <a:ext cx="11782097" cy="3424107"/>
          </a:xfrm>
        </p:spPr>
        <p:txBody>
          <a:bodyPr>
            <a:normAutofit/>
          </a:bodyPr>
          <a:lstStyle/>
          <a:p>
            <a:r>
              <a:rPr lang="en-US" sz="2800" b="1" cap="none" dirty="0">
                <a:solidFill>
                  <a:srgbClr val="FFC000"/>
                </a:solidFill>
                <a:latin typeface="Comic Sans MS" panose="030F0702030302020204" pitchFamily="66" charset="0"/>
              </a:rPr>
              <a:t> </a:t>
            </a:r>
            <a:r>
              <a:rPr lang="en-US" sz="2800" b="1" cap="none" dirty="0" err="1">
                <a:solidFill>
                  <a:srgbClr val="FFC000"/>
                </a:solidFill>
                <a:latin typeface="Comic Sans MS" panose="030F0702030302020204" pitchFamily="66" charset="0"/>
              </a:rPr>
              <a:t>Gopalsami</a:t>
            </a:r>
            <a:r>
              <a:rPr lang="en-US" sz="2800" b="1" cap="none" dirty="0">
                <a:solidFill>
                  <a:srgbClr val="FFC000"/>
                </a:solidFill>
                <a:latin typeface="Comic Sans MS" panose="030F0702030302020204" pitchFamily="66" charset="0"/>
              </a:rPr>
              <a:t> et al</a:t>
            </a:r>
            <a:r>
              <a:rPr lang="en-US" sz="2800" cap="none" dirty="0">
                <a:solidFill>
                  <a:srgbClr val="FFC000"/>
                </a:solidFill>
                <a:latin typeface="Comic Sans MS" panose="030F0702030302020204" pitchFamily="66" charset="0"/>
              </a:rPr>
              <a:t>  </a:t>
            </a:r>
            <a:r>
              <a:rPr lang="en-US" sz="2800" cap="none" dirty="0">
                <a:latin typeface="Comic Sans MS" panose="030F0702030302020204" pitchFamily="66" charset="0"/>
              </a:rPr>
              <a:t>have reported that the outer membrane lipid of T. </a:t>
            </a:r>
            <a:r>
              <a:rPr lang="en-US" sz="2800" cap="none" dirty="0" err="1">
                <a:latin typeface="Comic Sans MS" panose="030F0702030302020204" pitchFamily="66" charset="0"/>
              </a:rPr>
              <a:t>Denticola</a:t>
            </a:r>
            <a:r>
              <a:rPr lang="en-US" sz="2800" cap="none" dirty="0">
                <a:latin typeface="Comic Sans MS" panose="030F0702030302020204" pitchFamily="66" charset="0"/>
              </a:rPr>
              <a:t> was able to induce bone </a:t>
            </a:r>
            <a:r>
              <a:rPr lang="en-US" sz="2800" cap="none" dirty="0" err="1">
                <a:latin typeface="Comic Sans MS" panose="030F0702030302020204" pitchFamily="66" charset="0"/>
              </a:rPr>
              <a:t>resorption</a:t>
            </a:r>
            <a:r>
              <a:rPr lang="en-US" sz="2800" cap="none" dirty="0">
                <a:latin typeface="Comic Sans MS" panose="030F0702030302020204" pitchFamily="66" charset="0"/>
              </a:rPr>
              <a:t> .</a:t>
            </a:r>
          </a:p>
          <a:p>
            <a:r>
              <a:rPr lang="en-US" sz="2800" cap="none" dirty="0">
                <a:latin typeface="Comic Sans MS" panose="030F0702030302020204" pitchFamily="66" charset="0"/>
              </a:rPr>
              <a:t> </a:t>
            </a:r>
          </a:p>
          <a:p>
            <a:pPr>
              <a:buNone/>
            </a:pP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713" y="315311"/>
            <a:ext cx="10364451" cy="1032280"/>
          </a:xfrm>
        </p:spPr>
        <p:txBody>
          <a:bodyPr/>
          <a:lstStyle/>
          <a:p>
            <a:r>
              <a:rPr lang="en-US" b="1" dirty="0">
                <a:solidFill>
                  <a:srgbClr val="FF0000"/>
                </a:solidFill>
              </a:rPr>
              <a:t>Major sheath protein of TD</a:t>
            </a:r>
            <a:endParaRPr lang="en-US" b="1" dirty="0"/>
          </a:p>
        </p:txBody>
      </p:sp>
      <p:sp>
        <p:nvSpPr>
          <p:cNvPr id="3" name="Content Placeholder 2"/>
          <p:cNvSpPr>
            <a:spLocks noGrp="1"/>
          </p:cNvSpPr>
          <p:nvPr>
            <p:ph sz="quarter" idx="13"/>
          </p:nvPr>
        </p:nvSpPr>
        <p:spPr/>
        <p:txBody>
          <a:bodyPr>
            <a:normAutofit/>
          </a:bodyPr>
          <a:lstStyle/>
          <a:p>
            <a:pPr algn="just">
              <a:buNone/>
            </a:pPr>
            <a:r>
              <a:rPr lang="en-US" sz="2800" cap="none" dirty="0">
                <a:latin typeface="Comic Sans MS" panose="030F0702030302020204" pitchFamily="66" charset="0"/>
              </a:rPr>
              <a:t> The 53-kda protein also enhances the inflammatory response by </a:t>
            </a:r>
            <a:r>
              <a:rPr lang="en-US" sz="2800" cap="none" dirty="0">
                <a:solidFill>
                  <a:srgbClr val="FF0000"/>
                </a:solidFill>
                <a:latin typeface="Comic Sans MS" panose="030F0702030302020204" pitchFamily="66" charset="0"/>
              </a:rPr>
              <a:t>triggering </a:t>
            </a:r>
            <a:r>
              <a:rPr lang="en-US" sz="2800" cap="none" dirty="0" err="1">
                <a:solidFill>
                  <a:srgbClr val="FF0000"/>
                </a:solidFill>
                <a:latin typeface="Comic Sans MS" panose="030F0702030302020204" pitchFamily="66" charset="0"/>
              </a:rPr>
              <a:t>degranulation</a:t>
            </a:r>
            <a:r>
              <a:rPr lang="en-US" sz="2800" cap="none" dirty="0">
                <a:solidFill>
                  <a:srgbClr val="FF0000"/>
                </a:solidFill>
                <a:latin typeface="Comic Sans MS" panose="030F0702030302020204" pitchFamily="66" charset="0"/>
              </a:rPr>
              <a:t> of </a:t>
            </a:r>
            <a:r>
              <a:rPr lang="en-US" sz="2800" cap="none" dirty="0" err="1">
                <a:solidFill>
                  <a:srgbClr val="FF0000"/>
                </a:solidFill>
                <a:latin typeface="Comic Sans MS" panose="030F0702030302020204" pitchFamily="66" charset="0"/>
              </a:rPr>
              <a:t>polymorphonuclear</a:t>
            </a:r>
            <a:r>
              <a:rPr lang="en-US" sz="2800" cap="none" dirty="0">
                <a:solidFill>
                  <a:srgbClr val="FF0000"/>
                </a:solidFill>
                <a:latin typeface="Comic Sans MS" panose="030F0702030302020204" pitchFamily="66" charset="0"/>
              </a:rPr>
              <a:t> cells and the specific release of </a:t>
            </a:r>
            <a:r>
              <a:rPr lang="en-US" sz="2800" cap="none" dirty="0" err="1">
                <a:solidFill>
                  <a:srgbClr val="FF0000"/>
                </a:solidFill>
                <a:latin typeface="Comic Sans MS" panose="030F0702030302020204" pitchFamily="66" charset="0"/>
              </a:rPr>
              <a:t>collagenase</a:t>
            </a:r>
            <a:r>
              <a:rPr lang="en-US" sz="2800" cap="none" dirty="0">
                <a:solidFill>
                  <a:srgbClr val="FF0000"/>
                </a:solidFill>
                <a:latin typeface="Comic Sans MS" panose="030F0702030302020204" pitchFamily="66" charset="0"/>
              </a:rPr>
              <a:t>, </a:t>
            </a:r>
            <a:r>
              <a:rPr lang="en-US" sz="2800" cap="none" dirty="0" err="1">
                <a:solidFill>
                  <a:srgbClr val="FF0000"/>
                </a:solidFill>
                <a:latin typeface="Comic Sans MS" panose="030F0702030302020204" pitchFamily="66" charset="0"/>
              </a:rPr>
              <a:t>gelatinase</a:t>
            </a:r>
            <a:r>
              <a:rPr lang="en-US" sz="2800" cap="none" dirty="0">
                <a:solidFill>
                  <a:srgbClr val="FF0000"/>
                </a:solidFill>
                <a:latin typeface="Comic Sans MS" panose="030F0702030302020204" pitchFamily="66" charset="0"/>
              </a:rPr>
              <a:t> and matrix </a:t>
            </a:r>
            <a:r>
              <a:rPr lang="en-US" sz="2800" cap="none" dirty="0" err="1">
                <a:solidFill>
                  <a:srgbClr val="FF0000"/>
                </a:solidFill>
                <a:latin typeface="Comic Sans MS" panose="030F0702030302020204" pitchFamily="66" charset="0"/>
              </a:rPr>
              <a:t>metalloproteinases</a:t>
            </a:r>
            <a:r>
              <a:rPr lang="en-US" sz="2800" cap="none" dirty="0">
                <a:solidFill>
                  <a:srgbClr val="FF0000"/>
                </a:solidFill>
                <a:latin typeface="Comic Sans MS" panose="030F0702030302020204" pitchFamily="66" charset="0"/>
              </a:rPr>
              <a:t> mmp-8 and mmp-9.</a:t>
            </a:r>
          </a:p>
          <a:p>
            <a:endParaRPr lang="en-US" sz="2800" cap="none" dirty="0">
              <a:latin typeface="Comic Sans MS" panose="030F0702030302020204" pitchFamily="66" charset="0"/>
            </a:endParaRPr>
          </a:p>
          <a:p>
            <a:pPr>
              <a:buNone/>
            </a:pP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46842"/>
            <a:ext cx="10364451" cy="1063811"/>
          </a:xfrm>
        </p:spPr>
        <p:txBody>
          <a:bodyPr/>
          <a:lstStyle/>
          <a:p>
            <a:r>
              <a:rPr lang="en-US" b="1" cap="none" dirty="0">
                <a:solidFill>
                  <a:srgbClr val="FF0000"/>
                </a:solidFill>
              </a:rPr>
              <a:t>Flagellum of T d</a:t>
            </a:r>
            <a:endParaRPr lang="en-US" b="1" dirty="0"/>
          </a:p>
        </p:txBody>
      </p:sp>
      <p:sp>
        <p:nvSpPr>
          <p:cNvPr id="3" name="Content Placeholder 2"/>
          <p:cNvSpPr>
            <a:spLocks noGrp="1"/>
          </p:cNvSpPr>
          <p:nvPr>
            <p:ph sz="quarter" idx="13"/>
          </p:nvPr>
        </p:nvSpPr>
        <p:spPr>
          <a:xfrm>
            <a:off x="268014" y="1405395"/>
            <a:ext cx="11682248" cy="3424107"/>
          </a:xfrm>
        </p:spPr>
        <p:txBody>
          <a:bodyPr>
            <a:noAutofit/>
          </a:bodyPr>
          <a:lstStyle/>
          <a:p>
            <a:pPr algn="just"/>
            <a:r>
              <a:rPr lang="en-US" sz="2800" cap="none" dirty="0" err="1" smtClean="0">
                <a:latin typeface="Comic Sans MS" panose="030F0702030302020204" pitchFamily="66" charset="0"/>
              </a:rPr>
              <a:t>FlaA</a:t>
            </a:r>
            <a:r>
              <a:rPr lang="en-US" sz="2800" cap="none" dirty="0" smtClean="0">
                <a:latin typeface="Comic Sans MS" panose="030F0702030302020204" pitchFamily="66" charset="0"/>
              </a:rPr>
              <a:t> </a:t>
            </a:r>
            <a:r>
              <a:rPr lang="en-US" sz="2800" cap="none" dirty="0">
                <a:latin typeface="Comic Sans MS" panose="030F0702030302020204" pitchFamily="66" charset="0"/>
              </a:rPr>
              <a:t>has been suggested to have a role </a:t>
            </a:r>
            <a:r>
              <a:rPr lang="en-US" sz="2800" cap="none" dirty="0">
                <a:solidFill>
                  <a:srgbClr val="FF0000"/>
                </a:solidFill>
                <a:latin typeface="Comic Sans MS" panose="030F0702030302020204" pitchFamily="66" charset="0"/>
              </a:rPr>
              <a:t>in adherence </a:t>
            </a:r>
            <a:r>
              <a:rPr lang="en-US" sz="2800" cap="none" dirty="0">
                <a:latin typeface="Comic Sans MS" panose="030F0702030302020204" pitchFamily="66" charset="0"/>
              </a:rPr>
              <a:t>of T. </a:t>
            </a:r>
            <a:r>
              <a:rPr lang="en-US" sz="2800" cap="none" dirty="0" err="1">
                <a:latin typeface="Comic Sans MS" panose="030F0702030302020204" pitchFamily="66" charset="0"/>
              </a:rPr>
              <a:t>Denticola</a:t>
            </a:r>
            <a:r>
              <a:rPr lang="en-US" sz="2800" cap="none" dirty="0">
                <a:latin typeface="Comic Sans MS" panose="030F0702030302020204" pitchFamily="66" charset="0"/>
              </a:rPr>
              <a:t> to host cells as it binds </a:t>
            </a:r>
            <a:r>
              <a:rPr lang="en-US" sz="2800" cap="none" dirty="0" err="1">
                <a:latin typeface="Comic Sans MS" panose="030F0702030302020204" pitchFamily="66" charset="0"/>
              </a:rPr>
              <a:t>fibronectin</a:t>
            </a:r>
            <a:r>
              <a:rPr lang="en-US" sz="2800" cap="none" dirty="0">
                <a:latin typeface="Comic Sans MS" panose="030F0702030302020204" pitchFamily="66" charset="0"/>
              </a:rPr>
              <a:t> .</a:t>
            </a:r>
          </a:p>
          <a:p>
            <a:pPr algn="just"/>
            <a:endParaRPr lang="en-US" sz="2800" cap="none" dirty="0">
              <a:latin typeface="Comic Sans MS" panose="030F0702030302020204" pitchFamily="66" charset="0"/>
            </a:endParaRPr>
          </a:p>
          <a:p>
            <a:endParaRPr lang="en-US" sz="28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Extracellular </a:t>
            </a:r>
            <a:r>
              <a:rPr lang="en-US" b="1" dirty="0" err="1" smtClean="0">
                <a:solidFill>
                  <a:srgbClr val="FF0000"/>
                </a:solidFill>
              </a:rPr>
              <a:t>proteolytic</a:t>
            </a:r>
            <a:r>
              <a:rPr lang="en-US" b="1" dirty="0" smtClean="0">
                <a:solidFill>
                  <a:srgbClr val="FF0000"/>
                </a:solidFill>
              </a:rPr>
              <a:t> enzymes of TD </a:t>
            </a:r>
            <a:endParaRPr lang="en-IN" dirty="0"/>
          </a:p>
        </p:txBody>
      </p:sp>
      <p:sp>
        <p:nvSpPr>
          <p:cNvPr id="3" name="Content Placeholder 2"/>
          <p:cNvSpPr>
            <a:spLocks noGrp="1"/>
          </p:cNvSpPr>
          <p:nvPr>
            <p:ph sz="quarter" idx="13"/>
          </p:nvPr>
        </p:nvSpPr>
        <p:spPr/>
        <p:txBody>
          <a:bodyPr/>
          <a:lstStyle/>
          <a:p>
            <a:pPr lvl="0" algn="just"/>
            <a:r>
              <a:rPr lang="en-US" dirty="0" smtClean="0">
                <a:latin typeface="Comic Sans MS" panose="030F0702030302020204" pitchFamily="66" charset="0"/>
              </a:rPr>
              <a:t>Helps t. </a:t>
            </a:r>
            <a:r>
              <a:rPr lang="en-US" dirty="0" err="1" smtClean="0">
                <a:latin typeface="Comic Sans MS" panose="030F0702030302020204" pitchFamily="66" charset="0"/>
              </a:rPr>
              <a:t>Denticola</a:t>
            </a:r>
            <a:r>
              <a:rPr lang="en-US" dirty="0" smtClean="0">
                <a:latin typeface="Comic Sans MS" panose="030F0702030302020204" pitchFamily="66" charset="0"/>
              </a:rPr>
              <a:t> to bind to the ground substance </a:t>
            </a:r>
            <a:r>
              <a:rPr lang="en-US" dirty="0" err="1" smtClean="0">
                <a:latin typeface="Comic Sans MS" panose="030F0702030302020204" pitchFamily="66" charset="0"/>
              </a:rPr>
              <a:t>glycosaminoglycan</a:t>
            </a:r>
            <a:r>
              <a:rPr lang="en-US" dirty="0" smtClean="0">
                <a:latin typeface="Comic Sans MS" panose="030F0702030302020204" pitchFamily="66" charset="0"/>
              </a:rPr>
              <a:t>, </a:t>
            </a:r>
            <a:r>
              <a:rPr lang="en-US" dirty="0" err="1" smtClean="0">
                <a:latin typeface="Comic Sans MS" panose="030F0702030302020204" pitchFamily="66" charset="0"/>
              </a:rPr>
              <a:t>hyaluronate</a:t>
            </a:r>
            <a:r>
              <a:rPr lang="en-US" dirty="0" smtClean="0">
                <a:latin typeface="Comic Sans MS" panose="030F0702030302020204" pitchFamily="66" charset="0"/>
              </a:rPr>
              <a:t> </a:t>
            </a:r>
          </a:p>
          <a:p>
            <a:pPr lvl="0" algn="just"/>
            <a:r>
              <a:rPr lang="en-US" dirty="0" smtClean="0">
                <a:latin typeface="Comic Sans MS" panose="030F0702030302020204" pitchFamily="66" charset="0"/>
              </a:rPr>
              <a:t>Induce apoptosis in epithelial cells. </a:t>
            </a:r>
          </a:p>
          <a:p>
            <a:pPr lvl="0" algn="just"/>
            <a:r>
              <a:rPr lang="en-US" dirty="0" err="1" smtClean="0">
                <a:latin typeface="Comic Sans MS" panose="030F0702030302020204" pitchFamily="66" charset="0"/>
              </a:rPr>
              <a:t>Dysregulate</a:t>
            </a:r>
            <a:r>
              <a:rPr lang="en-US" dirty="0" smtClean="0">
                <a:latin typeface="Comic Sans MS" panose="030F0702030302020204" pitchFamily="66" charset="0"/>
              </a:rPr>
              <a:t> the inflammatory response by degrading </a:t>
            </a:r>
            <a:r>
              <a:rPr lang="en-US" dirty="0" err="1" smtClean="0">
                <a:latin typeface="Comic Sans MS" panose="030F0702030302020204" pitchFamily="66" charset="0"/>
              </a:rPr>
              <a:t>vasoactive</a:t>
            </a:r>
            <a:r>
              <a:rPr lang="en-US" dirty="0" smtClean="0">
                <a:latin typeface="Comic Sans MS" panose="030F0702030302020204" pitchFamily="66" charset="0"/>
              </a:rPr>
              <a:t> peptides, hormones and </a:t>
            </a:r>
            <a:r>
              <a:rPr lang="en-US" dirty="0" err="1" smtClean="0">
                <a:latin typeface="Comic Sans MS" panose="030F0702030302020204" pitchFamily="66" charset="0"/>
              </a:rPr>
              <a:t>neuropeptide</a:t>
            </a:r>
            <a:endParaRPr lang="en-US" dirty="0" smtClean="0">
              <a:latin typeface="Comic Sans MS" panose="030F0702030302020204" pitchFamily="66" charset="0"/>
            </a:endParaRPr>
          </a:p>
          <a:p>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947" y="977462"/>
            <a:ext cx="10364451" cy="772511"/>
          </a:xfrm>
        </p:spPr>
        <p:txBody>
          <a:bodyPr/>
          <a:lstStyle/>
          <a:p>
            <a:r>
              <a:rPr lang="en-US" b="1" dirty="0">
                <a:solidFill>
                  <a:srgbClr val="FF0000"/>
                </a:solidFill>
              </a:rPr>
              <a:t>Other antigenic proteins of TD</a:t>
            </a:r>
            <a:endParaRPr lang="en-US" b="1" dirty="0"/>
          </a:p>
        </p:txBody>
      </p:sp>
      <p:sp>
        <p:nvSpPr>
          <p:cNvPr id="3" name="Content Placeholder 2"/>
          <p:cNvSpPr>
            <a:spLocks noGrp="1"/>
          </p:cNvSpPr>
          <p:nvPr>
            <p:ph sz="quarter" idx="13"/>
          </p:nvPr>
        </p:nvSpPr>
        <p:spPr>
          <a:xfrm>
            <a:off x="551793" y="2367092"/>
            <a:ext cx="11098924" cy="3424107"/>
          </a:xfrm>
        </p:spPr>
        <p:txBody>
          <a:bodyPr/>
          <a:lstStyle/>
          <a:p>
            <a:pPr lvl="0" algn="just"/>
            <a:r>
              <a:rPr lang="en-US" sz="2800" cap="none" dirty="0">
                <a:latin typeface="Comic Sans MS" panose="030F0702030302020204" pitchFamily="66" charset="0"/>
              </a:rPr>
              <a:t>  A putative </a:t>
            </a:r>
            <a:r>
              <a:rPr lang="en-US" sz="2800" cap="none" dirty="0" err="1">
                <a:latin typeface="Comic Sans MS" panose="030F0702030302020204" pitchFamily="66" charset="0"/>
              </a:rPr>
              <a:t>hemolysin</a:t>
            </a:r>
            <a:r>
              <a:rPr lang="en-US" sz="2800" cap="none" dirty="0">
                <a:latin typeface="Comic Sans MS" panose="030F0702030302020204" pitchFamily="66" charset="0"/>
              </a:rPr>
              <a:t>, a 46-kda antigenic protein named </a:t>
            </a:r>
            <a:r>
              <a:rPr lang="en-US" sz="2800" b="1" cap="none" dirty="0">
                <a:solidFill>
                  <a:srgbClr val="C00000"/>
                </a:solidFill>
                <a:latin typeface="Comic Sans MS" panose="030F0702030302020204" pitchFamily="66" charset="0"/>
              </a:rPr>
              <a:t>CYSTALYSIN </a:t>
            </a:r>
            <a:r>
              <a:rPr lang="en-US" sz="2800" cap="none" dirty="0">
                <a:latin typeface="Comic Sans MS" panose="030F0702030302020204" pitchFamily="66" charset="0"/>
              </a:rPr>
              <a:t>is suggested to play a central role in Iron acquisition by T. </a:t>
            </a:r>
            <a:r>
              <a:rPr lang="en-US" sz="2800" cap="none" dirty="0" err="1">
                <a:latin typeface="Comic Sans MS" panose="030F0702030302020204" pitchFamily="66" charset="0"/>
              </a:rPr>
              <a:t>Denticola</a:t>
            </a:r>
            <a:r>
              <a:rPr lang="en-US" sz="2800" cap="none" dirty="0">
                <a:latin typeface="Comic Sans MS" panose="030F0702030302020204" pitchFamily="66" charset="0"/>
              </a:rPr>
              <a:t> and Cause the oxidation and </a:t>
            </a:r>
            <a:r>
              <a:rPr lang="en-US" sz="2800" cap="none" dirty="0" err="1">
                <a:latin typeface="Comic Sans MS" panose="030F0702030302020204" pitchFamily="66" charset="0"/>
              </a:rPr>
              <a:t>sulphuration</a:t>
            </a:r>
            <a:r>
              <a:rPr lang="en-US" sz="2800" cap="none" dirty="0">
                <a:latin typeface="Comic Sans MS" panose="030F0702030302020204" pitchFamily="66" charset="0"/>
              </a:rPr>
              <a:t> of hemoglobin.</a:t>
            </a:r>
          </a:p>
          <a:p>
            <a:pPr lvl="0">
              <a:buNone/>
            </a:pPr>
            <a:endParaRPr lang="en-US" sz="2800" cap="none" dirty="0">
              <a:latin typeface="Comic Sans MS" panose="030F0702030302020204" pitchFamily="66" charset="0"/>
            </a:endParaRP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78" y="220719"/>
            <a:ext cx="10364451" cy="851338"/>
          </a:xfrm>
        </p:spPr>
        <p:txBody>
          <a:bodyPr/>
          <a:lstStyle/>
          <a:p>
            <a:r>
              <a:rPr lang="en-US" b="1" dirty="0">
                <a:solidFill>
                  <a:srgbClr val="C00000"/>
                </a:solidFill>
              </a:rPr>
              <a:t>P. </a:t>
            </a:r>
            <a:r>
              <a:rPr lang="en-US" b="1" dirty="0" err="1">
                <a:solidFill>
                  <a:srgbClr val="C00000"/>
                </a:solidFill>
              </a:rPr>
              <a:t>gingivalis</a:t>
            </a:r>
            <a:endParaRPr lang="en-US" b="1" dirty="0">
              <a:solidFill>
                <a:srgbClr val="C00000"/>
              </a:solidFill>
            </a:endParaRPr>
          </a:p>
        </p:txBody>
      </p:sp>
      <p:graphicFrame>
        <p:nvGraphicFramePr>
          <p:cNvPr id="5" name="Content Placeholder 4"/>
          <p:cNvGraphicFramePr>
            <a:graphicFrameLocks noGrp="1"/>
          </p:cNvGraphicFramePr>
          <p:nvPr>
            <p:ph sz="quarter" idx="13"/>
          </p:nvPr>
        </p:nvGraphicFramePr>
        <p:xfrm>
          <a:off x="268014" y="835572"/>
          <a:ext cx="11698014" cy="5833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26417" y="2913259"/>
            <a:ext cx="3999813" cy="523220"/>
          </a:xfrm>
          <a:prstGeom prst="rect">
            <a:avLst/>
          </a:prstGeom>
        </p:spPr>
        <p:txBody>
          <a:bodyPr wrap="none">
            <a:spAutoFit/>
          </a:bodyPr>
          <a:lstStyle/>
          <a:p>
            <a:r>
              <a:rPr lang="en-US" sz="2800" b="1" dirty="0">
                <a:solidFill>
                  <a:srgbClr val="002060"/>
                </a:solidFill>
              </a:rPr>
              <a:t>P. GINGIVALIS ANTIGENS</a:t>
            </a:r>
          </a:p>
        </p:txBody>
      </p:sp>
      <p:pic>
        <p:nvPicPr>
          <p:cNvPr id="94209" name="Picture 1" descr="C:\Users\Lenovo\Desktop\91113263-porphyromonas-gingivalis-bacteria-3d-illustration-anaerobic-bacteria-that-cause-periodontal-disease-.jpg"/>
          <p:cNvPicPr>
            <a:picLocks noChangeAspect="1" noChangeArrowheads="1"/>
          </p:cNvPicPr>
          <p:nvPr/>
        </p:nvPicPr>
        <p:blipFill>
          <a:blip r:embed="rId7"/>
          <a:srcRect/>
          <a:stretch>
            <a:fillRect/>
          </a:stretch>
        </p:blipFill>
        <p:spPr bwMode="auto">
          <a:xfrm>
            <a:off x="252248" y="3495566"/>
            <a:ext cx="3962400" cy="264001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789" y="1103585"/>
            <a:ext cx="10364451" cy="756745"/>
          </a:xfrm>
        </p:spPr>
        <p:txBody>
          <a:bodyPr/>
          <a:lstStyle/>
          <a:p>
            <a:pPr algn="l"/>
            <a:r>
              <a:rPr lang="en-US" b="1" dirty="0">
                <a:solidFill>
                  <a:srgbClr val="FF0000"/>
                </a:solidFill>
              </a:rPr>
              <a:t>Capsule of PG</a:t>
            </a:r>
            <a:endParaRPr lang="en-US" b="1" dirty="0"/>
          </a:p>
        </p:txBody>
      </p:sp>
      <p:sp>
        <p:nvSpPr>
          <p:cNvPr id="3" name="Content Placeholder 2"/>
          <p:cNvSpPr>
            <a:spLocks noGrp="1"/>
          </p:cNvSpPr>
          <p:nvPr>
            <p:ph sz="quarter" idx="13"/>
          </p:nvPr>
        </p:nvSpPr>
        <p:spPr>
          <a:xfrm>
            <a:off x="488732" y="2081049"/>
            <a:ext cx="11272344" cy="4514193"/>
          </a:xfrm>
        </p:spPr>
        <p:txBody>
          <a:bodyPr>
            <a:normAutofit/>
          </a:bodyPr>
          <a:lstStyle/>
          <a:p>
            <a:pPr algn="just"/>
            <a:r>
              <a:rPr lang="en-US" sz="2800" cap="none" dirty="0" smtClean="0">
                <a:latin typeface="Comic Sans MS" panose="030F0702030302020204" pitchFamily="66" charset="0"/>
              </a:rPr>
              <a:t>Inhibits </a:t>
            </a:r>
            <a:r>
              <a:rPr lang="en-US" sz="2800" cap="none" dirty="0">
                <a:latin typeface="Comic Sans MS" panose="030F0702030302020204" pitchFamily="66" charset="0"/>
              </a:rPr>
              <a:t>the attachment of </a:t>
            </a:r>
            <a:r>
              <a:rPr lang="en-US" sz="2800" cap="none" dirty="0" err="1">
                <a:latin typeface="Comic Sans MS" panose="030F0702030302020204" pitchFamily="66" charset="0"/>
              </a:rPr>
              <a:t>pdl</a:t>
            </a:r>
            <a:r>
              <a:rPr lang="en-US" sz="2800" cap="none" dirty="0">
                <a:latin typeface="Comic Sans MS" panose="030F0702030302020204" pitchFamily="66" charset="0"/>
              </a:rPr>
              <a:t> fibroblasts to the tooth root surface</a:t>
            </a:r>
          </a:p>
          <a:p>
            <a:pPr algn="just"/>
            <a:r>
              <a:rPr lang="en-US" sz="2800" cap="none" dirty="0">
                <a:latin typeface="Comic Sans MS" panose="030F0702030302020204" pitchFamily="66" charset="0"/>
              </a:rPr>
              <a:t>More resistant to </a:t>
            </a:r>
            <a:r>
              <a:rPr lang="en-US" sz="2800" cap="none" dirty="0" err="1" smtClean="0">
                <a:latin typeface="Comic Sans MS" panose="030F0702030302020204" pitchFamily="66" charset="0"/>
              </a:rPr>
              <a:t>phagocytosis</a:t>
            </a:r>
            <a:endParaRPr lang="en-US" sz="2800" cap="none" dirty="0">
              <a:latin typeface="Comic Sans MS" panose="030F0702030302020204" pitchFamily="66" charset="0"/>
            </a:endParaRPr>
          </a:p>
        </p:txBody>
      </p:sp>
      <p:pic>
        <p:nvPicPr>
          <p:cNvPr id="93185" name="Picture 1" descr="C:\Users\Lenovo\Desktop\images.jpg"/>
          <p:cNvPicPr>
            <a:picLocks noChangeAspect="1" noChangeArrowheads="1"/>
          </p:cNvPicPr>
          <p:nvPr/>
        </p:nvPicPr>
        <p:blipFill>
          <a:blip r:embed="rId2"/>
          <a:srcRect/>
          <a:stretch>
            <a:fillRect/>
          </a:stretch>
        </p:blipFill>
        <p:spPr bwMode="auto">
          <a:xfrm>
            <a:off x="6005513" y="204952"/>
            <a:ext cx="3522115" cy="193981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6838" y="287383"/>
            <a:ext cx="10364451" cy="640080"/>
          </a:xfrm>
        </p:spPr>
        <p:txBody>
          <a:bodyPr/>
          <a:lstStyle/>
          <a:p>
            <a:r>
              <a:rPr lang="en-US" b="1" dirty="0"/>
              <a:t>INTRODUCTION</a:t>
            </a:r>
          </a:p>
        </p:txBody>
      </p:sp>
      <p:sp>
        <p:nvSpPr>
          <p:cNvPr id="7" name="Content Placeholder 2"/>
          <p:cNvSpPr>
            <a:spLocks noGrp="1"/>
          </p:cNvSpPr>
          <p:nvPr>
            <p:ph sz="quarter" idx="13"/>
          </p:nvPr>
        </p:nvSpPr>
        <p:spPr>
          <a:xfrm>
            <a:off x="717831" y="1084217"/>
            <a:ext cx="10363826" cy="2259874"/>
          </a:xfrm>
          <a:solidFill>
            <a:schemeClr val="bg2">
              <a:lumMod val="20000"/>
              <a:lumOff val="80000"/>
            </a:schemeClr>
          </a:solidFill>
          <a:ln w="12700">
            <a:solidFill>
              <a:schemeClr val="tx1"/>
            </a:solidFill>
          </a:ln>
        </p:spPr>
        <p:txBody>
          <a:bodyPr>
            <a:noAutofit/>
          </a:bodyPr>
          <a:lstStyle/>
          <a:p>
            <a:pPr marL="0" indent="0" algn="just">
              <a:buNone/>
            </a:pPr>
            <a:r>
              <a:rPr lang="en-US" sz="2400" cap="none" dirty="0">
                <a:latin typeface="Comic Sans MS" panose="030F0702030302020204" pitchFamily="66" charset="0"/>
              </a:rPr>
              <a:t>A dynamic equilibrium exists between dental plaque bacterium and innate host defense system. Dental plaque bacteria have adapted survival strategies favoring growth, while the host limits growth by combination of innate and adaptive immune responses. This interaction represents a highly evolved interaction between bacteria and host.</a:t>
            </a:r>
          </a:p>
        </p:txBody>
      </p:sp>
      <p:sp>
        <p:nvSpPr>
          <p:cNvPr id="1026" name="AutoShape 2" descr="Image result for oral cavity plaque  animation"/>
          <p:cNvSpPr>
            <a:spLocks noChangeAspect="1" noChangeArrowheads="1"/>
          </p:cNvSpPr>
          <p:nvPr/>
        </p:nvSpPr>
        <p:spPr bwMode="auto">
          <a:xfrm>
            <a:off x="155575" y="-1698625"/>
            <a:ext cx="5314950" cy="3543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oral cavity plaque  animation"/>
          <p:cNvSpPr>
            <a:spLocks noChangeAspect="1" noChangeArrowheads="1"/>
          </p:cNvSpPr>
          <p:nvPr/>
        </p:nvSpPr>
        <p:spPr bwMode="auto">
          <a:xfrm>
            <a:off x="155575" y="-1698625"/>
            <a:ext cx="5314950" cy="3543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descr="C:\Users\Lenovo\Downloads\index.jpg"/>
          <p:cNvPicPr>
            <a:picLocks noChangeAspect="1" noChangeArrowheads="1"/>
          </p:cNvPicPr>
          <p:nvPr/>
        </p:nvPicPr>
        <p:blipFill>
          <a:blip r:embed="rId2"/>
          <a:srcRect/>
          <a:stretch>
            <a:fillRect/>
          </a:stretch>
        </p:blipFill>
        <p:spPr bwMode="auto">
          <a:xfrm>
            <a:off x="391887" y="3720057"/>
            <a:ext cx="4219302" cy="2807753"/>
          </a:xfrm>
          <a:prstGeom prst="rect">
            <a:avLst/>
          </a:prstGeom>
          <a:noFill/>
        </p:spPr>
      </p:pic>
      <p:sp>
        <p:nvSpPr>
          <p:cNvPr id="11" name="Rectangle 10"/>
          <p:cNvSpPr/>
          <p:nvPr/>
        </p:nvSpPr>
        <p:spPr>
          <a:xfrm>
            <a:off x="5007429" y="3690819"/>
            <a:ext cx="6657702" cy="2862322"/>
          </a:xfrm>
          <a:prstGeom prst="rect">
            <a:avLst/>
          </a:prstGeom>
          <a:solidFill>
            <a:schemeClr val="bg2">
              <a:lumMod val="20000"/>
              <a:lumOff val="80000"/>
            </a:schemeClr>
          </a:solidFill>
          <a:ln w="28575">
            <a:solidFill>
              <a:schemeClr val="tx1"/>
            </a:solidFill>
          </a:ln>
        </p:spPr>
        <p:txBody>
          <a:bodyPr wrap="square">
            <a:spAutoFit/>
          </a:bodyPr>
          <a:lstStyle/>
          <a:p>
            <a:pPr>
              <a:buFont typeface="Arial" pitchFamily="34" charset="0"/>
              <a:buChar char="•"/>
            </a:pPr>
            <a:r>
              <a:rPr lang="en-US" sz="2000" dirty="0">
                <a:latin typeface="Comic Sans MS" panose="030F0702030302020204" pitchFamily="66" charset="0"/>
              </a:rPr>
              <a:t> It was found that degradation of host tissue results from this bacterial-host interaction. </a:t>
            </a:r>
            <a:r>
              <a:rPr lang="en-US" sz="2000" dirty="0">
                <a:solidFill>
                  <a:srgbClr val="FFC000"/>
                </a:solidFill>
                <a:latin typeface="Comic Sans MS" panose="030F0702030302020204" pitchFamily="66" charset="0"/>
              </a:rPr>
              <a:t>(Casey Hein 2004)</a:t>
            </a:r>
          </a:p>
          <a:p>
            <a:endParaRPr lang="en-US" sz="2000" dirty="0"/>
          </a:p>
          <a:p>
            <a:pPr>
              <a:buFont typeface="Arial" pitchFamily="34" charset="0"/>
              <a:buChar char="•"/>
            </a:pPr>
            <a:r>
              <a:rPr lang="en-US" sz="2000" dirty="0">
                <a:latin typeface="Comic Sans MS" panose="030F0702030302020204" pitchFamily="66" charset="0"/>
              </a:rPr>
              <a:t> The host response is essentially protective, but both hypo- responsiveness and hyper-responsiveness of certain pathways can result in enhanced tissue destruction </a:t>
            </a:r>
            <a:r>
              <a:rPr lang="en-US" sz="2000" dirty="0">
                <a:solidFill>
                  <a:srgbClr val="FFC000"/>
                </a:solidFill>
                <a:latin typeface="Comic Sans MS" panose="030F0702030302020204" pitchFamily="66" charset="0"/>
              </a:rPr>
              <a:t>(Bruce l </a:t>
            </a:r>
            <a:r>
              <a:rPr lang="en-US" sz="2000" dirty="0" err="1">
                <a:solidFill>
                  <a:srgbClr val="FFC000"/>
                </a:solidFill>
                <a:latin typeface="Comic Sans MS" panose="030F0702030302020204" pitchFamily="66" charset="0"/>
              </a:rPr>
              <a:t>Pihlstrom</a:t>
            </a:r>
            <a:r>
              <a:rPr lang="en-US" sz="2000" dirty="0">
                <a:solidFill>
                  <a:srgbClr val="FFC000"/>
                </a:solidFill>
                <a:latin typeface="Comic Sans MS" panose="030F0702030302020204" pitchFamily="66" charset="0"/>
              </a:rPr>
              <a:t> 2005 ).</a:t>
            </a:r>
          </a:p>
          <a:p>
            <a:pPr>
              <a:buNone/>
            </a:pP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713" y="425669"/>
            <a:ext cx="10364451" cy="1016515"/>
          </a:xfrm>
        </p:spPr>
        <p:txBody>
          <a:bodyPr/>
          <a:lstStyle/>
          <a:p>
            <a:r>
              <a:rPr lang="en-US" b="1" dirty="0" err="1">
                <a:solidFill>
                  <a:srgbClr val="FF0000"/>
                </a:solidFill>
              </a:rPr>
              <a:t>Lipopolysaccharide</a:t>
            </a:r>
            <a:r>
              <a:rPr lang="en-US" b="1" dirty="0">
                <a:solidFill>
                  <a:srgbClr val="FF0000"/>
                </a:solidFill>
              </a:rPr>
              <a:t> OF PG</a:t>
            </a:r>
            <a:endParaRPr lang="en-US" b="1" dirty="0"/>
          </a:p>
        </p:txBody>
      </p:sp>
      <p:graphicFrame>
        <p:nvGraphicFramePr>
          <p:cNvPr id="4" name="Content Placeholder 3"/>
          <p:cNvGraphicFramePr>
            <a:graphicFrameLocks noGrp="1"/>
          </p:cNvGraphicFramePr>
          <p:nvPr>
            <p:ph sz="quarter" idx="13"/>
          </p:nvPr>
        </p:nvGraphicFramePr>
        <p:xfrm>
          <a:off x="331075" y="1497725"/>
          <a:ext cx="11571890" cy="5076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837" y="252248"/>
            <a:ext cx="10364451" cy="709449"/>
          </a:xfrm>
        </p:spPr>
        <p:txBody>
          <a:bodyPr/>
          <a:lstStyle/>
          <a:p>
            <a:r>
              <a:rPr lang="en-US" b="1" dirty="0" err="1">
                <a:solidFill>
                  <a:srgbClr val="FF0000"/>
                </a:solidFill>
              </a:rPr>
              <a:t>Fimbriae</a:t>
            </a:r>
            <a:r>
              <a:rPr lang="en-US" b="1" dirty="0">
                <a:solidFill>
                  <a:srgbClr val="FF0000"/>
                </a:solidFill>
              </a:rPr>
              <a:t> of pg</a:t>
            </a:r>
            <a:endParaRPr lang="en-US" b="1" dirty="0"/>
          </a:p>
        </p:txBody>
      </p:sp>
      <p:sp>
        <p:nvSpPr>
          <p:cNvPr id="3" name="Content Placeholder 2"/>
          <p:cNvSpPr>
            <a:spLocks noGrp="1"/>
          </p:cNvSpPr>
          <p:nvPr>
            <p:ph sz="quarter" idx="13"/>
          </p:nvPr>
        </p:nvSpPr>
        <p:spPr>
          <a:xfrm>
            <a:off x="913774" y="1245476"/>
            <a:ext cx="10363826" cy="1008993"/>
          </a:xfrm>
        </p:spPr>
        <p:txBody>
          <a:bodyPr>
            <a:normAutofit/>
          </a:bodyPr>
          <a:lstStyle/>
          <a:p>
            <a:pPr>
              <a:buNone/>
            </a:pPr>
            <a:r>
              <a:rPr lang="en-US" sz="2400" cap="none" dirty="0">
                <a:latin typeface="Comic Sans MS" panose="030F0702030302020204" pitchFamily="66" charset="0"/>
              </a:rPr>
              <a:t>  </a:t>
            </a:r>
            <a:endParaRPr lang="en-US" sz="2400" dirty="0"/>
          </a:p>
        </p:txBody>
      </p:sp>
      <p:graphicFrame>
        <p:nvGraphicFramePr>
          <p:cNvPr id="5" name="Diagram 4"/>
          <p:cNvGraphicFramePr/>
          <p:nvPr/>
        </p:nvGraphicFramePr>
        <p:xfrm>
          <a:off x="1403131" y="2490953"/>
          <a:ext cx="9364717" cy="4367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034" y="454201"/>
            <a:ext cx="10396882" cy="1151965"/>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b="1" dirty="0">
                <a:solidFill>
                  <a:srgbClr val="FF0000"/>
                </a:solidFill>
              </a:rPr>
              <a:t>Extracellular proteolytic enzymes of </a:t>
            </a:r>
            <a:r>
              <a:rPr lang="en-US" b="1" dirty="0" err="1">
                <a:solidFill>
                  <a:srgbClr val="FF0000"/>
                </a:solidFill>
              </a:rPr>
              <a:t>pg</a:t>
            </a:r>
            <a:endParaRPr lang="en-US" b="1" dirty="0">
              <a:solidFill>
                <a:srgbClr val="FF0000"/>
              </a:solidFill>
            </a:endParaRPr>
          </a:p>
        </p:txBody>
      </p:sp>
      <p:sp>
        <p:nvSpPr>
          <p:cNvPr id="3" name="Content Placeholder 2"/>
          <p:cNvSpPr>
            <a:spLocks noGrp="1"/>
          </p:cNvSpPr>
          <p:nvPr>
            <p:ph sz="quarter" idx="13"/>
          </p:nvPr>
        </p:nvSpPr>
        <p:spPr>
          <a:xfrm>
            <a:off x="220717" y="1641878"/>
            <a:ext cx="11650717" cy="3424107"/>
          </a:xfrm>
        </p:spPr>
        <p:txBody>
          <a:bodyPr>
            <a:normAutofit/>
          </a:bodyPr>
          <a:lstStyle/>
          <a:p>
            <a:pPr algn="just"/>
            <a:r>
              <a:rPr lang="en-US" sz="2400" b="1" cap="none" dirty="0">
                <a:solidFill>
                  <a:srgbClr val="002060"/>
                </a:solidFill>
                <a:latin typeface="Comic Sans MS" panose="030F0702030302020204" pitchFamily="66" charset="0"/>
              </a:rPr>
              <a:t>Pick et al. (1994) </a:t>
            </a:r>
            <a:r>
              <a:rPr lang="en-US" sz="2400" cap="none" dirty="0">
                <a:latin typeface="Comic Sans MS" panose="030F0702030302020204" pitchFamily="66" charset="0"/>
              </a:rPr>
              <a:t>separated the trypsin-like activity in P. </a:t>
            </a:r>
            <a:r>
              <a:rPr lang="en-US" sz="2400" cap="none" dirty="0" err="1">
                <a:latin typeface="Comic Sans MS" panose="030F0702030302020204" pitchFamily="66" charset="0"/>
              </a:rPr>
              <a:t>Gingivalis</a:t>
            </a:r>
            <a:r>
              <a:rPr lang="en-US" sz="2400" cap="none" dirty="0">
                <a:latin typeface="Comic Sans MS" panose="030F0702030302020204" pitchFamily="66" charset="0"/>
              </a:rPr>
              <a:t> culture supernatants called</a:t>
            </a:r>
            <a:r>
              <a:rPr lang="en-US" sz="2400" b="1" cap="none" dirty="0">
                <a:solidFill>
                  <a:srgbClr val="002060"/>
                </a:solidFill>
                <a:latin typeface="Comic Sans MS" panose="030F0702030302020204" pitchFamily="66" charset="0"/>
              </a:rPr>
              <a:t>' GINGIPAIN' </a:t>
            </a:r>
            <a:r>
              <a:rPr lang="en-US" sz="2400" cap="none" dirty="0">
                <a:latin typeface="Comic Sans MS" panose="030F0702030302020204" pitchFamily="66" charset="0"/>
              </a:rPr>
              <a:t>and found that there were two separate cysteine proteinase activities, one with </a:t>
            </a:r>
            <a:r>
              <a:rPr lang="en-US" sz="2400" b="1" cap="none" dirty="0">
                <a:solidFill>
                  <a:srgbClr val="002060"/>
                </a:solidFill>
                <a:latin typeface="Comic Sans MS" panose="030F0702030302020204" pitchFamily="66" charset="0"/>
              </a:rPr>
              <a:t>arginine </a:t>
            </a:r>
            <a:r>
              <a:rPr lang="en-US" sz="2400" cap="none" dirty="0">
                <a:latin typeface="Comic Sans MS" panose="030F0702030302020204" pitchFamily="66" charset="0"/>
              </a:rPr>
              <a:t>and one with </a:t>
            </a:r>
            <a:r>
              <a:rPr lang="en-US" sz="2400" b="1" cap="none" dirty="0">
                <a:solidFill>
                  <a:srgbClr val="002060"/>
                </a:solidFill>
                <a:latin typeface="Comic Sans MS" panose="030F0702030302020204" pitchFamily="66" charset="0"/>
              </a:rPr>
              <a:t>lysine specificity</a:t>
            </a:r>
            <a:r>
              <a:rPr lang="en-US" sz="2400" cap="none" dirty="0">
                <a:solidFill>
                  <a:srgbClr val="FFC000"/>
                </a:solidFill>
                <a:latin typeface="Comic Sans MS" panose="030F0702030302020204" pitchFamily="66" charset="0"/>
              </a:rPr>
              <a:t>.</a:t>
            </a:r>
          </a:p>
          <a:p>
            <a:pPr algn="just"/>
            <a:endParaRPr lang="en-US" sz="2400" cap="none"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xmlns="" val="215833447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extLst>
              <p:ext uri="{D42A27DB-BD31-4B8C-83A1-F6EECF244321}">
                <p14:modId xmlns:p14="http://schemas.microsoft.com/office/powerpoint/2010/main" xmlns="" val="3793021753"/>
              </p:ext>
            </p:extLst>
          </p:nvPr>
        </p:nvGraphicFramePr>
        <p:xfrm>
          <a:off x="328077" y="1268092"/>
          <a:ext cx="11574889" cy="5258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23</a:t>
            </a:fld>
            <a:endParaRPr lang="en-US" dirty="0"/>
          </a:p>
        </p:txBody>
      </p:sp>
      <p:sp>
        <p:nvSpPr>
          <p:cNvPr id="6" name="Rounded Rectangle 5"/>
          <p:cNvSpPr/>
          <p:nvPr/>
        </p:nvSpPr>
        <p:spPr>
          <a:xfrm>
            <a:off x="2932386" y="236483"/>
            <a:ext cx="6337738" cy="914400"/>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C00000"/>
                </a:solidFill>
                <a:latin typeface="Comic Sans MS" panose="030F0702030302020204" pitchFamily="66" charset="0"/>
              </a:rPr>
              <a:t>ARG-GINGIPAIN</a:t>
            </a:r>
            <a:endParaRPr lang="en-US" sz="4400" dirty="0">
              <a:solidFill>
                <a:srgbClr val="C00000"/>
              </a:solidFill>
            </a:endParaRPr>
          </a:p>
        </p:txBody>
      </p:sp>
    </p:spTree>
    <p:extLst>
      <p:ext uri="{BB962C8B-B14F-4D97-AF65-F5344CB8AC3E}">
        <p14:creationId xmlns:p14="http://schemas.microsoft.com/office/powerpoint/2010/main" xmlns="" val="339743708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extLst>
              <p:ext uri="{D42A27DB-BD31-4B8C-83A1-F6EECF244321}">
                <p14:modId xmlns:p14="http://schemas.microsoft.com/office/powerpoint/2010/main" xmlns="" val="4132892276"/>
              </p:ext>
            </p:extLst>
          </p:nvPr>
        </p:nvGraphicFramePr>
        <p:xfrm>
          <a:off x="283780" y="1345844"/>
          <a:ext cx="11603420" cy="5259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24</a:t>
            </a:fld>
            <a:endParaRPr lang="en-US" dirty="0"/>
          </a:p>
        </p:txBody>
      </p:sp>
      <p:sp>
        <p:nvSpPr>
          <p:cNvPr id="6" name="Rounded Rectangle 5"/>
          <p:cNvSpPr/>
          <p:nvPr/>
        </p:nvSpPr>
        <p:spPr>
          <a:xfrm>
            <a:off x="2932386" y="236483"/>
            <a:ext cx="6337738" cy="914400"/>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C00000"/>
                </a:solidFill>
                <a:latin typeface="Comic Sans MS" panose="030F0702030302020204" pitchFamily="66" charset="0"/>
              </a:rPr>
              <a:t>LYS-GINGIPAIN</a:t>
            </a:r>
            <a:endParaRPr lang="en-US" sz="4400" dirty="0">
              <a:solidFill>
                <a:srgbClr val="C00000"/>
              </a:solidFill>
            </a:endParaRPr>
          </a:p>
        </p:txBody>
      </p:sp>
    </p:spTree>
    <p:extLst>
      <p:ext uri="{BB962C8B-B14F-4D97-AF65-F5344CB8AC3E}">
        <p14:creationId xmlns:p14="http://schemas.microsoft.com/office/powerpoint/2010/main" xmlns="" val="412948628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86555"/>
            <a:ext cx="10396882" cy="1151965"/>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lstStyle/>
          <a:p>
            <a:pPr algn="ctr"/>
            <a:r>
              <a:rPr lang="en-US" b="1" dirty="0">
                <a:solidFill>
                  <a:srgbClr val="FF0000"/>
                </a:solidFill>
              </a:rPr>
              <a:t>Heat shock protein of </a:t>
            </a:r>
            <a:r>
              <a:rPr lang="en-US" b="1" dirty="0" err="1">
                <a:solidFill>
                  <a:srgbClr val="FF0000"/>
                </a:solidFill>
              </a:rPr>
              <a:t>pg</a:t>
            </a:r>
            <a:endParaRPr lang="en-US" b="1" dirty="0">
              <a:solidFill>
                <a:srgbClr val="FF0000"/>
              </a:solidFill>
            </a:endParaRPr>
          </a:p>
        </p:txBody>
      </p:sp>
      <p:sp>
        <p:nvSpPr>
          <p:cNvPr id="3" name="Content Placeholder 2"/>
          <p:cNvSpPr>
            <a:spLocks noGrp="1"/>
          </p:cNvSpPr>
          <p:nvPr>
            <p:ph sz="quarter" idx="13"/>
          </p:nvPr>
        </p:nvSpPr>
        <p:spPr>
          <a:xfrm>
            <a:off x="913774" y="1184678"/>
            <a:ext cx="10363826" cy="1700411"/>
          </a:xfrm>
        </p:spPr>
        <p:txBody>
          <a:bodyPr>
            <a:noAutofit/>
          </a:bodyPr>
          <a:lstStyle/>
          <a:p>
            <a:pPr algn="just"/>
            <a:r>
              <a:rPr lang="en-US" sz="2800" cap="none" dirty="0">
                <a:latin typeface="Comic Sans MS" panose="030F0702030302020204" pitchFamily="66" charset="0"/>
              </a:rPr>
              <a:t>Heat shock protein </a:t>
            </a:r>
            <a:r>
              <a:rPr lang="en-US" sz="2800" cap="none" dirty="0" err="1">
                <a:latin typeface="Comic Sans MS" panose="030F0702030302020204" pitchFamily="66" charset="0"/>
              </a:rPr>
              <a:t>GroEl</a:t>
            </a:r>
            <a:r>
              <a:rPr lang="en-US" sz="2800" cap="none" dirty="0">
                <a:latin typeface="Comic Sans MS" panose="030F0702030302020204" pitchFamily="66" charset="0"/>
              </a:rPr>
              <a:t> is highly antigenic and anti-p. </a:t>
            </a:r>
            <a:r>
              <a:rPr lang="en-US" sz="2800" cap="none" dirty="0" err="1">
                <a:latin typeface="Comic Sans MS" panose="030F0702030302020204" pitchFamily="66" charset="0"/>
              </a:rPr>
              <a:t>Gingivalis</a:t>
            </a:r>
            <a:r>
              <a:rPr lang="en-US" sz="2800" cap="none" dirty="0">
                <a:latin typeface="Comic Sans MS" panose="030F0702030302020204" pitchFamily="66" charset="0"/>
              </a:rPr>
              <a:t> </a:t>
            </a:r>
            <a:r>
              <a:rPr lang="en-US" sz="2800" cap="none" dirty="0" err="1">
                <a:latin typeface="Comic Sans MS" panose="030F0702030302020204" pitchFamily="66" charset="0"/>
              </a:rPr>
              <a:t>GroEl</a:t>
            </a:r>
            <a:r>
              <a:rPr lang="en-US" sz="2800" cap="none" dirty="0">
                <a:latin typeface="Comic Sans MS" panose="030F0702030302020204" pitchFamily="66" charset="0"/>
              </a:rPr>
              <a:t> antibodies have been detected in gingival tissue extracts.</a:t>
            </a:r>
          </a:p>
          <a:p>
            <a:pPr algn="just"/>
            <a:r>
              <a:rPr lang="en-US" sz="2800" cap="none" dirty="0">
                <a:latin typeface="Comic Sans MS" panose="030F0702030302020204" pitchFamily="66" charset="0"/>
              </a:rPr>
              <a:t>P. </a:t>
            </a:r>
            <a:r>
              <a:rPr lang="en-US" sz="2800" cap="none" dirty="0" err="1">
                <a:latin typeface="Comic Sans MS" panose="030F0702030302020204" pitchFamily="66" charset="0"/>
              </a:rPr>
              <a:t>Gingivalis</a:t>
            </a:r>
            <a:r>
              <a:rPr lang="en-US" sz="2800" cap="none" dirty="0">
                <a:latin typeface="Comic Sans MS" panose="030F0702030302020204" pitchFamily="66" charset="0"/>
              </a:rPr>
              <a:t> </a:t>
            </a:r>
            <a:r>
              <a:rPr lang="en-US" sz="2800" cap="none" dirty="0" err="1">
                <a:latin typeface="Comic Sans MS" panose="030F0702030302020204" pitchFamily="66" charset="0"/>
              </a:rPr>
              <a:t>GroEl</a:t>
            </a:r>
            <a:r>
              <a:rPr lang="en-US" sz="2800" cap="none" dirty="0">
                <a:latin typeface="Comic Sans MS" panose="030F0702030302020204" pitchFamily="66" charset="0"/>
              </a:rPr>
              <a:t> may lead to an autoimmune reaction </a:t>
            </a:r>
          </a:p>
          <a:p>
            <a:pPr algn="just"/>
            <a:endParaRPr lang="en-US" sz="2800" cap="none"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25</a:t>
            </a:fld>
            <a:endParaRPr lang="en-US" dirty="0"/>
          </a:p>
        </p:txBody>
      </p:sp>
      <p:sp>
        <p:nvSpPr>
          <p:cNvPr id="5" name="Title 1"/>
          <p:cNvSpPr txBox="1">
            <a:spLocks/>
          </p:cNvSpPr>
          <p:nvPr/>
        </p:nvSpPr>
        <p:spPr>
          <a:xfrm>
            <a:off x="717331" y="3452648"/>
            <a:ext cx="10396882" cy="740397"/>
          </a:xfrm>
          <a:prstGeom prst="rect">
            <a:avLst/>
          </a:prstGeom>
          <a:no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all" spc="0" normalizeH="0" baseline="0" noProof="0">
                <a:ln>
                  <a:noFill/>
                </a:ln>
                <a:solidFill>
                  <a:srgbClr val="FF0000"/>
                </a:solidFill>
                <a:effectLst/>
                <a:uLnTx/>
                <a:uFillTx/>
                <a:latin typeface="+mn-lt"/>
                <a:ea typeface="+mn-ea"/>
                <a:cs typeface="+mn-cs"/>
              </a:rPr>
              <a:t>Haemagglutinins</a:t>
            </a:r>
            <a:endParaRPr kumimoji="0" lang="en-US" sz="3600" b="1" i="0" u="none" strike="noStrike" kern="1200" cap="all" spc="0" normalizeH="0" baseline="0" noProof="0" dirty="0">
              <a:ln>
                <a:noFill/>
              </a:ln>
              <a:solidFill>
                <a:srgbClr val="FF0000"/>
              </a:solidFill>
              <a:effectLst/>
              <a:uLnTx/>
              <a:uFillTx/>
              <a:latin typeface="+mn-lt"/>
              <a:ea typeface="+mn-ea"/>
              <a:cs typeface="+mn-cs"/>
            </a:endParaRPr>
          </a:p>
        </p:txBody>
      </p:sp>
      <p:sp>
        <p:nvSpPr>
          <p:cNvPr id="6" name="Content Placeholder 2"/>
          <p:cNvSpPr txBox="1">
            <a:spLocks/>
          </p:cNvSpPr>
          <p:nvPr/>
        </p:nvSpPr>
        <p:spPr>
          <a:xfrm>
            <a:off x="409903" y="4164362"/>
            <a:ext cx="11351172" cy="2204908"/>
          </a:xfrm>
          <a:prstGeom prst="rect">
            <a:avLst/>
          </a:prstGeom>
        </p:spPr>
        <p:txBody>
          <a:bodyPr vert="horz" lIns="91440" tIns="45720" rIns="91440" bIns="45720" rtlCol="0">
            <a:noAutofit/>
          </a:bodyPr>
          <a:lstStyle/>
          <a:p>
            <a:pPr marL="228600" marR="0" lvl="0" indent="-228600" algn="just"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r>
              <a:rPr kumimoji="0" lang="en-US" sz="2800" b="0" i="0" u="none" strike="noStrike" kern="1200" cap="none" spc="0" normalizeH="0" baseline="0" noProof="0">
                <a:ln>
                  <a:noFill/>
                </a:ln>
                <a:solidFill>
                  <a:schemeClr val="tx1"/>
                </a:solidFill>
                <a:effectLst/>
                <a:uLnTx/>
                <a:uFillTx/>
                <a:latin typeface="Comic Sans MS" panose="030F0702030302020204" pitchFamily="66" charset="0"/>
                <a:ea typeface="+mn-ea"/>
                <a:cs typeface="+mn-cs"/>
              </a:rPr>
              <a:t>The cell surface </a:t>
            </a:r>
            <a:r>
              <a:rPr kumimoji="0" lang="en-US" sz="2800" b="1" i="1" u="none" strike="noStrike" kern="1200" cap="none" spc="0" normalizeH="0" baseline="0" noProof="0">
                <a:ln>
                  <a:noFill/>
                </a:ln>
                <a:solidFill>
                  <a:srgbClr val="002060"/>
                </a:solidFill>
                <a:effectLst/>
                <a:uLnTx/>
                <a:uFillTx/>
                <a:latin typeface="Comic Sans MS" panose="030F0702030302020204" pitchFamily="66" charset="0"/>
                <a:ea typeface="+mn-ea"/>
                <a:cs typeface="+mn-cs"/>
              </a:rPr>
              <a:t>Haemagglutinating adhesin, </a:t>
            </a:r>
            <a:r>
              <a:rPr kumimoji="0" lang="en-US" sz="2800" b="1" i="0" u="none" strike="noStrike" kern="1200" cap="none" spc="0" normalizeH="0" baseline="0" noProof="0">
                <a:ln>
                  <a:noFill/>
                </a:ln>
                <a:solidFill>
                  <a:srgbClr val="002060"/>
                </a:solidFill>
                <a:effectLst/>
                <a:uLnTx/>
                <a:uFillTx/>
                <a:latin typeface="Comic Sans MS" panose="030F0702030302020204" pitchFamily="66" charset="0"/>
                <a:ea typeface="+mn-ea"/>
                <a:cs typeface="+mn-cs"/>
              </a:rPr>
              <a:t>HA-AG2</a:t>
            </a:r>
            <a:r>
              <a:rPr kumimoji="0" lang="en-US" sz="2800" b="0" i="0" u="none" strike="noStrike" kern="1200" cap="none" spc="0" normalizeH="0" baseline="0" noProof="0">
                <a:ln>
                  <a:noFill/>
                </a:ln>
                <a:solidFill>
                  <a:schemeClr val="tx1"/>
                </a:solidFill>
                <a:effectLst/>
                <a:uLnTx/>
                <a:uFillTx/>
                <a:latin typeface="Comic Sans MS" panose="030F0702030302020204" pitchFamily="66" charset="0"/>
                <a:ea typeface="+mn-ea"/>
                <a:cs typeface="+mn-cs"/>
              </a:rPr>
              <a:t>, is a surface antigen of P. Gingivalis.</a:t>
            </a:r>
          </a:p>
          <a:p>
            <a:pPr marL="228600" marR="0" lvl="0" indent="-228600" algn="just"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r>
              <a:rPr kumimoji="0" lang="en-US" sz="2800" b="0" i="0" u="none" strike="noStrike" kern="1200" cap="none" spc="0" normalizeH="0" baseline="0" noProof="0">
                <a:ln>
                  <a:noFill/>
                </a:ln>
                <a:solidFill>
                  <a:schemeClr val="tx1"/>
                </a:solidFill>
                <a:effectLst/>
                <a:uLnTx/>
                <a:uFillTx/>
                <a:latin typeface="Comic Sans MS" panose="030F0702030302020204" pitchFamily="66" charset="0"/>
                <a:ea typeface="+mn-ea"/>
                <a:cs typeface="+mn-cs"/>
              </a:rPr>
              <a:t>Specific antibodies to</a:t>
            </a:r>
            <a:r>
              <a:rPr kumimoji="0" lang="en-US" sz="2800" b="1" i="0" u="none" strike="noStrike" kern="1200" cap="none" spc="0" normalizeH="0" baseline="0" noProof="0">
                <a:ln>
                  <a:noFill/>
                </a:ln>
                <a:solidFill>
                  <a:srgbClr val="002060"/>
                </a:solidFill>
                <a:effectLst/>
                <a:uLnTx/>
                <a:uFillTx/>
                <a:latin typeface="Comic Sans MS" panose="030F0702030302020204" pitchFamily="66" charset="0"/>
                <a:ea typeface="+mn-ea"/>
                <a:cs typeface="+mn-cs"/>
              </a:rPr>
              <a:t> HA-AG2 </a:t>
            </a:r>
            <a:r>
              <a:rPr kumimoji="0" lang="en-US" sz="2800" b="0" i="0" u="none" strike="noStrike" kern="1200" cap="none" spc="0" normalizeH="0" baseline="0" noProof="0">
                <a:ln>
                  <a:noFill/>
                </a:ln>
                <a:solidFill>
                  <a:schemeClr val="tx1"/>
                </a:solidFill>
                <a:effectLst/>
                <a:uLnTx/>
                <a:uFillTx/>
                <a:latin typeface="Comic Sans MS" panose="030F0702030302020204" pitchFamily="66" charset="0"/>
                <a:ea typeface="+mn-ea"/>
                <a:cs typeface="+mn-cs"/>
              </a:rPr>
              <a:t>have been shown to inhibit haemagglutination and binding of P. Gingivalis to epithelial cells.</a:t>
            </a:r>
            <a:endParaRPr kumimoji="0" lang="en-US" sz="28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xmlns="" val="64769902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66478" y="756746"/>
            <a:ext cx="10364451" cy="961696"/>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b="1" dirty="0">
                <a:solidFill>
                  <a:srgbClr val="FF0000"/>
                </a:solidFill>
              </a:rPr>
              <a:t>Antigenic outer membrane proteins</a:t>
            </a:r>
          </a:p>
        </p:txBody>
      </p:sp>
      <p:sp>
        <p:nvSpPr>
          <p:cNvPr id="3" name="Content Placeholder 2"/>
          <p:cNvSpPr>
            <a:spLocks noGrp="1"/>
          </p:cNvSpPr>
          <p:nvPr>
            <p:ph sz="quarter" idx="13"/>
          </p:nvPr>
        </p:nvSpPr>
        <p:spPr>
          <a:xfrm>
            <a:off x="362608" y="2367092"/>
            <a:ext cx="11382702" cy="3424107"/>
          </a:xfrm>
        </p:spPr>
        <p:txBody>
          <a:bodyPr>
            <a:noAutofit/>
          </a:bodyPr>
          <a:lstStyle/>
          <a:p>
            <a:pPr algn="just"/>
            <a:r>
              <a:rPr lang="en-US" sz="2800" b="1" cap="none" dirty="0">
                <a:solidFill>
                  <a:srgbClr val="002060"/>
                </a:solidFill>
                <a:latin typeface="Comic Sans MS" panose="030F0702030302020204" pitchFamily="66" charset="0"/>
              </a:rPr>
              <a:t>Curtis and co-workers</a:t>
            </a:r>
            <a:r>
              <a:rPr lang="en-US" sz="2800" cap="none" dirty="0">
                <a:latin typeface="Comic Sans MS" panose="030F0702030302020204" pitchFamily="66" charset="0"/>
              </a:rPr>
              <a:t>, have identified a 55 </a:t>
            </a:r>
            <a:r>
              <a:rPr lang="en-US" sz="2800" cap="none" dirty="0" err="1">
                <a:latin typeface="Comic Sans MS" panose="030F0702030302020204" pitchFamily="66" charset="0"/>
              </a:rPr>
              <a:t>kDa</a:t>
            </a:r>
            <a:r>
              <a:rPr lang="en-US" sz="2800" cap="none" dirty="0">
                <a:latin typeface="Comic Sans MS" panose="030F0702030302020204" pitchFamily="66" charset="0"/>
              </a:rPr>
              <a:t> major antigenic outer membrane protein of P. </a:t>
            </a:r>
            <a:r>
              <a:rPr lang="en-US" sz="2800" cap="none" dirty="0" err="1">
                <a:latin typeface="Comic Sans MS" panose="030F0702030302020204" pitchFamily="66" charset="0"/>
              </a:rPr>
              <a:t>Gingivalis</a:t>
            </a:r>
            <a:r>
              <a:rPr lang="en-US" sz="2800" cap="none" dirty="0">
                <a:latin typeface="Comic Sans MS" panose="030F0702030302020204" pitchFamily="66" charset="0"/>
              </a:rPr>
              <a:t> .</a:t>
            </a:r>
          </a:p>
          <a:p>
            <a:pPr algn="just"/>
            <a:r>
              <a:rPr lang="en-US" sz="2800" cap="none" dirty="0">
                <a:latin typeface="Comic Sans MS" panose="030F0702030302020204" pitchFamily="66" charset="0"/>
              </a:rPr>
              <a:t>Identified a range of </a:t>
            </a:r>
            <a:r>
              <a:rPr lang="en-US" sz="2800" cap="none" dirty="0" err="1">
                <a:latin typeface="Comic Sans MS" panose="030F0702030302020204" pitchFamily="66" charset="0"/>
              </a:rPr>
              <a:t>immunodominant</a:t>
            </a:r>
            <a:r>
              <a:rPr lang="en-US" sz="2800" cap="none" dirty="0">
                <a:latin typeface="Comic Sans MS" panose="030F0702030302020204" pitchFamily="66" charset="0"/>
              </a:rPr>
              <a:t> proteins by their molecular mass.</a:t>
            </a:r>
          </a:p>
          <a:p>
            <a:pPr algn="just"/>
            <a:r>
              <a:rPr lang="en-US" sz="2800" cap="none" dirty="0">
                <a:latin typeface="Comic Sans MS" panose="030F0702030302020204" pitchFamily="66" charset="0"/>
              </a:rPr>
              <a:t>The 46 </a:t>
            </a:r>
            <a:r>
              <a:rPr lang="en-US" sz="2800" cap="none" dirty="0" err="1">
                <a:latin typeface="Comic Sans MS" panose="030F0702030302020204" pitchFamily="66" charset="0"/>
              </a:rPr>
              <a:t>kDa</a:t>
            </a:r>
            <a:r>
              <a:rPr lang="en-US" sz="2800" cap="none" dirty="0">
                <a:latin typeface="Comic Sans MS" panose="030F0702030302020204" pitchFamily="66" charset="0"/>
              </a:rPr>
              <a:t> antigen was suggested to be the predominant </a:t>
            </a:r>
            <a:r>
              <a:rPr lang="en-US" sz="2800" cap="none" dirty="0" err="1">
                <a:latin typeface="Comic Sans MS" panose="030F0702030302020204" pitchFamily="66" charset="0"/>
              </a:rPr>
              <a:t>immunoreactive</a:t>
            </a:r>
            <a:r>
              <a:rPr lang="en-US" sz="2800" cap="none" dirty="0">
                <a:latin typeface="Comic Sans MS" panose="030F0702030302020204" pitchFamily="66" charset="0"/>
              </a:rPr>
              <a:t> protein with sera from patients with severe </a:t>
            </a:r>
            <a:r>
              <a:rPr lang="en-US" sz="2800" cap="none" dirty="0" err="1">
                <a:latin typeface="Comic Sans MS" panose="030F0702030302020204" pitchFamily="66" charset="0"/>
              </a:rPr>
              <a:t>periodontitis</a:t>
            </a:r>
            <a:endParaRPr lang="en-US" sz="2800" cap="none" dirty="0">
              <a:latin typeface="Comic Sans MS" panose="030F0702030302020204" pitchFamily="66" charset="0"/>
            </a:endParaRPr>
          </a:p>
          <a:p>
            <a:pPr algn="just">
              <a:buNone/>
            </a:pPr>
            <a:endParaRPr lang="en-US" sz="2800" cap="none"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xmlns="" val="128725402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62606"/>
            <a:ext cx="10364451" cy="961697"/>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a:lstStyle/>
          <a:p>
            <a:pPr algn="ctr"/>
            <a:r>
              <a:rPr lang="en-US" b="1" dirty="0">
                <a:solidFill>
                  <a:srgbClr val="FF0000"/>
                </a:solidFill>
              </a:rPr>
              <a:t>T. forsythia</a:t>
            </a:r>
          </a:p>
        </p:txBody>
      </p:sp>
      <p:sp>
        <p:nvSpPr>
          <p:cNvPr id="3" name="Content Placeholder 2"/>
          <p:cNvSpPr>
            <a:spLocks noGrp="1"/>
          </p:cNvSpPr>
          <p:nvPr>
            <p:ph sz="quarter" idx="13"/>
          </p:nvPr>
        </p:nvSpPr>
        <p:spPr>
          <a:xfrm>
            <a:off x="787650" y="1279272"/>
            <a:ext cx="10363826" cy="1290508"/>
          </a:xfrm>
        </p:spPr>
        <p:txBody>
          <a:bodyPr>
            <a:normAutofit/>
          </a:bodyPr>
          <a:lstStyle/>
          <a:p>
            <a:pPr>
              <a:buNone/>
            </a:pPr>
            <a:r>
              <a:rPr lang="en-US" sz="2400" cap="none" dirty="0">
                <a:latin typeface="Comic Sans MS" panose="030F0702030302020204" pitchFamily="66" charset="0"/>
              </a:rPr>
              <a:t>  T. Forsythia is a gram-negative, anaerobic, </a:t>
            </a:r>
            <a:r>
              <a:rPr lang="en-US" sz="2400" cap="none" dirty="0" err="1">
                <a:latin typeface="Comic Sans MS" panose="030F0702030302020204" pitchFamily="66" charset="0"/>
              </a:rPr>
              <a:t>saccharolytic</a:t>
            </a:r>
            <a:r>
              <a:rPr lang="en-US" sz="2400" cap="none" dirty="0">
                <a:latin typeface="Comic Sans MS" panose="030F0702030302020204" pitchFamily="66" charset="0"/>
              </a:rPr>
              <a:t> fusiform bacterium.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27</a:t>
            </a:fld>
            <a:endParaRPr lang="en-US" dirty="0"/>
          </a:p>
        </p:txBody>
      </p:sp>
      <p:sp>
        <p:nvSpPr>
          <p:cNvPr id="5" name="Title 1"/>
          <p:cNvSpPr txBox="1">
            <a:spLocks/>
          </p:cNvSpPr>
          <p:nvPr/>
        </p:nvSpPr>
        <p:spPr>
          <a:xfrm>
            <a:off x="8939047" y="2092483"/>
            <a:ext cx="3752195" cy="792607"/>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dirty="0">
                <a:ln>
                  <a:noFill/>
                </a:ln>
                <a:solidFill>
                  <a:srgbClr val="FF0000"/>
                </a:solidFill>
                <a:effectLst/>
                <a:uLnTx/>
                <a:uFillTx/>
                <a:latin typeface="+mj-lt"/>
                <a:ea typeface="+mj-ea"/>
                <a:cs typeface="+mj-cs"/>
              </a:rPr>
              <a:t>T. </a:t>
            </a:r>
            <a:r>
              <a:rPr kumimoji="0" lang="en-US" sz="2800" b="1" i="0" u="none" strike="noStrike" kern="1200" cap="all" spc="0" normalizeH="0" baseline="0" noProof="0" dirty="0" err="1">
                <a:ln>
                  <a:noFill/>
                </a:ln>
                <a:solidFill>
                  <a:srgbClr val="FF0000"/>
                </a:solidFill>
                <a:effectLst/>
                <a:uLnTx/>
                <a:uFillTx/>
                <a:latin typeface="+mj-lt"/>
                <a:ea typeface="+mj-ea"/>
                <a:cs typeface="+mj-cs"/>
              </a:rPr>
              <a:t>forsythea</a:t>
            </a:r>
            <a:r>
              <a:rPr kumimoji="0" lang="en-US" sz="2800" b="1" i="0" u="none" strike="noStrike" kern="1200" cap="all" spc="0" normalizeH="0" baseline="0" noProof="0" dirty="0">
                <a:ln>
                  <a:noFill/>
                </a:ln>
                <a:solidFill>
                  <a:srgbClr val="FF0000"/>
                </a:solidFill>
                <a:effectLst/>
                <a:uLnTx/>
                <a:uFillTx/>
                <a:latin typeface="+mj-lt"/>
                <a:ea typeface="+mj-ea"/>
                <a:cs typeface="+mj-cs"/>
              </a:rPr>
              <a:t> antigens</a:t>
            </a:r>
          </a:p>
        </p:txBody>
      </p:sp>
      <p:grpSp>
        <p:nvGrpSpPr>
          <p:cNvPr id="15" name="Group 14"/>
          <p:cNvGrpSpPr/>
          <p:nvPr/>
        </p:nvGrpSpPr>
        <p:grpSpPr>
          <a:xfrm>
            <a:off x="5966309" y="2391477"/>
            <a:ext cx="4002753" cy="4002753"/>
            <a:chOff x="3773204" y="336075"/>
            <a:chExt cx="4002753" cy="4002753"/>
          </a:xfrm>
          <a:scene3d>
            <a:camera prst="orthographicFront"/>
            <a:lightRig rig="flat" dir="t"/>
          </a:scene3d>
        </p:grpSpPr>
        <p:sp>
          <p:nvSpPr>
            <p:cNvPr id="22" name="Pie 21"/>
            <p:cNvSpPr/>
            <p:nvPr/>
          </p:nvSpPr>
          <p:spPr>
            <a:xfrm>
              <a:off x="3773204" y="336075"/>
              <a:ext cx="4002753" cy="4002753"/>
            </a:xfrm>
            <a:prstGeom prst="pie">
              <a:avLst>
                <a:gd name="adj1" fmla="val 16200000"/>
                <a:gd name="adj2" fmla="val 1800000"/>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3" name="Pie 4"/>
            <p:cNvSpPr/>
            <p:nvPr/>
          </p:nvSpPr>
          <p:spPr>
            <a:xfrm>
              <a:off x="5882750" y="1184277"/>
              <a:ext cx="1429554" cy="119129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baseline="0" dirty="0">
                  <a:solidFill>
                    <a:schemeClr val="tx1"/>
                  </a:solidFill>
                  <a:latin typeface="Comic Sans MS" panose="030F0702030302020204" pitchFamily="66" charset="0"/>
                </a:rPr>
                <a:t>Lipopolysachrides </a:t>
              </a:r>
              <a:endParaRPr lang="en-US" sz="1600" b="1" kern="1200" dirty="0">
                <a:solidFill>
                  <a:schemeClr val="tx1"/>
                </a:solidFill>
                <a:latin typeface="Comic Sans MS" panose="030F0702030302020204" pitchFamily="66" charset="0"/>
              </a:endParaRPr>
            </a:p>
          </p:txBody>
        </p:sp>
      </p:grpSp>
      <p:grpSp>
        <p:nvGrpSpPr>
          <p:cNvPr id="16" name="Group 15"/>
          <p:cNvGrpSpPr/>
          <p:nvPr/>
        </p:nvGrpSpPr>
        <p:grpSpPr>
          <a:xfrm>
            <a:off x="5995825" y="2381970"/>
            <a:ext cx="4002753" cy="4002753"/>
            <a:chOff x="3676596" y="452692"/>
            <a:chExt cx="4002753" cy="4002753"/>
          </a:xfrm>
          <a:scene3d>
            <a:camera prst="orthographicFront"/>
            <a:lightRig rig="flat" dir="t"/>
          </a:scene3d>
        </p:grpSpPr>
        <p:sp>
          <p:nvSpPr>
            <p:cNvPr id="20" name="Pie 19"/>
            <p:cNvSpPr/>
            <p:nvPr/>
          </p:nvSpPr>
          <p:spPr>
            <a:xfrm>
              <a:off x="3676596" y="452692"/>
              <a:ext cx="4002753" cy="4002753"/>
            </a:xfrm>
            <a:prstGeom prst="pie">
              <a:avLst>
                <a:gd name="adj1" fmla="val 1800000"/>
                <a:gd name="adj2" fmla="val 9000000"/>
              </a:avLst>
            </a:prstGeom>
            <a:sp3d prstMaterial="plastic">
              <a:bevelT w="120900" h="88900"/>
              <a:bevelB w="88900" h="31750" prst="angle"/>
            </a:sp3d>
          </p:spPr>
          <p:style>
            <a:lnRef idx="0">
              <a:schemeClr val="lt1">
                <a:hueOff val="0"/>
                <a:satOff val="0"/>
                <a:lumOff val="0"/>
                <a:alphaOff val="0"/>
              </a:schemeClr>
            </a:lnRef>
            <a:fillRef idx="3">
              <a:schemeClr val="accent2">
                <a:hueOff val="-2187096"/>
                <a:satOff val="-4210"/>
                <a:lumOff val="294"/>
                <a:alphaOff val="0"/>
              </a:schemeClr>
            </a:fillRef>
            <a:effectRef idx="2">
              <a:schemeClr val="accent2">
                <a:hueOff val="-2187096"/>
                <a:satOff val="-4210"/>
                <a:lumOff val="294"/>
                <a:alphaOff val="0"/>
              </a:schemeClr>
            </a:effectRef>
            <a:fontRef idx="minor">
              <a:schemeClr val="lt1"/>
            </a:fontRef>
          </p:style>
        </p:sp>
        <p:sp>
          <p:nvSpPr>
            <p:cNvPr id="21" name="Pie 6"/>
            <p:cNvSpPr/>
            <p:nvPr/>
          </p:nvSpPr>
          <p:spPr>
            <a:xfrm>
              <a:off x="4629633" y="3049717"/>
              <a:ext cx="2144332" cy="10483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baseline="0" dirty="0">
                  <a:solidFill>
                    <a:schemeClr val="tx1"/>
                  </a:solidFill>
                  <a:latin typeface="Comic Sans MS" panose="030F0702030302020204" pitchFamily="66" charset="0"/>
                </a:rPr>
                <a:t>Extracellular proteolytic enzymes </a:t>
              </a:r>
              <a:endParaRPr lang="en-US" sz="1600" b="1" kern="1200" dirty="0">
                <a:solidFill>
                  <a:schemeClr val="tx1"/>
                </a:solidFill>
                <a:latin typeface="Comic Sans MS" panose="030F0702030302020204" pitchFamily="66" charset="0"/>
              </a:endParaRPr>
            </a:p>
          </p:txBody>
        </p:sp>
      </p:grpSp>
      <p:grpSp>
        <p:nvGrpSpPr>
          <p:cNvPr id="17" name="Group 16"/>
          <p:cNvGrpSpPr/>
          <p:nvPr/>
        </p:nvGrpSpPr>
        <p:grpSpPr>
          <a:xfrm>
            <a:off x="5992214" y="2365139"/>
            <a:ext cx="4002753" cy="4002753"/>
            <a:chOff x="3594158" y="309736"/>
            <a:chExt cx="4002753" cy="4002753"/>
          </a:xfrm>
          <a:scene3d>
            <a:camera prst="orthographicFront"/>
            <a:lightRig rig="flat" dir="t"/>
          </a:scene3d>
        </p:grpSpPr>
        <p:sp>
          <p:nvSpPr>
            <p:cNvPr id="18" name="Pie 17"/>
            <p:cNvSpPr/>
            <p:nvPr/>
          </p:nvSpPr>
          <p:spPr>
            <a:xfrm>
              <a:off x="3594158" y="309736"/>
              <a:ext cx="4002753" cy="4002753"/>
            </a:xfrm>
            <a:prstGeom prst="pie">
              <a:avLst>
                <a:gd name="adj1" fmla="val 9000000"/>
                <a:gd name="adj2" fmla="val 16200000"/>
              </a:avLst>
            </a:prstGeom>
            <a:sp3d prstMaterial="plastic">
              <a:bevelT w="120900" h="88900"/>
              <a:bevelB w="88900" h="31750" prst="angle"/>
            </a:sp3d>
          </p:spPr>
          <p:style>
            <a:lnRef idx="0">
              <a:schemeClr val="lt1">
                <a:hueOff val="0"/>
                <a:satOff val="0"/>
                <a:lumOff val="0"/>
                <a:alphaOff val="0"/>
              </a:schemeClr>
            </a:lnRef>
            <a:fillRef idx="3">
              <a:schemeClr val="accent2">
                <a:hueOff val="-4374192"/>
                <a:satOff val="-8420"/>
                <a:lumOff val="588"/>
                <a:alphaOff val="0"/>
              </a:schemeClr>
            </a:fillRef>
            <a:effectRef idx="2">
              <a:schemeClr val="accent2">
                <a:hueOff val="-4374192"/>
                <a:satOff val="-8420"/>
                <a:lumOff val="588"/>
                <a:alphaOff val="0"/>
              </a:schemeClr>
            </a:effectRef>
            <a:fontRef idx="minor">
              <a:schemeClr val="lt1"/>
            </a:fontRef>
          </p:style>
        </p:sp>
        <p:sp>
          <p:nvSpPr>
            <p:cNvPr id="19" name="Pie 8"/>
            <p:cNvSpPr/>
            <p:nvPr/>
          </p:nvSpPr>
          <p:spPr>
            <a:xfrm>
              <a:off x="4057811" y="1157939"/>
              <a:ext cx="1429554" cy="119129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baseline="0" dirty="0">
                  <a:solidFill>
                    <a:schemeClr val="tx1"/>
                  </a:solidFill>
                  <a:latin typeface="Comic Sans MS" panose="030F0702030302020204" pitchFamily="66" charset="0"/>
                </a:rPr>
                <a:t>Other antigenic outer membrane proteins </a:t>
              </a:r>
              <a:endParaRPr lang="en-US" sz="1600" b="1" kern="1200" dirty="0">
                <a:solidFill>
                  <a:schemeClr val="tx1"/>
                </a:solidFill>
                <a:latin typeface="Comic Sans MS" panose="030F0702030302020204" pitchFamily="66" charset="0"/>
              </a:endParaRPr>
            </a:p>
          </p:txBody>
        </p:sp>
      </p:grpSp>
      <p:pic>
        <p:nvPicPr>
          <p:cNvPr id="83969" name="Picture 1" descr="C:\Users\Lenovo\Desktop\tannerella-forsythia-bacteria-computer-illustration-this-anaerobic-M20972.jpg"/>
          <p:cNvPicPr>
            <a:picLocks noChangeAspect="1" noChangeArrowheads="1"/>
          </p:cNvPicPr>
          <p:nvPr/>
        </p:nvPicPr>
        <p:blipFill>
          <a:blip r:embed="rId2"/>
          <a:srcRect l="10503" t="7172" r="3863" b="13077"/>
          <a:stretch>
            <a:fillRect/>
          </a:stretch>
        </p:blipFill>
        <p:spPr bwMode="auto">
          <a:xfrm>
            <a:off x="488731" y="2475187"/>
            <a:ext cx="5344510" cy="4093041"/>
          </a:xfrm>
          <a:prstGeom prst="rect">
            <a:avLst/>
          </a:prstGeom>
          <a:noFill/>
        </p:spPr>
      </p:pic>
    </p:spTree>
    <p:extLst>
      <p:ext uri="{BB962C8B-B14F-4D97-AF65-F5344CB8AC3E}">
        <p14:creationId xmlns:p14="http://schemas.microsoft.com/office/powerpoint/2010/main" xmlns="" val="2685472795"/>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713" y="350504"/>
            <a:ext cx="10364451" cy="563897"/>
          </a:xfrm>
          <a:noFill/>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sz="3100" b="1" dirty="0">
                <a:solidFill>
                  <a:srgbClr val="FF0000"/>
                </a:solidFill>
              </a:rPr>
              <a:t>Lipopolysachrides</a:t>
            </a:r>
            <a:r>
              <a:rPr lang="en-US" b="1" dirty="0">
                <a:solidFill>
                  <a:srgbClr val="FF0000"/>
                </a:solidFill>
              </a:rPr>
              <a:t> of T. forsythia</a:t>
            </a:r>
          </a:p>
        </p:txBody>
      </p:sp>
      <p:sp>
        <p:nvSpPr>
          <p:cNvPr id="3" name="Content Placeholder 2"/>
          <p:cNvSpPr>
            <a:spLocks noGrp="1"/>
          </p:cNvSpPr>
          <p:nvPr>
            <p:ph sz="quarter" idx="13"/>
          </p:nvPr>
        </p:nvSpPr>
        <p:spPr>
          <a:xfrm>
            <a:off x="629994" y="1342333"/>
            <a:ext cx="10784239" cy="1463929"/>
          </a:xfrm>
        </p:spPr>
        <p:txBody>
          <a:bodyPr>
            <a:normAutofit/>
          </a:bodyPr>
          <a:lstStyle/>
          <a:p>
            <a:pPr marL="0" indent="0" algn="just">
              <a:buNone/>
            </a:pPr>
            <a:r>
              <a:rPr lang="en-US" sz="2400" b="1" cap="none" dirty="0" err="1">
                <a:solidFill>
                  <a:srgbClr val="002060"/>
                </a:solidFill>
                <a:latin typeface="Comic Sans MS" panose="030F0702030302020204" pitchFamily="66" charset="0"/>
              </a:rPr>
              <a:t>Vasel</a:t>
            </a:r>
            <a:r>
              <a:rPr lang="en-US" sz="2400" b="1" cap="none" dirty="0">
                <a:solidFill>
                  <a:srgbClr val="002060"/>
                </a:solidFill>
                <a:latin typeface="Comic Sans MS" panose="030F0702030302020204" pitchFamily="66" charset="0"/>
              </a:rPr>
              <a:t> Et Al  </a:t>
            </a:r>
            <a:r>
              <a:rPr lang="en-US" sz="2400" cap="none" dirty="0">
                <a:latin typeface="Comic Sans MS" panose="030F0702030302020204" pitchFamily="66" charset="0"/>
              </a:rPr>
              <a:t>indicated that T. Forsythia lipopolysaccharide may be similar to P. </a:t>
            </a:r>
            <a:r>
              <a:rPr lang="en-US" sz="2400" cap="none" dirty="0" err="1">
                <a:latin typeface="Comic Sans MS" panose="030F0702030302020204" pitchFamily="66" charset="0"/>
              </a:rPr>
              <a:t>Gingivalis</a:t>
            </a:r>
            <a:r>
              <a:rPr lang="en-US" sz="2400" cap="none" dirty="0">
                <a:latin typeface="Comic Sans MS" panose="030F0702030302020204" pitchFamily="66" charset="0"/>
              </a:rPr>
              <a:t> lipopolysaccharide. </a:t>
            </a:r>
          </a:p>
          <a:p>
            <a:pPr algn="just"/>
            <a:endParaRPr lang="en-US" sz="2400" cap="none"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28</a:t>
            </a:fld>
            <a:endParaRPr lang="en-US" dirty="0"/>
          </a:p>
        </p:txBody>
      </p:sp>
      <p:sp>
        <p:nvSpPr>
          <p:cNvPr id="5" name="Rectangle 4"/>
          <p:cNvSpPr/>
          <p:nvPr/>
        </p:nvSpPr>
        <p:spPr>
          <a:xfrm>
            <a:off x="2286248" y="2613713"/>
            <a:ext cx="7620228" cy="523220"/>
          </a:xfrm>
          <a:prstGeom prst="rect">
            <a:avLst/>
          </a:prstGeom>
        </p:spPr>
        <p:txBody>
          <a:bodyPr wrap="none">
            <a:spAutoFit/>
          </a:bodyPr>
          <a:lstStyle/>
          <a:p>
            <a:r>
              <a:rPr lang="en-US" sz="2800" b="1" dirty="0">
                <a:solidFill>
                  <a:srgbClr val="FF0000"/>
                </a:solidFill>
              </a:rPr>
              <a:t>EXTRACELLULAR PROTEOLYTIC ENZYMES OF T.F</a:t>
            </a:r>
            <a:endParaRPr lang="en-US" sz="2800" b="1" dirty="0"/>
          </a:p>
        </p:txBody>
      </p:sp>
      <p:sp>
        <p:nvSpPr>
          <p:cNvPr id="6" name="Rectangle 5"/>
          <p:cNvSpPr/>
          <p:nvPr/>
        </p:nvSpPr>
        <p:spPr>
          <a:xfrm>
            <a:off x="268014" y="3436911"/>
            <a:ext cx="11508827" cy="3046988"/>
          </a:xfrm>
          <a:prstGeom prst="rect">
            <a:avLst/>
          </a:prstGeom>
        </p:spPr>
        <p:txBody>
          <a:bodyPr wrap="square">
            <a:spAutoFit/>
          </a:bodyPr>
          <a:lstStyle/>
          <a:p>
            <a:pPr algn="just">
              <a:buFont typeface="Arial" pitchFamily="34" charset="0"/>
              <a:buChar char="•"/>
            </a:pPr>
            <a:r>
              <a:rPr lang="en-US" sz="2400" dirty="0">
                <a:latin typeface="Comic Sans MS" panose="030F0702030302020204" pitchFamily="66" charset="0"/>
              </a:rPr>
              <a:t>  Produces </a:t>
            </a:r>
            <a:r>
              <a:rPr lang="en-US" sz="2400" b="1" dirty="0" err="1">
                <a:latin typeface="Comic Sans MS" panose="030F0702030302020204" pitchFamily="66" charset="0"/>
              </a:rPr>
              <a:t>trypsin</a:t>
            </a:r>
            <a:r>
              <a:rPr lang="en-US" sz="2400" b="1" dirty="0">
                <a:latin typeface="Comic Sans MS" panose="030F0702030302020204" pitchFamily="66" charset="0"/>
              </a:rPr>
              <a:t>-like serine proteases </a:t>
            </a:r>
            <a:r>
              <a:rPr lang="en-US" sz="2400" dirty="0">
                <a:latin typeface="Comic Sans MS" panose="030F0702030302020204" pitchFamily="66" charset="0"/>
              </a:rPr>
              <a:t>and </a:t>
            </a:r>
            <a:r>
              <a:rPr lang="en-US" sz="2400" b="1" dirty="0">
                <a:latin typeface="Comic Sans MS" panose="030F0702030302020204" pitchFamily="66" charset="0"/>
              </a:rPr>
              <a:t>hemolytic </a:t>
            </a:r>
            <a:r>
              <a:rPr lang="en-US" sz="2400" b="1" dirty="0" err="1">
                <a:latin typeface="Comic Sans MS" panose="030F0702030302020204" pitchFamily="66" charset="0"/>
              </a:rPr>
              <a:t>cysteine</a:t>
            </a:r>
            <a:r>
              <a:rPr lang="en-US" sz="2400" b="1" dirty="0">
                <a:latin typeface="Comic Sans MS" panose="030F0702030302020204" pitchFamily="66" charset="0"/>
              </a:rPr>
              <a:t>–protease</a:t>
            </a:r>
          </a:p>
          <a:p>
            <a:pPr algn="just">
              <a:buFont typeface="Arial" pitchFamily="34" charset="0"/>
              <a:buChar char="•"/>
            </a:pPr>
            <a:r>
              <a:rPr lang="en-US" sz="2400" dirty="0">
                <a:latin typeface="Comic Sans MS" panose="030F0702030302020204" pitchFamily="66" charset="0"/>
              </a:rPr>
              <a:t>  Play a role in binding of T. Forsythia to erythrocytes, </a:t>
            </a:r>
            <a:r>
              <a:rPr lang="en-US" sz="2400" dirty="0" err="1">
                <a:latin typeface="Comic Sans MS" panose="030F0702030302020204" pitchFamily="66" charset="0"/>
              </a:rPr>
              <a:t>polymorphonucleocytes</a:t>
            </a:r>
            <a:r>
              <a:rPr lang="en-US" sz="2400" dirty="0">
                <a:latin typeface="Comic Sans MS" panose="030F0702030302020204" pitchFamily="66" charset="0"/>
              </a:rPr>
              <a:t> and fibroblasts .</a:t>
            </a:r>
          </a:p>
          <a:p>
            <a:pPr algn="just">
              <a:buFont typeface="Arial" pitchFamily="34" charset="0"/>
              <a:buChar char="•"/>
            </a:pPr>
            <a:r>
              <a:rPr lang="en-US" sz="2400" dirty="0">
                <a:latin typeface="Comic Sans MS" panose="030F0702030302020204" pitchFamily="66" charset="0"/>
              </a:rPr>
              <a:t>  Using PCR </a:t>
            </a:r>
            <a:r>
              <a:rPr lang="en-US" sz="2400" b="1" dirty="0">
                <a:solidFill>
                  <a:srgbClr val="002060"/>
                </a:solidFill>
                <a:latin typeface="Comic Sans MS" panose="030F0702030302020204" pitchFamily="66" charset="0"/>
              </a:rPr>
              <a:t>Tan Et Al. </a:t>
            </a:r>
            <a:r>
              <a:rPr lang="en-US" sz="2400" dirty="0">
                <a:latin typeface="Comic Sans MS" panose="030F0702030302020204" pitchFamily="66" charset="0"/>
              </a:rPr>
              <a:t>Showed that T. Forsythia occurred in 91% of </a:t>
            </a:r>
            <a:r>
              <a:rPr lang="en-US" sz="2400" dirty="0" err="1">
                <a:latin typeface="Comic Sans MS" panose="030F0702030302020204" pitchFamily="66" charset="0"/>
              </a:rPr>
              <a:t>subgingival</a:t>
            </a:r>
            <a:r>
              <a:rPr lang="en-US" sz="2400" dirty="0">
                <a:latin typeface="Comic Sans MS" panose="030F0702030302020204" pitchFamily="66" charset="0"/>
              </a:rPr>
              <a:t> plaque samples from chronic </a:t>
            </a:r>
            <a:r>
              <a:rPr lang="en-US" sz="2400" dirty="0" err="1">
                <a:latin typeface="Comic Sans MS" panose="030F0702030302020204" pitchFamily="66" charset="0"/>
              </a:rPr>
              <a:t>periodontitis</a:t>
            </a:r>
            <a:r>
              <a:rPr lang="en-US" sz="2400" dirty="0">
                <a:latin typeface="Comic Sans MS" panose="030F0702030302020204" pitchFamily="66" charset="0"/>
              </a:rPr>
              <a:t> patients whereas only 9% of </a:t>
            </a:r>
            <a:r>
              <a:rPr lang="en-US" sz="2400" dirty="0" err="1">
                <a:latin typeface="Comic Sans MS" panose="030F0702030302020204" pitchFamily="66" charset="0"/>
              </a:rPr>
              <a:t>subgingival</a:t>
            </a:r>
            <a:r>
              <a:rPr lang="en-US" sz="2400" dirty="0">
                <a:latin typeface="Comic Sans MS" panose="030F0702030302020204" pitchFamily="66" charset="0"/>
              </a:rPr>
              <a:t> plaque samples from healthy patients contained this genotype. </a:t>
            </a:r>
          </a:p>
          <a:p>
            <a:pPr algn="just">
              <a:buFont typeface="Arial" pitchFamily="34" charset="0"/>
              <a:buChar char="•"/>
            </a:pPr>
            <a:endParaRPr lang="en-US" sz="2400" dirty="0">
              <a:latin typeface="Comic Sans MS" panose="030F0702030302020204" pitchFamily="66" charset="0"/>
            </a:endParaRPr>
          </a:p>
          <a:p>
            <a:pPr algn="just">
              <a:buFont typeface="Arial" pitchFamily="34" charset="0"/>
              <a:buChar char="•"/>
            </a:pPr>
            <a:endParaRPr lang="en-US" sz="2400" dirty="0"/>
          </a:p>
        </p:txBody>
      </p:sp>
    </p:spTree>
    <p:extLst>
      <p:ext uri="{BB962C8B-B14F-4D97-AF65-F5344CB8AC3E}">
        <p14:creationId xmlns:p14="http://schemas.microsoft.com/office/powerpoint/2010/main" xmlns="" val="300002921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4" y="614856"/>
            <a:ext cx="11366938" cy="945931"/>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normAutofit/>
          </a:bodyPr>
          <a:lstStyle/>
          <a:p>
            <a:r>
              <a:rPr lang="en-US" b="1" dirty="0">
                <a:solidFill>
                  <a:srgbClr val="FF0000"/>
                </a:solidFill>
              </a:rPr>
              <a:t>Other antigenic outer membrane proteins</a:t>
            </a:r>
          </a:p>
        </p:txBody>
      </p:sp>
      <p:sp>
        <p:nvSpPr>
          <p:cNvPr id="3" name="Content Placeholder 2"/>
          <p:cNvSpPr>
            <a:spLocks noGrp="1"/>
          </p:cNvSpPr>
          <p:nvPr>
            <p:ph sz="quarter" idx="13"/>
          </p:nvPr>
        </p:nvSpPr>
        <p:spPr>
          <a:xfrm>
            <a:off x="394138" y="1837765"/>
            <a:ext cx="11556124" cy="3687271"/>
          </a:xfrm>
        </p:spPr>
        <p:txBody>
          <a:bodyPr>
            <a:noAutofit/>
          </a:bodyPr>
          <a:lstStyle/>
          <a:p>
            <a:pPr algn="just"/>
            <a:r>
              <a:rPr lang="en-US" sz="2400" cap="none" dirty="0">
                <a:latin typeface="Comic Sans MS" panose="030F0702030302020204" pitchFamily="66" charset="0"/>
              </a:rPr>
              <a:t>A </a:t>
            </a:r>
            <a:r>
              <a:rPr lang="en-US" sz="2400" b="1" cap="none" dirty="0" err="1">
                <a:latin typeface="Comic Sans MS" panose="030F0702030302020204" pitchFamily="66" charset="0"/>
              </a:rPr>
              <a:t>GroEL</a:t>
            </a:r>
            <a:r>
              <a:rPr lang="en-US" sz="2400" cap="none" dirty="0">
                <a:latin typeface="Comic Sans MS" panose="030F0702030302020204" pitchFamily="66" charset="0"/>
              </a:rPr>
              <a:t>-like protein with a molecular mass of 58 </a:t>
            </a:r>
            <a:r>
              <a:rPr lang="en-US" sz="2400" cap="none" dirty="0" err="1">
                <a:latin typeface="Comic Sans MS" panose="030F0702030302020204" pitchFamily="66" charset="0"/>
              </a:rPr>
              <a:t>kDa</a:t>
            </a:r>
            <a:r>
              <a:rPr lang="en-US" sz="2400" cap="none" dirty="0">
                <a:latin typeface="Comic Sans MS" panose="030F0702030302020204" pitchFamily="66" charset="0"/>
              </a:rPr>
              <a:t> is produced by T. Forsythia which may have important implications for the immune response and induce apoptosis especially in lymphocytes by the formation of membrane pores. </a:t>
            </a:r>
          </a:p>
          <a:p>
            <a:pPr algn="just"/>
            <a:r>
              <a:rPr lang="en-US" sz="2400" b="1" cap="none" dirty="0" err="1">
                <a:latin typeface="Comic Sans MS" panose="030F0702030302020204" pitchFamily="66" charset="0"/>
              </a:rPr>
              <a:t>BspA</a:t>
            </a:r>
            <a:r>
              <a:rPr lang="en-US" sz="2400" b="1" cap="none" dirty="0">
                <a:latin typeface="Comic Sans MS" panose="030F0702030302020204" pitchFamily="66" charset="0"/>
              </a:rPr>
              <a:t>, </a:t>
            </a:r>
            <a:r>
              <a:rPr lang="en-US" sz="2400" cap="none" dirty="0">
                <a:latin typeface="Comic Sans MS" panose="030F0702030302020204" pitchFamily="66" charset="0"/>
              </a:rPr>
              <a:t>a 98-kDa protein sera from chronic </a:t>
            </a:r>
            <a:r>
              <a:rPr lang="en-US" sz="2400" cap="none" dirty="0" err="1">
                <a:latin typeface="Comic Sans MS" panose="030F0702030302020204" pitchFamily="66" charset="0"/>
              </a:rPr>
              <a:t>periodontitis</a:t>
            </a:r>
            <a:r>
              <a:rPr lang="en-US" sz="2400" cap="none" dirty="0">
                <a:latin typeface="Comic Sans MS" panose="030F0702030302020204" pitchFamily="66" charset="0"/>
              </a:rPr>
              <a:t> patients, but not from healthy individuals, recognized recombinant </a:t>
            </a:r>
            <a:r>
              <a:rPr lang="en-US" sz="2400" cap="none" dirty="0" err="1">
                <a:latin typeface="Comic Sans MS" panose="030F0702030302020204" pitchFamily="66" charset="0"/>
              </a:rPr>
              <a:t>BspA</a:t>
            </a:r>
            <a:r>
              <a:rPr lang="en-US" sz="2400" cap="none" dirty="0">
                <a:latin typeface="Comic Sans MS" panose="030F0702030302020204" pitchFamily="66" charset="0"/>
              </a:rPr>
              <a:t> in a western blot analysis.</a:t>
            </a:r>
          </a:p>
          <a:p>
            <a:pPr algn="just"/>
            <a:r>
              <a:rPr lang="en-US" sz="2400" cap="none" dirty="0" err="1">
                <a:latin typeface="Comic Sans MS" panose="030F0702030302020204" pitchFamily="66" charset="0"/>
              </a:rPr>
              <a:t>BspA</a:t>
            </a:r>
            <a:r>
              <a:rPr lang="en-US" sz="2400" cap="none" dirty="0">
                <a:latin typeface="Comic Sans MS" panose="030F0702030302020204" pitchFamily="66" charset="0"/>
              </a:rPr>
              <a:t> also stimulate </a:t>
            </a:r>
            <a:r>
              <a:rPr lang="en-US" sz="2400" cap="none" dirty="0" err="1">
                <a:latin typeface="Comic Sans MS" panose="030F0702030302020204" pitchFamily="66" charset="0"/>
              </a:rPr>
              <a:t>proinflammatory</a:t>
            </a:r>
            <a:r>
              <a:rPr lang="en-US" sz="2400" cap="none" dirty="0">
                <a:latin typeface="Comic Sans MS" panose="030F0702030302020204" pitchFamily="66" charset="0"/>
              </a:rPr>
              <a:t> cytokine production in THP-1 mononuclear cells via interaction with CD14 and Toll-like receptor </a:t>
            </a:r>
          </a:p>
          <a:p>
            <a:pPr algn="just"/>
            <a:endParaRPr lang="en-US" sz="2400" cap="none"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xmlns="" val="168376709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4"/>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632927" y="329158"/>
            <a:ext cx="5106675" cy="3955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Content Placeholder 4"/>
          <p:cNvGraphicFramePr>
            <a:graphicFrameLocks/>
          </p:cNvGraphicFramePr>
          <p:nvPr>
            <p:extLst>
              <p:ext uri="{D42A27DB-BD31-4B8C-83A1-F6EECF244321}">
                <p14:modId xmlns:p14="http://schemas.microsoft.com/office/powerpoint/2010/main" xmlns="" val="1781292369"/>
              </p:ext>
            </p:extLst>
          </p:nvPr>
        </p:nvGraphicFramePr>
        <p:xfrm>
          <a:off x="5878286" y="1841863"/>
          <a:ext cx="6035040" cy="5016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144074"/>
            <a:ext cx="10396882" cy="1151965"/>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a:lstStyle/>
          <a:p>
            <a:pPr algn="ctr"/>
            <a:r>
              <a:rPr lang="en-US" b="1" dirty="0">
                <a:solidFill>
                  <a:srgbClr val="C00000"/>
                </a:solidFill>
              </a:rPr>
              <a:t>Capnocytophaga species</a:t>
            </a:r>
          </a:p>
        </p:txBody>
      </p:sp>
      <p:sp>
        <p:nvSpPr>
          <p:cNvPr id="3" name="Content Placeholder 2"/>
          <p:cNvSpPr>
            <a:spLocks noGrp="1"/>
          </p:cNvSpPr>
          <p:nvPr>
            <p:ph sz="quarter" idx="13"/>
          </p:nvPr>
        </p:nvSpPr>
        <p:spPr>
          <a:xfrm>
            <a:off x="268014" y="1781504"/>
            <a:ext cx="11713779" cy="4121116"/>
          </a:xfrm>
        </p:spPr>
        <p:txBody>
          <a:bodyPr>
            <a:noAutofit/>
          </a:bodyPr>
          <a:lstStyle/>
          <a:p>
            <a:pPr algn="just"/>
            <a:r>
              <a:rPr lang="en-US" sz="2800" cap="none" dirty="0">
                <a:solidFill>
                  <a:srgbClr val="002060"/>
                </a:solidFill>
                <a:latin typeface="Comic Sans MS" panose="030F0702030302020204" pitchFamily="66" charset="0"/>
              </a:rPr>
              <a:t>Capnocytophaga species </a:t>
            </a:r>
            <a:r>
              <a:rPr lang="en-US" sz="2800" cap="none" dirty="0">
                <a:latin typeface="Comic Sans MS" panose="030F0702030302020204" pitchFamily="66" charset="0"/>
              </a:rPr>
              <a:t>is a group of facultative gram-negative fusiform rods.</a:t>
            </a:r>
          </a:p>
          <a:p>
            <a:pPr algn="just"/>
            <a:r>
              <a:rPr lang="en-US" sz="2800" cap="none" dirty="0" err="1">
                <a:solidFill>
                  <a:srgbClr val="002060"/>
                </a:solidFill>
                <a:latin typeface="Comic Sans MS" panose="030F0702030302020204" pitchFamily="66" charset="0"/>
              </a:rPr>
              <a:t>Capnocytophaga</a:t>
            </a:r>
            <a:r>
              <a:rPr lang="en-US" sz="2800" cap="none" dirty="0">
                <a:solidFill>
                  <a:srgbClr val="002060"/>
                </a:solidFill>
                <a:latin typeface="Comic Sans MS" panose="030F0702030302020204" pitchFamily="66" charset="0"/>
              </a:rPr>
              <a:t> </a:t>
            </a:r>
            <a:r>
              <a:rPr lang="en-US" sz="2800" cap="none" dirty="0" err="1">
                <a:solidFill>
                  <a:srgbClr val="002060"/>
                </a:solidFill>
                <a:latin typeface="Comic Sans MS" panose="030F0702030302020204" pitchFamily="66" charset="0"/>
              </a:rPr>
              <a:t>ochracea</a:t>
            </a:r>
            <a:r>
              <a:rPr lang="en-US" sz="2800" cap="none" dirty="0">
                <a:solidFill>
                  <a:srgbClr val="002060"/>
                </a:solidFill>
                <a:latin typeface="Comic Sans MS" panose="030F0702030302020204" pitchFamily="66" charset="0"/>
              </a:rPr>
              <a:t> </a:t>
            </a:r>
            <a:r>
              <a:rPr lang="en-US" sz="2800" cap="none" dirty="0">
                <a:latin typeface="Comic Sans MS" panose="030F0702030302020204" pitchFamily="66" charset="0"/>
              </a:rPr>
              <a:t>has been correlated with the presence of disease </a:t>
            </a:r>
            <a:r>
              <a:rPr lang="en-US" sz="2800" cap="none" dirty="0">
                <a:solidFill>
                  <a:srgbClr val="C00000"/>
                </a:solidFill>
                <a:latin typeface="Comic Sans MS" panose="030F0702030302020204" pitchFamily="66" charset="0"/>
              </a:rPr>
              <a:t>in localized juvenile </a:t>
            </a:r>
            <a:r>
              <a:rPr lang="en-US" sz="2800" cap="none" dirty="0" err="1">
                <a:solidFill>
                  <a:srgbClr val="C00000"/>
                </a:solidFill>
                <a:latin typeface="Comic Sans MS" panose="030F0702030302020204" pitchFamily="66" charset="0"/>
              </a:rPr>
              <a:t>periodontitis</a:t>
            </a:r>
            <a:r>
              <a:rPr lang="en-US" sz="2800" cap="none" dirty="0">
                <a:solidFill>
                  <a:srgbClr val="C00000"/>
                </a:solidFill>
                <a:latin typeface="Comic Sans MS" panose="030F0702030302020204" pitchFamily="66" charset="0"/>
              </a:rPr>
              <a:t> patients </a:t>
            </a:r>
            <a:r>
              <a:rPr lang="en-US" sz="2800" cap="none" dirty="0">
                <a:latin typeface="Comic Sans MS" panose="030F0702030302020204" pitchFamily="66" charset="0"/>
              </a:rPr>
              <a:t>and was not found in healthy subjects in a family study by </a:t>
            </a:r>
            <a:r>
              <a:rPr lang="en-US" sz="2800" cap="none" dirty="0">
                <a:solidFill>
                  <a:srgbClr val="002060"/>
                </a:solidFill>
                <a:latin typeface="Comic Sans MS" panose="030F0702030302020204" pitchFamily="66" charset="0"/>
              </a:rPr>
              <a:t>Williams Et Al.</a:t>
            </a:r>
            <a:endParaRPr lang="en-US" sz="2800" i="1" cap="none" dirty="0">
              <a:solidFill>
                <a:srgbClr val="002060"/>
              </a:solidFill>
              <a:latin typeface="Comic Sans MS" panose="030F0702030302020204" pitchFamily="66" charset="0"/>
            </a:endParaRPr>
          </a:p>
          <a:p>
            <a:pPr algn="just"/>
            <a:endParaRPr lang="en-US" sz="2800" cap="none" dirty="0">
              <a:latin typeface="Comic Sans MS" panose="030F0702030302020204" pitchFamily="66" charset="0"/>
            </a:endParaRPr>
          </a:p>
          <a:p>
            <a:pPr algn="just"/>
            <a:endParaRPr lang="en-US" sz="2800" cap="none"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xmlns="" val="3940249809"/>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78" y="315312"/>
            <a:ext cx="10364451" cy="1087820"/>
          </a:xfrm>
        </p:spPr>
        <p:txBody>
          <a:bodyPr/>
          <a:lstStyle/>
          <a:p>
            <a:r>
              <a:rPr lang="en-US" b="1" dirty="0">
                <a:solidFill>
                  <a:srgbClr val="002060"/>
                </a:solidFill>
              </a:rPr>
              <a:t>IMMUNOLOGICAL ASPECTS OF HMI</a:t>
            </a:r>
          </a:p>
        </p:txBody>
      </p:sp>
      <p:graphicFrame>
        <p:nvGraphicFramePr>
          <p:cNvPr id="4" name="Content Placeholder 3"/>
          <p:cNvGraphicFramePr>
            <a:graphicFrameLocks noGrp="1"/>
          </p:cNvGraphicFramePr>
          <p:nvPr>
            <p:ph sz="quarter" idx="13"/>
          </p:nvPr>
        </p:nvGraphicFramePr>
        <p:xfrm>
          <a:off x="0" y="1387366"/>
          <a:ext cx="11277600" cy="5076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009" y="204953"/>
            <a:ext cx="10364451" cy="701204"/>
          </a:xfrm>
        </p:spPr>
        <p:txBody>
          <a:bodyPr>
            <a:normAutofit/>
          </a:bodyPr>
          <a:lstStyle/>
          <a:p>
            <a:r>
              <a:rPr lang="en-US" sz="4400" b="1" dirty="0">
                <a:solidFill>
                  <a:srgbClr val="002060"/>
                </a:solidFill>
              </a:rPr>
              <a:t>DEFENCE MECHANISMS</a:t>
            </a:r>
          </a:p>
        </p:txBody>
      </p:sp>
      <p:graphicFrame>
        <p:nvGraphicFramePr>
          <p:cNvPr id="4" name="Content Placeholder 3"/>
          <p:cNvGraphicFramePr>
            <a:graphicFrameLocks noGrp="1"/>
          </p:cNvGraphicFramePr>
          <p:nvPr>
            <p:ph sz="quarter" idx="13"/>
          </p:nvPr>
        </p:nvGraphicFramePr>
        <p:xfrm>
          <a:off x="851338" y="1261242"/>
          <a:ext cx="11130455" cy="5596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 </a:t>
            </a:r>
            <a:r>
              <a:rPr lang="en-US" dirty="0"/>
              <a:t/>
            </a:r>
            <a:br>
              <a:rPr lang="en-US" dirty="0"/>
            </a:br>
            <a:r>
              <a:rPr lang="en-IN" b="1" dirty="0"/>
              <a:t>Bacterial Colonization and Survival in the Periodontal Region</a:t>
            </a:r>
            <a:r>
              <a:rPr lang="en-US" dirty="0"/>
              <a:t/>
            </a:r>
            <a:br>
              <a:rPr lang="en-US" dirty="0"/>
            </a:br>
            <a:endParaRPr lang="en-US" dirty="0"/>
          </a:p>
        </p:txBody>
      </p:sp>
      <p:graphicFrame>
        <p:nvGraphicFramePr>
          <p:cNvPr id="4" name="Content Placeholder 3"/>
          <p:cNvGraphicFramePr>
            <a:graphicFrameLocks noGrp="1"/>
          </p:cNvGraphicFramePr>
          <p:nvPr>
            <p:ph sz="quarter" idx="13"/>
          </p:nvPr>
        </p:nvGraphicFramePr>
        <p:xfrm>
          <a:off x="913774" y="1749972"/>
          <a:ext cx="10363826" cy="4855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043" y="154548"/>
            <a:ext cx="10396882" cy="88864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noAutofit/>
          </a:bodyPr>
          <a:lstStyle/>
          <a:p>
            <a:pPr algn="ctr"/>
            <a:r>
              <a:rPr lang="en-US" sz="4400" b="1" dirty="0">
                <a:solidFill>
                  <a:srgbClr val="002060"/>
                </a:solidFill>
              </a:rPr>
              <a:t>bacterial challenge phase</a:t>
            </a: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xmlns="" val="933552650"/>
              </p:ext>
            </p:extLst>
          </p:nvPr>
        </p:nvGraphicFramePr>
        <p:xfrm>
          <a:off x="0" y="1305250"/>
          <a:ext cx="12192000" cy="555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10730332" y="5808849"/>
            <a:ext cx="907186" cy="498470"/>
          </a:xfrm>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xmlns="" val="377880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B5B497BE-EB1C-4445-A0C4-8FB25DCA93E5}"/>
                                            </p:graphicEl>
                                          </p:spTgt>
                                        </p:tgtEl>
                                        <p:attrNameLst>
                                          <p:attrName>style.visibility</p:attrName>
                                        </p:attrNameLst>
                                      </p:cBhvr>
                                      <p:to>
                                        <p:strVal val="visible"/>
                                      </p:to>
                                    </p:set>
                                    <p:anim calcmode="lin" valueType="num">
                                      <p:cBhvr additive="base">
                                        <p:cTn id="7" dur="500" fill="hold"/>
                                        <p:tgtEl>
                                          <p:spTgt spid="5">
                                            <p:graphicEl>
                                              <a:dgm id="{B5B497BE-EB1C-4445-A0C4-8FB25DCA93E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B5B497BE-EB1C-4445-A0C4-8FB25DCA93E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0F77CBCB-7C62-4F21-A799-F758B56B490C}"/>
                                            </p:graphicEl>
                                          </p:spTgt>
                                        </p:tgtEl>
                                        <p:attrNameLst>
                                          <p:attrName>style.visibility</p:attrName>
                                        </p:attrNameLst>
                                      </p:cBhvr>
                                      <p:to>
                                        <p:strVal val="visible"/>
                                      </p:to>
                                    </p:set>
                                    <p:anim calcmode="lin" valueType="num">
                                      <p:cBhvr additive="base">
                                        <p:cTn id="13" dur="500" fill="hold"/>
                                        <p:tgtEl>
                                          <p:spTgt spid="5">
                                            <p:graphicEl>
                                              <a:dgm id="{0F77CBCB-7C62-4F21-A799-F758B56B490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0F77CBCB-7C62-4F21-A799-F758B56B490C}"/>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D0551E28-C509-4108-9245-0BC896DB8F13}"/>
                                            </p:graphicEl>
                                          </p:spTgt>
                                        </p:tgtEl>
                                        <p:attrNameLst>
                                          <p:attrName>style.visibility</p:attrName>
                                        </p:attrNameLst>
                                      </p:cBhvr>
                                      <p:to>
                                        <p:strVal val="visible"/>
                                      </p:to>
                                    </p:set>
                                    <p:anim calcmode="lin" valueType="num">
                                      <p:cBhvr additive="base">
                                        <p:cTn id="19" dur="500" fill="hold"/>
                                        <p:tgtEl>
                                          <p:spTgt spid="5">
                                            <p:graphicEl>
                                              <a:dgm id="{D0551E28-C509-4108-9245-0BC896DB8F13}"/>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D0551E28-C509-4108-9245-0BC896DB8F13}"/>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DB30EB75-0723-412F-9127-92EFC218B84E}"/>
                                            </p:graphicEl>
                                          </p:spTgt>
                                        </p:tgtEl>
                                        <p:attrNameLst>
                                          <p:attrName>style.visibility</p:attrName>
                                        </p:attrNameLst>
                                      </p:cBhvr>
                                      <p:to>
                                        <p:strVal val="visible"/>
                                      </p:to>
                                    </p:set>
                                    <p:anim calcmode="lin" valueType="num">
                                      <p:cBhvr additive="base">
                                        <p:cTn id="25" dur="500" fill="hold"/>
                                        <p:tgtEl>
                                          <p:spTgt spid="5">
                                            <p:graphicEl>
                                              <a:dgm id="{DB30EB75-0723-412F-9127-92EFC218B84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DB30EB75-0723-412F-9127-92EFC218B84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58210A09-8C3B-4C16-A1EF-8345F8401B97}"/>
                                            </p:graphicEl>
                                          </p:spTgt>
                                        </p:tgtEl>
                                        <p:attrNameLst>
                                          <p:attrName>style.visibility</p:attrName>
                                        </p:attrNameLst>
                                      </p:cBhvr>
                                      <p:to>
                                        <p:strVal val="visible"/>
                                      </p:to>
                                    </p:set>
                                    <p:anim calcmode="lin" valueType="num">
                                      <p:cBhvr additive="base">
                                        <p:cTn id="31" dur="500" fill="hold"/>
                                        <p:tgtEl>
                                          <p:spTgt spid="5">
                                            <p:graphicEl>
                                              <a:dgm id="{58210A09-8C3B-4C16-A1EF-8345F8401B9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58210A09-8C3B-4C16-A1EF-8345F8401B9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953" y="299435"/>
            <a:ext cx="10396882" cy="115196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lstStyle/>
          <a:p>
            <a:pPr algn="ctr"/>
            <a:r>
              <a:rPr lang="en-US" b="1" dirty="0">
                <a:solidFill>
                  <a:srgbClr val="002060"/>
                </a:solidFill>
              </a:rPr>
              <a:t> inflammatory response </a:t>
            </a: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xmlns="" val="585049530"/>
              </p:ext>
            </p:extLst>
          </p:nvPr>
        </p:nvGraphicFramePr>
        <p:xfrm>
          <a:off x="0" y="1450428"/>
          <a:ext cx="11997559" cy="4997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xmlns="" val="254893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graphicEl>
                                              <a:dgm id="{43506FDF-EDA1-4B63-982C-9292F191668C}"/>
                                            </p:graphicEl>
                                          </p:spTgt>
                                        </p:tgtEl>
                                        <p:attrNameLst>
                                          <p:attrName>style.visibility</p:attrName>
                                        </p:attrNameLst>
                                      </p:cBhvr>
                                      <p:to>
                                        <p:strVal val="visible"/>
                                      </p:to>
                                    </p:set>
                                    <p:animEffect transition="in" filter="diamond(in)">
                                      <p:cBhvr>
                                        <p:cTn id="7" dur="2000"/>
                                        <p:tgtEl>
                                          <p:spTgt spid="5">
                                            <p:graphicEl>
                                              <a:dgm id="{43506FDF-EDA1-4B63-982C-9292F191668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graphicEl>
                                              <a:dgm id="{FF605CE8-E84E-4A86-A728-5F1C28B3A262}"/>
                                            </p:graphicEl>
                                          </p:spTgt>
                                        </p:tgtEl>
                                        <p:attrNameLst>
                                          <p:attrName>style.visibility</p:attrName>
                                        </p:attrNameLst>
                                      </p:cBhvr>
                                      <p:to>
                                        <p:strVal val="visible"/>
                                      </p:to>
                                    </p:set>
                                    <p:animEffect transition="in" filter="diamond(in)">
                                      <p:cBhvr>
                                        <p:cTn id="12" dur="2000"/>
                                        <p:tgtEl>
                                          <p:spTgt spid="5">
                                            <p:graphicEl>
                                              <a:dgm id="{FF605CE8-E84E-4A86-A728-5F1C28B3A26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graphicEl>
                                              <a:dgm id="{06502BD2-5B1C-4BC5-955F-E68BDEF85F3A}"/>
                                            </p:graphicEl>
                                          </p:spTgt>
                                        </p:tgtEl>
                                        <p:attrNameLst>
                                          <p:attrName>style.visibility</p:attrName>
                                        </p:attrNameLst>
                                      </p:cBhvr>
                                      <p:to>
                                        <p:strVal val="visible"/>
                                      </p:to>
                                    </p:set>
                                    <p:animEffect transition="in" filter="diamond(in)">
                                      <p:cBhvr>
                                        <p:cTn id="17" dur="2000"/>
                                        <p:tgtEl>
                                          <p:spTgt spid="5">
                                            <p:graphicEl>
                                              <a:dgm id="{06502BD2-5B1C-4BC5-955F-E68BDEF85F3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graphicEl>
                                              <a:dgm id="{343E913C-9C71-47FB-909B-BBEF6F1DF6CB}"/>
                                            </p:graphicEl>
                                          </p:spTgt>
                                        </p:tgtEl>
                                        <p:attrNameLst>
                                          <p:attrName>style.visibility</p:attrName>
                                        </p:attrNameLst>
                                      </p:cBhvr>
                                      <p:to>
                                        <p:strVal val="visible"/>
                                      </p:to>
                                    </p:set>
                                    <p:animEffect transition="in" filter="diamond(in)">
                                      <p:cBhvr>
                                        <p:cTn id="22" dur="2000"/>
                                        <p:tgtEl>
                                          <p:spTgt spid="5">
                                            <p:graphicEl>
                                              <a:dgm id="{343E913C-9C71-47FB-909B-BBEF6F1DF6C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graphicEl>
                                              <a:dgm id="{E6A24EA2-0785-47B5-B953-334FC4F34F1C}"/>
                                            </p:graphicEl>
                                          </p:spTgt>
                                        </p:tgtEl>
                                        <p:attrNameLst>
                                          <p:attrName>style.visibility</p:attrName>
                                        </p:attrNameLst>
                                      </p:cBhvr>
                                      <p:to>
                                        <p:strVal val="visible"/>
                                      </p:to>
                                    </p:set>
                                    <p:animEffect transition="in" filter="diamond(in)">
                                      <p:cBhvr>
                                        <p:cTn id="27" dur="2000"/>
                                        <p:tgtEl>
                                          <p:spTgt spid="5">
                                            <p:graphicEl>
                                              <a:dgm id="{E6A24EA2-0785-47B5-B953-334FC4F34F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6" y="214568"/>
            <a:ext cx="10396882" cy="1356655"/>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a:noAutofit/>
          </a:bodyPr>
          <a:lstStyle/>
          <a:p>
            <a:pPr algn="ctr"/>
            <a:r>
              <a:rPr lang="en-US" sz="4400" b="1" cap="none" dirty="0">
                <a:solidFill>
                  <a:srgbClr val="C00000"/>
                </a:solidFill>
              </a:rPr>
              <a:t>Vascular Leakage Enhances The Localized Response</a:t>
            </a:r>
          </a:p>
        </p:txBody>
      </p:sp>
      <p:graphicFrame>
        <p:nvGraphicFramePr>
          <p:cNvPr id="5" name="Content Placeholder 4"/>
          <p:cNvGraphicFramePr>
            <a:graphicFrameLocks noGrp="1"/>
          </p:cNvGraphicFramePr>
          <p:nvPr>
            <p:ph sz="quarter" idx="13"/>
          </p:nvPr>
        </p:nvGraphicFramePr>
        <p:xfrm>
          <a:off x="0" y="1673635"/>
          <a:ext cx="8024647" cy="4774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36</a:t>
            </a:fld>
            <a:endParaRPr lang="en-US" dirty="0"/>
          </a:p>
        </p:txBody>
      </p:sp>
      <p:pic>
        <p:nvPicPr>
          <p:cNvPr id="6" name="Picture 2"/>
          <p:cNvPicPr>
            <a:picLocks noChangeAspect="1" noChangeArrowheads="1"/>
          </p:cNvPicPr>
          <p:nvPr/>
        </p:nvPicPr>
        <p:blipFill>
          <a:blip r:embed="rId7"/>
          <a:srcRect l="5517" t="8889" r="50690"/>
          <a:stretch>
            <a:fillRect/>
          </a:stretch>
        </p:blipFill>
        <p:spPr bwMode="auto">
          <a:xfrm>
            <a:off x="8187559" y="1623848"/>
            <a:ext cx="4004441" cy="468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323051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nvPr>
        </p:nvGraphicFramePr>
        <p:xfrm>
          <a:off x="2559269" y="268014"/>
          <a:ext cx="9632731" cy="6385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37</a:t>
            </a:fld>
            <a:endParaRPr lang="en-US" dirty="0"/>
          </a:p>
        </p:txBody>
      </p:sp>
      <p:pic>
        <p:nvPicPr>
          <p:cNvPr id="6" name="Picture 8" descr="Image result for Contraction Of The Endothelial Cells in inflammation"/>
          <p:cNvPicPr>
            <a:picLocks noChangeAspect="1" noChangeArrowheads="1"/>
          </p:cNvPicPr>
          <p:nvPr/>
        </p:nvPicPr>
        <p:blipFill>
          <a:blip r:embed="rId8"/>
          <a:srcRect/>
          <a:stretch>
            <a:fillRect/>
          </a:stretch>
        </p:blipFill>
        <p:spPr bwMode="auto">
          <a:xfrm>
            <a:off x="0" y="1797269"/>
            <a:ext cx="5171090" cy="3143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29380635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870" y="346841"/>
            <a:ext cx="5565227" cy="75674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lstStyle/>
          <a:p>
            <a:pPr algn="ctr"/>
            <a:r>
              <a:rPr lang="en-US" dirty="0"/>
              <a:t>Opsonization </a:t>
            </a:r>
          </a:p>
        </p:txBody>
      </p:sp>
      <p:sp>
        <p:nvSpPr>
          <p:cNvPr id="3" name="Content Placeholder 2"/>
          <p:cNvSpPr>
            <a:spLocks noGrp="1"/>
          </p:cNvSpPr>
          <p:nvPr>
            <p:ph sz="quarter" idx="13"/>
          </p:nvPr>
        </p:nvSpPr>
        <p:spPr>
          <a:xfrm>
            <a:off x="283779" y="1373864"/>
            <a:ext cx="11540359" cy="4301722"/>
          </a:xfrm>
        </p:spPr>
        <p:txBody>
          <a:bodyPr>
            <a:normAutofit/>
          </a:bodyPr>
          <a:lstStyle/>
          <a:p>
            <a:endParaRPr lang="en-US" sz="2400" cap="none" dirty="0" smtClean="0">
              <a:latin typeface="Comic Sans MS" panose="030F0702030302020204" pitchFamily="66" charset="0"/>
            </a:endParaRPr>
          </a:p>
          <a:p>
            <a:endParaRPr lang="en-US" sz="2400" cap="none" dirty="0" smtClean="0">
              <a:latin typeface="Comic Sans MS" panose="030F0702030302020204" pitchFamily="66" charset="0"/>
            </a:endParaRPr>
          </a:p>
          <a:p>
            <a:endParaRPr lang="en-US" sz="2400" cap="none" dirty="0" smtClean="0">
              <a:latin typeface="Comic Sans MS" panose="030F0702030302020204" pitchFamily="66" charset="0"/>
            </a:endParaRPr>
          </a:p>
          <a:p>
            <a:r>
              <a:rPr lang="en-US" sz="2400" cap="none" dirty="0" err="1" smtClean="0">
                <a:latin typeface="Comic Sans MS" panose="030F0702030302020204" pitchFamily="66" charset="0"/>
              </a:rPr>
              <a:t>Opsonization</a:t>
            </a:r>
            <a:r>
              <a:rPr lang="en-US" sz="2400" cap="none" dirty="0" smtClean="0">
                <a:latin typeface="Comic Sans MS" panose="030F0702030302020204" pitchFamily="66" charset="0"/>
              </a:rPr>
              <a:t>- </a:t>
            </a:r>
            <a:r>
              <a:rPr lang="en-US" sz="2400" cap="none" dirty="0">
                <a:latin typeface="Comic Sans MS" panose="030F0702030302020204" pitchFamily="66" charset="0"/>
              </a:rPr>
              <a:t>refers to the coating of particles, such as bacteria, with host proteins that facilitate phagocytosis.</a:t>
            </a:r>
          </a:p>
          <a:p>
            <a:endParaRPr lang="en-US" sz="2400" cap="none"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38</a:t>
            </a:fld>
            <a:endParaRPr lang="en-US" dirty="0"/>
          </a:p>
        </p:txBody>
      </p:sp>
    </p:spTree>
    <p:extLst>
      <p:ext uri="{BB962C8B-B14F-4D97-AF65-F5344CB8AC3E}">
        <p14:creationId xmlns:p14="http://schemas.microsoft.com/office/powerpoint/2010/main" xmlns="" val="4283654675"/>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241" y="425670"/>
            <a:ext cx="5328745" cy="80404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lstStyle/>
          <a:p>
            <a:pPr algn="ctr"/>
            <a:r>
              <a:rPr lang="en-US" dirty="0"/>
              <a:t>Phagocytosis</a:t>
            </a:r>
          </a:p>
        </p:txBody>
      </p:sp>
      <p:sp>
        <p:nvSpPr>
          <p:cNvPr id="3" name="Content Placeholder 2"/>
          <p:cNvSpPr>
            <a:spLocks noGrp="1"/>
          </p:cNvSpPr>
          <p:nvPr>
            <p:ph sz="quarter" idx="13"/>
          </p:nvPr>
        </p:nvSpPr>
        <p:spPr>
          <a:xfrm>
            <a:off x="204952" y="1657644"/>
            <a:ext cx="11713780" cy="3424107"/>
          </a:xfrm>
        </p:spPr>
        <p:txBody>
          <a:bodyPr>
            <a:noAutofit/>
          </a:bodyPr>
          <a:lstStyle/>
          <a:p>
            <a:pPr algn="just"/>
            <a:r>
              <a:rPr lang="en-US" sz="2400" cap="none" dirty="0">
                <a:latin typeface="Comic Sans MS" panose="030F0702030302020204" pitchFamily="66" charset="0"/>
              </a:rPr>
              <a:t>Once the bacterial cell is bound to the neutrophil , ingestion (phagocytosis) results in entrapment of the bacterial cell into the membrane delimited structure known as the </a:t>
            </a:r>
            <a:r>
              <a:rPr lang="en-US" sz="2400" i="1" cap="none" dirty="0" err="1">
                <a:solidFill>
                  <a:srgbClr val="C00000"/>
                </a:solidFill>
                <a:latin typeface="Comic Sans MS" panose="030F0702030302020204" pitchFamily="66" charset="0"/>
              </a:rPr>
              <a:t>phagosome</a:t>
            </a:r>
            <a:r>
              <a:rPr lang="en-US" sz="2400" cap="none" dirty="0">
                <a:latin typeface="Comic Sans MS" panose="030F0702030302020204" pitchFamily="66" charset="0"/>
              </a:rPr>
              <a:t>. </a:t>
            </a:r>
          </a:p>
          <a:p>
            <a:pPr algn="just"/>
            <a:r>
              <a:rPr lang="en-US" sz="2400" cap="none" dirty="0">
                <a:latin typeface="Comic Sans MS" panose="030F0702030302020204" pitchFamily="66" charset="0"/>
              </a:rPr>
              <a:t>Bacteria within the </a:t>
            </a:r>
            <a:r>
              <a:rPr lang="en-US" sz="2400" cap="none" dirty="0" err="1">
                <a:solidFill>
                  <a:srgbClr val="C00000"/>
                </a:solidFill>
                <a:latin typeface="Comic Sans MS" panose="030F0702030302020204" pitchFamily="66" charset="0"/>
              </a:rPr>
              <a:t>phagosome</a:t>
            </a:r>
            <a:r>
              <a:rPr lang="en-US" sz="2400" cap="none" dirty="0">
                <a:latin typeface="Comic Sans MS" panose="030F0702030302020204" pitchFamily="66" charset="0"/>
              </a:rPr>
              <a:t> and </a:t>
            </a:r>
            <a:r>
              <a:rPr lang="en-US" sz="2400" cap="none" dirty="0" err="1">
                <a:solidFill>
                  <a:srgbClr val="C00000"/>
                </a:solidFill>
                <a:latin typeface="Comic Sans MS" panose="030F0702030302020204" pitchFamily="66" charset="0"/>
              </a:rPr>
              <a:t>phagolysosome</a:t>
            </a:r>
            <a:r>
              <a:rPr lang="en-US" sz="2400" cap="none" dirty="0">
                <a:latin typeface="Comic Sans MS" panose="030F0702030302020204" pitchFamily="66" charset="0"/>
              </a:rPr>
              <a:t> may be killed by oxidative or </a:t>
            </a:r>
            <a:r>
              <a:rPr lang="en-US" sz="2400" cap="none" dirty="0" err="1">
                <a:latin typeface="Comic Sans MS" panose="030F0702030302020204" pitchFamily="66" charset="0"/>
              </a:rPr>
              <a:t>nonoxidative</a:t>
            </a:r>
            <a:r>
              <a:rPr lang="en-US" sz="2400" cap="none" dirty="0">
                <a:latin typeface="Comic Sans MS" panose="030F0702030302020204" pitchFamily="66" charset="0"/>
              </a:rPr>
              <a:t> mechanisms</a:t>
            </a:r>
          </a:p>
          <a:p>
            <a:pPr algn="just"/>
            <a:endParaRPr lang="en-US" sz="2400" cap="none"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39</a:t>
            </a:fld>
            <a:endParaRPr lang="en-US" dirty="0"/>
          </a:p>
        </p:txBody>
      </p:sp>
      <p:pic>
        <p:nvPicPr>
          <p:cNvPr id="5" name="Picture 2"/>
          <p:cNvPicPr>
            <a:picLocks noChangeAspect="1" noChangeArrowheads="1"/>
          </p:cNvPicPr>
          <p:nvPr/>
        </p:nvPicPr>
        <p:blipFill>
          <a:blip r:embed="rId2"/>
          <a:srcRect/>
          <a:stretch>
            <a:fillRect/>
          </a:stretch>
        </p:blipFill>
        <p:spPr bwMode="auto">
          <a:xfrm>
            <a:off x="6605752" y="3836866"/>
            <a:ext cx="5586248" cy="3021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18841072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39634"/>
            <a:ext cx="10364451" cy="809897"/>
          </a:xfrm>
        </p:spPr>
        <p:txBody>
          <a:bodyPr/>
          <a:lstStyle/>
          <a:p>
            <a:r>
              <a:rPr lang="en-US" b="1" dirty="0"/>
              <a:t>HOST TISSUE INVASION</a:t>
            </a:r>
          </a:p>
        </p:txBody>
      </p:sp>
      <p:graphicFrame>
        <p:nvGraphicFramePr>
          <p:cNvPr id="4" name="Diagram 3"/>
          <p:cNvGraphicFramePr/>
          <p:nvPr>
            <p:extLst>
              <p:ext uri="{D42A27DB-BD31-4B8C-83A1-F6EECF244321}">
                <p14:modId xmlns:p14="http://schemas.microsoft.com/office/powerpoint/2010/main" xmlns="" val="3988153296"/>
              </p:ext>
            </p:extLst>
          </p:nvPr>
        </p:nvGraphicFramePr>
        <p:xfrm>
          <a:off x="204953" y="1071154"/>
          <a:ext cx="11556124" cy="5786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D0E43F5E-EDE4-458D-83F5-946084C8CDDA}"/>
                                            </p:graphicEl>
                                          </p:spTgt>
                                        </p:tgtEl>
                                        <p:attrNameLst>
                                          <p:attrName>style.visibility</p:attrName>
                                        </p:attrNameLst>
                                      </p:cBhvr>
                                      <p:to>
                                        <p:strVal val="visible"/>
                                      </p:to>
                                    </p:set>
                                    <p:anim calcmode="lin" valueType="num">
                                      <p:cBhvr additive="base">
                                        <p:cTn id="7" dur="500" fill="hold"/>
                                        <p:tgtEl>
                                          <p:spTgt spid="4">
                                            <p:graphicEl>
                                              <a:dgm id="{D0E43F5E-EDE4-458D-83F5-946084C8CDD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D0E43F5E-EDE4-458D-83F5-946084C8CDD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348403A8-26F0-4EC8-B1BC-CB6A8BDA6307}"/>
                                            </p:graphicEl>
                                          </p:spTgt>
                                        </p:tgtEl>
                                        <p:attrNameLst>
                                          <p:attrName>style.visibility</p:attrName>
                                        </p:attrNameLst>
                                      </p:cBhvr>
                                      <p:to>
                                        <p:strVal val="visible"/>
                                      </p:to>
                                    </p:set>
                                    <p:anim calcmode="lin" valueType="num">
                                      <p:cBhvr additive="base">
                                        <p:cTn id="13" dur="500" fill="hold"/>
                                        <p:tgtEl>
                                          <p:spTgt spid="4">
                                            <p:graphicEl>
                                              <a:dgm id="{348403A8-26F0-4EC8-B1BC-CB6A8BDA630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348403A8-26F0-4EC8-B1BC-CB6A8BDA630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EAA76911-9C19-4F3F-B2FF-740EB4C144AA}"/>
                                            </p:graphicEl>
                                          </p:spTgt>
                                        </p:tgtEl>
                                        <p:attrNameLst>
                                          <p:attrName>style.visibility</p:attrName>
                                        </p:attrNameLst>
                                      </p:cBhvr>
                                      <p:to>
                                        <p:strVal val="visible"/>
                                      </p:to>
                                    </p:set>
                                    <p:anim calcmode="lin" valueType="num">
                                      <p:cBhvr additive="base">
                                        <p:cTn id="19" dur="500" fill="hold"/>
                                        <p:tgtEl>
                                          <p:spTgt spid="4">
                                            <p:graphicEl>
                                              <a:dgm id="{EAA76911-9C19-4F3F-B2FF-740EB4C144A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EAA76911-9C19-4F3F-B2FF-740EB4C144AA}"/>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8AC7753F-4897-4BF8-9BFD-5E8042CDB6CD}"/>
                                            </p:graphicEl>
                                          </p:spTgt>
                                        </p:tgtEl>
                                        <p:attrNameLst>
                                          <p:attrName>style.visibility</p:attrName>
                                        </p:attrNameLst>
                                      </p:cBhvr>
                                      <p:to>
                                        <p:strVal val="visible"/>
                                      </p:to>
                                    </p:set>
                                    <p:anim calcmode="lin" valueType="num">
                                      <p:cBhvr additive="base">
                                        <p:cTn id="25" dur="500" fill="hold"/>
                                        <p:tgtEl>
                                          <p:spTgt spid="4">
                                            <p:graphicEl>
                                              <a:dgm id="{8AC7753F-4897-4BF8-9BFD-5E8042CDB6C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8AC7753F-4897-4BF8-9BFD-5E8042CDB6C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630621" y="236483"/>
            <a:ext cx="11114689" cy="6258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312313"/>
            <a:ext cx="10396882" cy="743978"/>
          </a:xfrm>
        </p:spPr>
        <p:txBody>
          <a:bodyPr/>
          <a:lstStyle/>
          <a:p>
            <a:pPr algn="ctr"/>
            <a:r>
              <a:rPr lang="en-US" b="1" dirty="0">
                <a:solidFill>
                  <a:srgbClr val="7030A0"/>
                </a:solidFill>
              </a:rPr>
              <a:t>Respiratory burst  </a:t>
            </a:r>
          </a:p>
        </p:txBody>
      </p:sp>
      <p:sp>
        <p:nvSpPr>
          <p:cNvPr id="3" name="Content Placeholder 2"/>
          <p:cNvSpPr>
            <a:spLocks noGrp="1"/>
          </p:cNvSpPr>
          <p:nvPr>
            <p:ph sz="quarter" idx="13"/>
          </p:nvPr>
        </p:nvSpPr>
        <p:spPr>
          <a:xfrm>
            <a:off x="394138" y="1355834"/>
            <a:ext cx="11366938" cy="4981904"/>
          </a:xfrm>
          <a:solidFill>
            <a:schemeClr val="accent3">
              <a:lumMod val="20000"/>
              <a:lumOff val="80000"/>
            </a:schemeClr>
          </a:solidFill>
        </p:spPr>
        <p:txBody>
          <a:bodyPr>
            <a:normAutofit/>
          </a:bodyPr>
          <a:lstStyle/>
          <a:p>
            <a:pPr algn="just"/>
            <a:r>
              <a:rPr lang="en-US" sz="2400" b="1" cap="none" dirty="0">
                <a:latin typeface="Comic Sans MS" panose="030F0702030302020204" pitchFamily="66" charset="0"/>
              </a:rPr>
              <a:t>Respiratory burst</a:t>
            </a:r>
            <a:r>
              <a:rPr lang="en-US" sz="2400" cap="none" dirty="0">
                <a:latin typeface="Comic Sans MS" panose="030F0702030302020204" pitchFamily="66" charset="0"/>
              </a:rPr>
              <a:t> (sometimes called </a:t>
            </a:r>
            <a:r>
              <a:rPr lang="en-US" sz="2400" b="1" cap="none" dirty="0">
                <a:latin typeface="Comic Sans MS" panose="030F0702030302020204" pitchFamily="66" charset="0"/>
              </a:rPr>
              <a:t>oxidative burst</a:t>
            </a:r>
            <a:r>
              <a:rPr lang="en-US" sz="2400" cap="none" dirty="0">
                <a:latin typeface="Comic Sans MS" panose="030F0702030302020204" pitchFamily="66" charset="0"/>
              </a:rPr>
              <a:t>) is the rapid release of ROS (</a:t>
            </a:r>
            <a:r>
              <a:rPr lang="en-US" sz="2400" cap="none" dirty="0">
                <a:latin typeface="Comic Sans MS" panose="030F0702030302020204" pitchFamily="66" charset="0"/>
                <a:hlinkClick r:id="rId2" tooltip="Superoxide"/>
              </a:rPr>
              <a:t>superoxide radical</a:t>
            </a:r>
            <a:r>
              <a:rPr lang="en-US" sz="2400" cap="none" dirty="0">
                <a:latin typeface="Comic Sans MS" panose="030F0702030302020204" pitchFamily="66" charset="0"/>
              </a:rPr>
              <a:t> and hydrogen peroxide) from different types of cells.</a:t>
            </a:r>
          </a:p>
          <a:p>
            <a:pPr algn="just"/>
            <a:r>
              <a:rPr lang="en-US" sz="2400" cap="none" dirty="0">
                <a:latin typeface="Comic Sans MS" panose="030F0702030302020204" pitchFamily="66" charset="0"/>
              </a:rPr>
              <a:t>Usually it denotes the release of these </a:t>
            </a:r>
            <a:r>
              <a:rPr lang="en-US" sz="2400" cap="none" dirty="0">
                <a:latin typeface="Comic Sans MS" panose="030F0702030302020204" pitchFamily="66" charset="0"/>
                <a:hlinkClick r:id="rId3" tooltip="Chemical"/>
              </a:rPr>
              <a:t>chemicals</a:t>
            </a:r>
            <a:r>
              <a:rPr lang="en-US" sz="2400" cap="none" dirty="0">
                <a:latin typeface="Comic Sans MS" panose="030F0702030302020204" pitchFamily="66" charset="0"/>
              </a:rPr>
              <a:t> from </a:t>
            </a:r>
            <a:r>
              <a:rPr lang="en-US" sz="2400" cap="none" dirty="0">
                <a:latin typeface="Comic Sans MS" panose="030F0702030302020204" pitchFamily="66" charset="0"/>
                <a:hlinkClick r:id="rId4" tooltip="Immune cell"/>
              </a:rPr>
              <a:t>immune cells</a:t>
            </a:r>
            <a:r>
              <a:rPr lang="en-US" sz="2400" cap="none" dirty="0">
                <a:latin typeface="Comic Sans MS" panose="030F0702030302020204" pitchFamily="66" charset="0"/>
              </a:rPr>
              <a:t>, </a:t>
            </a:r>
            <a:r>
              <a:rPr lang="en-US" sz="2400" cap="none" dirty="0" err="1">
                <a:latin typeface="Comic Sans MS" panose="030F0702030302020204" pitchFamily="66" charset="0"/>
              </a:rPr>
              <a:t>e.G.</a:t>
            </a:r>
            <a:r>
              <a:rPr lang="en-US" sz="2400" cap="none" dirty="0">
                <a:latin typeface="Comic Sans MS" panose="030F0702030302020204" pitchFamily="66" charset="0"/>
              </a:rPr>
              <a:t>, </a:t>
            </a:r>
            <a:r>
              <a:rPr lang="en-US" sz="2400" cap="none" dirty="0">
                <a:latin typeface="Comic Sans MS" panose="030F0702030302020204" pitchFamily="66" charset="0"/>
                <a:hlinkClick r:id="rId5" tooltip="Neutrophil granulocyte"/>
              </a:rPr>
              <a:t>Neutrophils</a:t>
            </a:r>
            <a:r>
              <a:rPr lang="en-US" sz="2400" cap="none" dirty="0">
                <a:latin typeface="Comic Sans MS" panose="030F0702030302020204" pitchFamily="66" charset="0"/>
              </a:rPr>
              <a:t> and </a:t>
            </a:r>
            <a:r>
              <a:rPr lang="en-US" sz="2400" cap="none" dirty="0">
                <a:latin typeface="Comic Sans MS" panose="030F0702030302020204" pitchFamily="66" charset="0"/>
                <a:hlinkClick r:id="rId6" tooltip="Monocyte"/>
              </a:rPr>
              <a:t>monocytes</a:t>
            </a:r>
            <a:r>
              <a:rPr lang="en-US" sz="2400" cap="none" dirty="0">
                <a:latin typeface="Comic Sans MS" panose="030F0702030302020204" pitchFamily="66" charset="0"/>
              </a:rPr>
              <a:t>, as they come into contact with different </a:t>
            </a:r>
            <a:r>
              <a:rPr lang="en-US" sz="2400" cap="none" dirty="0">
                <a:latin typeface="Comic Sans MS" panose="030F0702030302020204" pitchFamily="66" charset="0"/>
                <a:hlinkClick r:id="rId7" tooltip="Bacterium"/>
              </a:rPr>
              <a:t>bacteria</a:t>
            </a:r>
            <a:r>
              <a:rPr lang="en-US" sz="2400" cap="none" dirty="0">
                <a:latin typeface="Comic Sans MS" panose="030F0702030302020204" pitchFamily="66" charset="0"/>
              </a:rPr>
              <a:t> or </a:t>
            </a:r>
            <a:r>
              <a:rPr lang="en-US" sz="2400" cap="none" dirty="0">
                <a:latin typeface="Comic Sans MS" panose="030F0702030302020204" pitchFamily="66" charset="0"/>
                <a:hlinkClick r:id="rId8" tooltip="Fungus"/>
              </a:rPr>
              <a:t>fungi</a:t>
            </a:r>
            <a:r>
              <a:rPr lang="en-US" sz="2400" cap="none" dirty="0">
                <a:latin typeface="Comic Sans MS" panose="030F0702030302020204" pitchFamily="66" charset="0"/>
              </a:rPr>
              <a:t> .</a:t>
            </a:r>
          </a:p>
          <a:p>
            <a:pPr algn="just"/>
            <a:r>
              <a:rPr lang="en-US" sz="2400" cap="none" dirty="0">
                <a:solidFill>
                  <a:srgbClr val="C00000"/>
                </a:solidFill>
                <a:latin typeface="Comic Sans MS" panose="030F0702030302020204" pitchFamily="66" charset="0"/>
                <a:hlinkClick r:id="rId9" tooltip="NADPH oxidase"/>
              </a:rPr>
              <a:t>NADPH </a:t>
            </a:r>
            <a:r>
              <a:rPr lang="en-US" sz="2400" cap="none" dirty="0" err="1">
                <a:solidFill>
                  <a:srgbClr val="C00000"/>
                </a:solidFill>
                <a:latin typeface="Comic Sans MS" panose="030F0702030302020204" pitchFamily="66" charset="0"/>
                <a:hlinkClick r:id="rId9" tooltip="NADPH oxidase"/>
              </a:rPr>
              <a:t>oxidase</a:t>
            </a:r>
            <a:r>
              <a:rPr lang="en-US" sz="2400" cap="none" dirty="0">
                <a:solidFill>
                  <a:srgbClr val="C00000"/>
                </a:solidFill>
                <a:latin typeface="Comic Sans MS" panose="030F0702030302020204" pitchFamily="66" charset="0"/>
              </a:rPr>
              <a:t>, </a:t>
            </a:r>
            <a:r>
              <a:rPr lang="en-US" sz="2400" cap="none" dirty="0">
                <a:latin typeface="Comic Sans MS" panose="030F0702030302020204" pitchFamily="66" charset="0"/>
              </a:rPr>
              <a:t>an </a:t>
            </a:r>
            <a:r>
              <a:rPr lang="en-US" sz="2400" cap="none" dirty="0">
                <a:latin typeface="Comic Sans MS" panose="030F0702030302020204" pitchFamily="66" charset="0"/>
                <a:hlinkClick r:id="rId10" tooltip="Enzyme"/>
              </a:rPr>
              <a:t>enzyme</a:t>
            </a:r>
            <a:r>
              <a:rPr lang="en-US" sz="2400" cap="none" dirty="0">
                <a:latin typeface="Comic Sans MS" panose="030F0702030302020204" pitchFamily="66" charset="0"/>
              </a:rPr>
              <a:t> family in the vasculature (in particular, in </a:t>
            </a:r>
            <a:r>
              <a:rPr lang="en-US" sz="2400" cap="none" dirty="0">
                <a:latin typeface="Comic Sans MS" panose="030F0702030302020204" pitchFamily="66" charset="0"/>
                <a:hlinkClick r:id="rId11" tooltip="Vascular disease"/>
              </a:rPr>
              <a:t>vascular disease</a:t>
            </a:r>
            <a:r>
              <a:rPr lang="en-US" sz="2400" cap="none" dirty="0">
                <a:latin typeface="Comic Sans MS" panose="030F0702030302020204" pitchFamily="66" charset="0"/>
              </a:rPr>
              <a:t>), produces </a:t>
            </a:r>
            <a:r>
              <a:rPr lang="en-US" sz="2400" cap="none" dirty="0">
                <a:latin typeface="Comic Sans MS" panose="030F0702030302020204" pitchFamily="66" charset="0"/>
                <a:hlinkClick r:id="rId2" tooltip="Superoxide"/>
              </a:rPr>
              <a:t>superoxide</a:t>
            </a:r>
            <a:r>
              <a:rPr lang="en-US" sz="2400" cap="none" dirty="0">
                <a:latin typeface="Comic Sans MS" panose="030F0702030302020204" pitchFamily="66" charset="0"/>
              </a:rPr>
              <a:t>, which spontaneously recombines with other </a:t>
            </a:r>
            <a:r>
              <a:rPr lang="en-US" sz="2400" cap="none" dirty="0">
                <a:latin typeface="Comic Sans MS" panose="030F0702030302020204" pitchFamily="66" charset="0"/>
                <a:hlinkClick r:id="rId12" tooltip="Molecule"/>
              </a:rPr>
              <a:t>molecules</a:t>
            </a:r>
            <a:r>
              <a:rPr lang="en-US" sz="2400" cap="none" dirty="0">
                <a:latin typeface="Comic Sans MS" panose="030F0702030302020204" pitchFamily="66" charset="0"/>
              </a:rPr>
              <a:t> to produce reactive </a:t>
            </a:r>
            <a:r>
              <a:rPr lang="en-US" sz="2400" cap="none" dirty="0">
                <a:latin typeface="Comic Sans MS" panose="030F0702030302020204" pitchFamily="66" charset="0"/>
                <a:hlinkClick r:id="rId13" tooltip="Free radical"/>
              </a:rPr>
              <a:t>free radicals</a:t>
            </a:r>
            <a:r>
              <a:rPr lang="en-US" sz="2400" cap="none" dirty="0">
                <a:latin typeface="Comic Sans MS" panose="030F0702030302020204" pitchFamily="66" charset="0"/>
              </a:rPr>
              <a:t>. </a:t>
            </a:r>
          </a:p>
          <a:p>
            <a:pPr algn="just"/>
            <a:endParaRPr lang="en-US" sz="2400" cap="none"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41</a:t>
            </a:fld>
            <a:endParaRPr lang="en-US" dirty="0"/>
          </a:p>
        </p:txBody>
      </p:sp>
    </p:spTree>
    <p:extLst>
      <p:ext uri="{BB962C8B-B14F-4D97-AF65-F5344CB8AC3E}">
        <p14:creationId xmlns:p14="http://schemas.microsoft.com/office/powerpoint/2010/main" xmlns="" val="48540063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50195" y="389143"/>
            <a:ext cx="10394707" cy="3311189"/>
          </a:xfrm>
        </p:spPr>
        <p:txBody>
          <a:bodyPr>
            <a:normAutofit/>
          </a:bodyPr>
          <a:lstStyle/>
          <a:p>
            <a:pPr algn="just"/>
            <a:r>
              <a:rPr lang="en-US" sz="2400" cap="none" dirty="0">
                <a:latin typeface="Comic Sans MS" panose="030F0702030302020204" pitchFamily="66" charset="0"/>
              </a:rPr>
              <a:t>Neutrophils and monocytes utilize </a:t>
            </a:r>
            <a:r>
              <a:rPr lang="en-US" sz="2400" u="sng" cap="none" dirty="0">
                <a:latin typeface="Comic Sans MS" panose="030F0702030302020204" pitchFamily="66" charset="0"/>
                <a:hlinkClick r:id="rId2" tooltip="Myeloperoxidase"/>
              </a:rPr>
              <a:t>myeloperoxidase</a:t>
            </a:r>
            <a:r>
              <a:rPr lang="en-US" sz="2400" cap="none" dirty="0">
                <a:latin typeface="Comic Sans MS" panose="030F0702030302020204" pitchFamily="66" charset="0"/>
              </a:rPr>
              <a:t> to further combine H</a:t>
            </a:r>
            <a:r>
              <a:rPr lang="en-US" sz="2400" cap="none" baseline="-25000" dirty="0">
                <a:latin typeface="Comic Sans MS" panose="030F0702030302020204" pitchFamily="66" charset="0"/>
              </a:rPr>
              <a:t>2</a:t>
            </a:r>
            <a:r>
              <a:rPr lang="en-US" sz="2400" cap="none" dirty="0">
                <a:latin typeface="Comic Sans MS" panose="030F0702030302020204" pitchFamily="66" charset="0"/>
              </a:rPr>
              <a:t>O</a:t>
            </a:r>
            <a:r>
              <a:rPr lang="en-US" sz="2400" cap="none" baseline="-25000" dirty="0">
                <a:latin typeface="Comic Sans MS" panose="030F0702030302020204" pitchFamily="66" charset="0"/>
              </a:rPr>
              <a:t>2</a:t>
            </a:r>
            <a:r>
              <a:rPr lang="en-US" sz="2400" cap="none" dirty="0">
                <a:latin typeface="Comic Sans MS" panose="030F0702030302020204" pitchFamily="66" charset="0"/>
              </a:rPr>
              <a:t> with cl</a:t>
            </a:r>
            <a:r>
              <a:rPr lang="en-US" sz="2400" cap="none" baseline="30000" dirty="0">
                <a:latin typeface="Comic Sans MS" panose="030F0702030302020204" pitchFamily="66" charset="0"/>
              </a:rPr>
              <a:t>-</a:t>
            </a:r>
            <a:r>
              <a:rPr lang="en-US" sz="2400" cap="none" dirty="0">
                <a:latin typeface="Comic Sans MS" panose="030F0702030302020204" pitchFamily="66" charset="0"/>
              </a:rPr>
              <a:t> to produce </a:t>
            </a:r>
            <a:r>
              <a:rPr lang="en-US" sz="2400" cap="none" dirty="0">
                <a:latin typeface="Comic Sans MS" panose="030F0702030302020204" pitchFamily="66" charset="0"/>
                <a:hlinkClick r:id="rId3" tooltip="Hypochlorite"/>
              </a:rPr>
              <a:t>hypochlorite</a:t>
            </a:r>
            <a:r>
              <a:rPr lang="en-US" sz="2400" cap="none" dirty="0">
                <a:latin typeface="Comic Sans MS" panose="030F0702030302020204" pitchFamily="66" charset="0"/>
              </a:rPr>
              <a:t>, which plays a role in destroying bacteria. Absence of NADPH oxidase will prevent the formation of reactive oxygen species.</a:t>
            </a:r>
          </a:p>
          <a:p>
            <a:pPr algn="just"/>
            <a:endParaRPr lang="en-US" sz="24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42</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17431" y="2859110"/>
            <a:ext cx="10127471" cy="3709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0047023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510" y="528682"/>
            <a:ext cx="6132788" cy="890215"/>
          </a:xfrm>
        </p:spPr>
        <p:txBody>
          <a:bodyPr/>
          <a:lstStyle/>
          <a:p>
            <a:pPr algn="ctr"/>
            <a:r>
              <a:rPr lang="en-US" b="1" dirty="0">
                <a:solidFill>
                  <a:srgbClr val="00B0F0"/>
                </a:solidFill>
              </a:rPr>
              <a:t>Reactive oxygen species</a:t>
            </a:r>
          </a:p>
        </p:txBody>
      </p:sp>
      <p:sp>
        <p:nvSpPr>
          <p:cNvPr id="3" name="Content Placeholder 2"/>
          <p:cNvSpPr>
            <a:spLocks noGrp="1"/>
          </p:cNvSpPr>
          <p:nvPr>
            <p:ph sz="quarter" idx="13"/>
          </p:nvPr>
        </p:nvSpPr>
        <p:spPr>
          <a:xfrm>
            <a:off x="346841" y="1259354"/>
            <a:ext cx="11461531" cy="3500277"/>
          </a:xfrm>
        </p:spPr>
        <p:txBody>
          <a:bodyPr>
            <a:normAutofit/>
          </a:bodyPr>
          <a:lstStyle/>
          <a:p>
            <a:pPr algn="just"/>
            <a:r>
              <a:rPr lang="en-US" sz="2400" cap="none" dirty="0">
                <a:latin typeface="Comic Sans MS" panose="030F0702030302020204" pitchFamily="66" charset="0"/>
              </a:rPr>
              <a:t>Any species capable of independent existence that contain one or more unpaired electrons.</a:t>
            </a:r>
          </a:p>
          <a:p>
            <a:pPr algn="just"/>
            <a:r>
              <a:rPr lang="en-US" sz="2400" cap="none" dirty="0">
                <a:latin typeface="Comic Sans MS" panose="030F0702030302020204" pitchFamily="66" charset="0"/>
              </a:rPr>
              <a:t>Inflammatory cells and in particular PMN once stimulated produce reactive oxygen species via metabolic pathway of the respiratory burst, which occurs in the process of </a:t>
            </a:r>
            <a:r>
              <a:rPr lang="en-US" sz="2400" cap="none" dirty="0" err="1">
                <a:latin typeface="Comic Sans MS" panose="030F0702030302020204" pitchFamily="66" charset="0"/>
              </a:rPr>
              <a:t>phagocytosis</a:t>
            </a:r>
            <a:r>
              <a:rPr lang="en-US" sz="2400" cap="none" dirty="0">
                <a:latin typeface="Comic Sans MS" panose="030F0702030302020204" pitchFamily="66" charset="0"/>
              </a:rPr>
              <a:t>.</a:t>
            </a:r>
          </a:p>
          <a:p>
            <a:pPr algn="just"/>
            <a:r>
              <a:rPr lang="en-US" sz="2400" cap="none" dirty="0">
                <a:latin typeface="Comic Sans MS" panose="030F0702030302020204" pitchFamily="66" charset="0"/>
              </a:rPr>
              <a:t>These includes </a:t>
            </a:r>
            <a:r>
              <a:rPr lang="en-US" sz="2400" b="1" cap="none" dirty="0">
                <a:latin typeface="Comic Sans MS" panose="030F0702030302020204" pitchFamily="66" charset="0"/>
              </a:rPr>
              <a:t>superoxide anion, hydrogen peroxide, hydroxyl </a:t>
            </a:r>
            <a:r>
              <a:rPr lang="en-US" sz="2400" b="1" cap="none" dirty="0" err="1">
                <a:latin typeface="Comic Sans MS" panose="030F0702030302020204" pitchFamily="66" charset="0"/>
              </a:rPr>
              <a:t>radicle</a:t>
            </a:r>
            <a:r>
              <a:rPr lang="en-US" sz="2400" b="1" cap="none" dirty="0">
                <a:latin typeface="Comic Sans MS" panose="030F0702030302020204" pitchFamily="66" charset="0"/>
              </a:rPr>
              <a:t> and </a:t>
            </a:r>
            <a:r>
              <a:rPr lang="en-US" sz="2400" b="1" cap="none" dirty="0" err="1">
                <a:latin typeface="Comic Sans MS" panose="030F0702030302020204" pitchFamily="66" charset="0"/>
              </a:rPr>
              <a:t>hyporchlorus</a:t>
            </a:r>
            <a:r>
              <a:rPr lang="en-US" sz="2400" b="1" cap="none" dirty="0">
                <a:latin typeface="Comic Sans MS" panose="030F0702030302020204" pitchFamily="66" charset="0"/>
              </a:rPr>
              <a:t> acid</a:t>
            </a:r>
            <a:r>
              <a:rPr lang="en-US" sz="2400" cap="none" dirty="0">
                <a:latin typeface="Comic Sans MS" panose="030F0702030302020204" pitchFamily="66" charset="0"/>
              </a:rPr>
              <a:t>.</a:t>
            </a:r>
          </a:p>
          <a:p>
            <a:pPr algn="just">
              <a:buNone/>
            </a:pPr>
            <a:endParaRPr lang="en-US" sz="2400" cap="none" dirty="0">
              <a:latin typeface="Comic Sans MS" panose="030F0702030302020204" pitchFamily="66" charset="0"/>
            </a:endParaRPr>
          </a:p>
          <a:p>
            <a:pPr algn="just"/>
            <a:endParaRPr lang="en-US" sz="2400" cap="none"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43</a:t>
            </a:fld>
            <a:endParaRPr lang="en-US" dirty="0"/>
          </a:p>
        </p:txBody>
      </p:sp>
      <p:graphicFrame>
        <p:nvGraphicFramePr>
          <p:cNvPr id="5" name="Diagram 4"/>
          <p:cNvGraphicFramePr/>
          <p:nvPr>
            <p:extLst>
              <p:ext uri="{D42A27DB-BD31-4B8C-83A1-F6EECF244321}">
                <p14:modId xmlns:p14="http://schemas.microsoft.com/office/powerpoint/2010/main" xmlns="" val="909776992"/>
              </p:ext>
            </p:extLst>
          </p:nvPr>
        </p:nvGraphicFramePr>
        <p:xfrm>
          <a:off x="514155" y="4635155"/>
          <a:ext cx="10861566" cy="2222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0439307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3A5CB3D-B69D-4084-8F9B-4A42D768FB6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E7FA772-329C-44AB-86FD-1D06FC96BEC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CC8ACC41-9DC5-43AE-AC5F-B56497A6A26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6603A111-96BC-476E-BB98-F5861CFC567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11772E1-AB0B-4A00-9E30-B72482F56B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4E3B551-0F27-4925-88D7-4FD961A63B3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232E7A8C-0AF5-4B2A-A1C5-02ECEECCD8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0" y="188914"/>
            <a:ext cx="12192000" cy="6669087"/>
          </a:xfrm>
          <a:prstGeom prst="rect">
            <a:avLst/>
          </a:prstGeom>
        </p:spPr>
        <p:txBody>
          <a:bodyPr/>
          <a:lstStyle/>
          <a:p>
            <a:pPr eaLnBrk="1" hangingPunct="1">
              <a:lnSpc>
                <a:spcPct val="90000"/>
              </a:lnSpc>
            </a:pPr>
            <a:endParaRPr lang="en-US" altLang="en-US" sz="2400" b="1" dirty="0" smtClean="0"/>
          </a:p>
          <a:p>
            <a:pPr algn="ctr" eaLnBrk="1" hangingPunct="1">
              <a:lnSpc>
                <a:spcPct val="90000"/>
              </a:lnSpc>
              <a:buFont typeface="Wingdings" pitchFamily="2" charset="2"/>
              <a:buNone/>
            </a:pPr>
            <a:r>
              <a:rPr lang="en-US" altLang="en-US" sz="2400" b="1" dirty="0" smtClean="0"/>
              <a:t>NEUTROPHIL MEDIATED TISSUE INJURY : </a:t>
            </a:r>
            <a:endParaRPr lang="en-US" altLang="en-US" sz="2400" dirty="0" smtClean="0"/>
          </a:p>
          <a:p>
            <a:pPr eaLnBrk="1" hangingPunct="1">
              <a:lnSpc>
                <a:spcPct val="90000"/>
              </a:lnSpc>
            </a:pPr>
            <a:endParaRPr lang="en-US" altLang="en-US" sz="2400" dirty="0" smtClean="0"/>
          </a:p>
          <a:p>
            <a:pPr eaLnBrk="1" hangingPunct="1">
              <a:lnSpc>
                <a:spcPct val="90000"/>
              </a:lnSpc>
            </a:pPr>
            <a:endParaRPr lang="en-US" altLang="en-US" sz="2400" dirty="0" smtClean="0"/>
          </a:p>
          <a:p>
            <a:pPr eaLnBrk="1" hangingPunct="1">
              <a:lnSpc>
                <a:spcPct val="90000"/>
              </a:lnSpc>
            </a:pPr>
            <a:r>
              <a:rPr lang="en-US" altLang="en-US" sz="2400" dirty="0" smtClean="0"/>
              <a:t>PMN secretes </a:t>
            </a:r>
            <a:r>
              <a:rPr lang="en-US" altLang="en-US" sz="2400" dirty="0" err="1" smtClean="0"/>
              <a:t>cytoplasmic</a:t>
            </a:r>
            <a:r>
              <a:rPr lang="en-US" altLang="en-US" sz="2400" dirty="0" smtClean="0"/>
              <a:t> granules. Fusion of the granules and </a:t>
            </a:r>
            <a:r>
              <a:rPr lang="en-US" altLang="en-US" sz="2400" dirty="0" err="1" smtClean="0"/>
              <a:t>phagosome</a:t>
            </a:r>
            <a:r>
              <a:rPr lang="en-US" altLang="en-US" sz="2400" dirty="0" smtClean="0"/>
              <a:t> release granule contents into the </a:t>
            </a:r>
            <a:r>
              <a:rPr lang="en-US" altLang="en-US" sz="2400" dirty="0" err="1" smtClean="0"/>
              <a:t>phagosome</a:t>
            </a:r>
            <a:r>
              <a:rPr lang="en-US" altLang="en-US" sz="2400" dirty="0" smtClean="0"/>
              <a:t>.  </a:t>
            </a:r>
          </a:p>
          <a:p>
            <a:pPr eaLnBrk="1" hangingPunct="1">
              <a:lnSpc>
                <a:spcPct val="90000"/>
              </a:lnSpc>
            </a:pPr>
            <a:endParaRPr lang="en-US" altLang="en-US" sz="2400" dirty="0" smtClean="0"/>
          </a:p>
          <a:p>
            <a:pPr eaLnBrk="1" hangingPunct="1">
              <a:lnSpc>
                <a:spcPct val="90000"/>
              </a:lnSpc>
            </a:pPr>
            <a:r>
              <a:rPr lang="en-US" altLang="en-US" sz="2400" dirty="0" smtClean="0"/>
              <a:t>Many of the </a:t>
            </a:r>
            <a:r>
              <a:rPr lang="en-US" altLang="en-US" sz="2400" dirty="0" err="1" smtClean="0"/>
              <a:t>neutrophil</a:t>
            </a:r>
            <a:r>
              <a:rPr lang="en-US" altLang="en-US" sz="2400" dirty="0" smtClean="0"/>
              <a:t> granule contents like MPO, </a:t>
            </a:r>
            <a:r>
              <a:rPr lang="en-US" altLang="en-US" sz="2400" dirty="0" err="1" smtClean="0"/>
              <a:t>lysosome</a:t>
            </a:r>
            <a:r>
              <a:rPr lang="en-US" altLang="en-US" sz="2400" dirty="0" smtClean="0"/>
              <a:t>, β-</a:t>
            </a:r>
            <a:r>
              <a:rPr lang="en-US" altLang="en-US" sz="2400" dirty="0" err="1" smtClean="0"/>
              <a:t>glucuronidase</a:t>
            </a:r>
            <a:r>
              <a:rPr lang="en-US" altLang="en-US" sz="2400" dirty="0" smtClean="0"/>
              <a:t>, </a:t>
            </a:r>
            <a:r>
              <a:rPr lang="en-US" altLang="en-US" sz="2400" dirty="0" err="1" smtClean="0"/>
              <a:t>elastase</a:t>
            </a:r>
            <a:r>
              <a:rPr lang="en-US" altLang="en-US" sz="2400" dirty="0" smtClean="0"/>
              <a:t>, </a:t>
            </a:r>
            <a:r>
              <a:rPr lang="en-US" altLang="en-US" sz="2400" dirty="0" err="1" smtClean="0"/>
              <a:t>collagenase</a:t>
            </a:r>
            <a:r>
              <a:rPr lang="en-US" altLang="en-US" sz="2400" dirty="0" smtClean="0"/>
              <a:t>, </a:t>
            </a:r>
            <a:r>
              <a:rPr lang="en-US" altLang="en-US" sz="2400" dirty="0" err="1" smtClean="0"/>
              <a:t>lactoferrin</a:t>
            </a:r>
            <a:r>
              <a:rPr lang="en-US" altLang="en-US" sz="2400" dirty="0" smtClean="0"/>
              <a:t> and </a:t>
            </a:r>
            <a:r>
              <a:rPr lang="en-US" altLang="en-US" sz="2400" dirty="0" err="1" smtClean="0"/>
              <a:t>cathepsin</a:t>
            </a:r>
            <a:r>
              <a:rPr lang="en-US" altLang="en-US" sz="2400" dirty="0" smtClean="0"/>
              <a:t> G have been found at sites of periodontal destruction. </a:t>
            </a:r>
          </a:p>
          <a:p>
            <a:pPr eaLnBrk="1" hangingPunct="1">
              <a:lnSpc>
                <a:spcPct val="90000"/>
              </a:lnSpc>
            </a:pPr>
            <a:endParaRPr lang="en-US" altLang="en-US" sz="2400" dirty="0" smtClean="0"/>
          </a:p>
          <a:p>
            <a:pPr eaLnBrk="1" hangingPunct="1">
              <a:lnSpc>
                <a:spcPct val="90000"/>
              </a:lnSpc>
            </a:pPr>
            <a:r>
              <a:rPr lang="en-US" altLang="en-US" sz="2400" dirty="0" smtClean="0"/>
              <a:t>Primary granules are released </a:t>
            </a:r>
            <a:r>
              <a:rPr lang="en-US" altLang="en-US" sz="2400" dirty="0" err="1" smtClean="0"/>
              <a:t>intracellularly</a:t>
            </a:r>
            <a:r>
              <a:rPr lang="en-US" altLang="en-US" sz="2400" dirty="0" smtClean="0"/>
              <a:t> and secondary and </a:t>
            </a:r>
            <a:r>
              <a:rPr lang="en-US" altLang="en-US" sz="2400" dirty="0" err="1" smtClean="0"/>
              <a:t>secretory</a:t>
            </a:r>
            <a:r>
              <a:rPr lang="en-US" altLang="en-US" sz="2400" dirty="0" smtClean="0"/>
              <a:t> granules are released </a:t>
            </a:r>
            <a:r>
              <a:rPr lang="en-US" altLang="en-US" sz="2400" dirty="0" err="1" smtClean="0"/>
              <a:t>extracellularly</a:t>
            </a:r>
            <a:r>
              <a:rPr lang="en-US" altLang="en-US" sz="2400" dirty="0" smtClean="0"/>
              <a:t>. These </a:t>
            </a:r>
            <a:r>
              <a:rPr lang="en-US" altLang="en-US" sz="2400" dirty="0" err="1" smtClean="0"/>
              <a:t>extracellularly</a:t>
            </a:r>
            <a:r>
              <a:rPr lang="en-US" altLang="en-US" sz="2400" dirty="0" smtClean="0"/>
              <a:t> released granules have the potential to cause localized tissue destruction.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4294967295"/>
          </p:nvPr>
        </p:nvSpPr>
        <p:spPr>
          <a:xfrm>
            <a:off x="239184" y="0"/>
            <a:ext cx="11952816" cy="6858000"/>
          </a:xfrm>
          <a:prstGeom prst="rect">
            <a:avLst/>
          </a:prstGeom>
        </p:spPr>
        <p:txBody>
          <a:bodyPr/>
          <a:lstStyle/>
          <a:p>
            <a:pPr eaLnBrk="1" hangingPunct="1">
              <a:lnSpc>
                <a:spcPct val="80000"/>
              </a:lnSpc>
            </a:pPr>
            <a:endParaRPr lang="en-US" altLang="en-US" sz="2400" dirty="0" smtClean="0"/>
          </a:p>
          <a:p>
            <a:pPr>
              <a:lnSpc>
                <a:spcPct val="80000"/>
              </a:lnSpc>
            </a:pPr>
            <a:r>
              <a:rPr lang="en-US" altLang="en-US" sz="2400" dirty="0" smtClean="0"/>
              <a:t>Oxygen </a:t>
            </a:r>
            <a:r>
              <a:rPr lang="en-US" altLang="en-US" sz="2400" dirty="0" smtClean="0"/>
              <a:t>radical species produced by PMNs can attack every biologically relevant molecule like proteins, lipids, carbohydrates and nucleic acids.</a:t>
            </a:r>
          </a:p>
          <a:p>
            <a:pPr eaLnBrk="1" hangingPunct="1">
              <a:lnSpc>
                <a:spcPct val="80000"/>
              </a:lnSpc>
            </a:pPr>
            <a:endParaRPr lang="en-US" altLang="en-US" sz="2400" dirty="0" smtClean="0"/>
          </a:p>
          <a:p>
            <a:pPr eaLnBrk="1" hangingPunct="1">
              <a:lnSpc>
                <a:spcPct val="80000"/>
              </a:lnSpc>
            </a:pPr>
            <a:r>
              <a:rPr lang="en-US" altLang="en-US" sz="2400" dirty="0" smtClean="0"/>
              <a:t>These molecules include superoxide anion (O</a:t>
            </a:r>
            <a:r>
              <a:rPr lang="en-US" altLang="en-US" sz="1400" dirty="0" smtClean="0"/>
              <a:t>2</a:t>
            </a:r>
            <a:r>
              <a:rPr lang="en-US" altLang="en-US" sz="3200" baseline="30000" dirty="0" smtClean="0"/>
              <a:t>-</a:t>
            </a:r>
            <a:r>
              <a:rPr lang="en-US" altLang="en-US" sz="2400" dirty="0" smtClean="0"/>
              <a:t>), hydrogen peroxide (H</a:t>
            </a:r>
            <a:r>
              <a:rPr lang="en-US" altLang="en-US" sz="1400" dirty="0" smtClean="0"/>
              <a:t>2</a:t>
            </a:r>
            <a:r>
              <a:rPr lang="en-US" altLang="en-US" sz="2400" dirty="0" smtClean="0"/>
              <a:t>O</a:t>
            </a:r>
            <a:r>
              <a:rPr lang="en-US" altLang="en-US" sz="1400" dirty="0" smtClean="0"/>
              <a:t>2</a:t>
            </a:r>
            <a:r>
              <a:rPr lang="en-US" altLang="en-US" sz="2400" dirty="0" smtClean="0"/>
              <a:t>) and </a:t>
            </a:r>
            <a:r>
              <a:rPr lang="en-US" altLang="en-US" sz="2400" dirty="0" err="1" smtClean="0"/>
              <a:t>hypochlorous</a:t>
            </a:r>
            <a:r>
              <a:rPr lang="en-US" altLang="en-US" sz="2400" dirty="0" smtClean="0"/>
              <a:t> acid &amp; play an important role in mediating tissue injury, not only by inducing direct oxidative damage to cells but also by initiating a series of events that result in tissue injury. </a:t>
            </a:r>
          </a:p>
          <a:p>
            <a:pPr eaLnBrk="1" hangingPunct="1">
              <a:lnSpc>
                <a:spcPct val="80000"/>
              </a:lnSpc>
            </a:pPr>
            <a:endParaRPr lang="en-US" altLang="en-US" sz="2400" dirty="0" smtClean="0"/>
          </a:p>
          <a:p>
            <a:pPr eaLnBrk="1" hangingPunct="1">
              <a:lnSpc>
                <a:spcPct val="80000"/>
              </a:lnSpc>
            </a:pPr>
            <a:endParaRPr lang="en-US" altLang="en-US" sz="2400" dirty="0" smtClean="0"/>
          </a:p>
          <a:p>
            <a:pPr eaLnBrk="1" hangingPunct="1">
              <a:lnSpc>
                <a:spcPct val="80000"/>
              </a:lnSpc>
            </a:pPr>
            <a:r>
              <a:rPr lang="en-US" altLang="en-US" sz="2400" dirty="0" smtClean="0"/>
              <a:t>PMN </a:t>
            </a:r>
            <a:r>
              <a:rPr lang="en-US" altLang="en-US" sz="2400" dirty="0" err="1" smtClean="0"/>
              <a:t>degranulation</a:t>
            </a:r>
            <a:r>
              <a:rPr lang="en-US" altLang="en-US" sz="2400" dirty="0" smtClean="0"/>
              <a:t> also releases several </a:t>
            </a:r>
            <a:r>
              <a:rPr lang="en-US" altLang="en-US" sz="2400" dirty="0" err="1" smtClean="0"/>
              <a:t>proteolytic</a:t>
            </a:r>
            <a:r>
              <a:rPr lang="en-US" altLang="en-US" sz="2400" dirty="0" smtClean="0"/>
              <a:t> enzymes which </a:t>
            </a:r>
            <a:r>
              <a:rPr lang="en-US" altLang="en-US" sz="2400" dirty="0" err="1" smtClean="0"/>
              <a:t>hydrolyse</a:t>
            </a:r>
            <a:r>
              <a:rPr lang="en-US" altLang="en-US" sz="2400" dirty="0" smtClean="0"/>
              <a:t> extracellular proteins like </a:t>
            </a:r>
            <a:r>
              <a:rPr lang="en-US" altLang="en-US" sz="2400" dirty="0" err="1" smtClean="0"/>
              <a:t>elastin</a:t>
            </a:r>
            <a:r>
              <a:rPr lang="en-US" altLang="en-US" sz="2400" dirty="0" smtClean="0"/>
              <a:t>, </a:t>
            </a:r>
            <a:r>
              <a:rPr lang="en-US" altLang="en-US" sz="2400" dirty="0" err="1" smtClean="0"/>
              <a:t>fibronectin</a:t>
            </a:r>
            <a:r>
              <a:rPr lang="en-US" altLang="en-US" sz="2400" dirty="0" smtClean="0"/>
              <a:t>, and collagen Type III and IV.  </a:t>
            </a:r>
          </a:p>
          <a:p>
            <a:pPr eaLnBrk="1" hangingPunct="1">
              <a:lnSpc>
                <a:spcPct val="80000"/>
              </a:lnSpc>
            </a:pPr>
            <a:endParaRPr lang="en-US" altLang="en-US" sz="2400" dirty="0" smtClean="0"/>
          </a:p>
          <a:p>
            <a:pPr eaLnBrk="1" hangingPunct="1">
              <a:lnSpc>
                <a:spcPct val="80000"/>
              </a:lnSpc>
            </a:pPr>
            <a:endParaRPr lang="en-US" altLang="en-US" sz="2400" dirty="0" smtClean="0"/>
          </a:p>
          <a:p>
            <a:pPr eaLnBrk="1" hangingPunct="1">
              <a:lnSpc>
                <a:spcPct val="80000"/>
              </a:lnSpc>
            </a:pPr>
            <a:r>
              <a:rPr lang="en-US" altLang="en-US" sz="2400" dirty="0" err="1" smtClean="0"/>
              <a:t>Collagenases</a:t>
            </a:r>
            <a:r>
              <a:rPr lang="en-US" altLang="en-US" sz="2400" dirty="0" smtClean="0"/>
              <a:t> released by neutrophils also degrade tissue collagen. Cleavage of matrix molecules by </a:t>
            </a:r>
            <a:r>
              <a:rPr lang="en-US" altLang="en-US" sz="2400" dirty="0" err="1" smtClean="0"/>
              <a:t>collagenase</a:t>
            </a:r>
            <a:r>
              <a:rPr lang="en-US" altLang="en-US" sz="2400" dirty="0" smtClean="0"/>
              <a:t> and </a:t>
            </a:r>
            <a:r>
              <a:rPr lang="en-US" altLang="en-US" sz="2400" dirty="0" err="1" smtClean="0"/>
              <a:t>elastase</a:t>
            </a:r>
            <a:r>
              <a:rPr lang="en-US" altLang="en-US" sz="2400" dirty="0" smtClean="0"/>
              <a:t> generate peptide fragments that are </a:t>
            </a:r>
            <a:r>
              <a:rPr lang="en-US" altLang="en-US" sz="2400" dirty="0" err="1" smtClean="0"/>
              <a:t>chemotactic</a:t>
            </a:r>
            <a:r>
              <a:rPr lang="en-US" altLang="en-US" sz="2400" dirty="0" smtClean="0"/>
              <a:t> for </a:t>
            </a:r>
            <a:r>
              <a:rPr lang="en-US" altLang="en-US" sz="2400" dirty="0" err="1" smtClean="0"/>
              <a:t>monocytes</a:t>
            </a:r>
            <a:r>
              <a:rPr lang="en-US" altLang="en-US" sz="2400" dirty="0" smtClean="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4294967295"/>
          </p:nvPr>
        </p:nvSpPr>
        <p:spPr>
          <a:xfrm>
            <a:off x="0" y="0"/>
            <a:ext cx="12192000" cy="6858000"/>
          </a:xfrm>
          <a:prstGeom prst="rect">
            <a:avLst/>
          </a:prstGeom>
        </p:spPr>
        <p:txBody>
          <a:bodyPr/>
          <a:lstStyle/>
          <a:p>
            <a:pPr eaLnBrk="1" hangingPunct="1">
              <a:lnSpc>
                <a:spcPct val="90000"/>
              </a:lnSpc>
            </a:pPr>
            <a:endParaRPr lang="en-US" altLang="en-US" sz="2400" dirty="0" smtClean="0"/>
          </a:p>
          <a:p>
            <a:pPr eaLnBrk="1" hangingPunct="1">
              <a:lnSpc>
                <a:spcPct val="90000"/>
              </a:lnSpc>
            </a:pPr>
            <a:endParaRPr lang="en-US" altLang="en-US" sz="2400" dirty="0" smtClean="0"/>
          </a:p>
          <a:p>
            <a:pPr eaLnBrk="1" hangingPunct="1">
              <a:lnSpc>
                <a:spcPct val="90000"/>
              </a:lnSpc>
            </a:pPr>
            <a:r>
              <a:rPr lang="en-US" altLang="en-US" sz="2400" dirty="0" smtClean="0"/>
              <a:t>PMNs also have the potential to release other pro-inflammatory mediators like 5-lipoxygenase, </a:t>
            </a:r>
            <a:r>
              <a:rPr lang="en-US" altLang="en-US" sz="2400" dirty="0" err="1" smtClean="0"/>
              <a:t>leukotriene</a:t>
            </a:r>
            <a:r>
              <a:rPr lang="en-US" altLang="en-US" sz="2400" dirty="0" smtClean="0"/>
              <a:t> B4, and platelet-activating factor (PAF).  </a:t>
            </a:r>
          </a:p>
          <a:p>
            <a:pPr eaLnBrk="1" hangingPunct="1">
              <a:lnSpc>
                <a:spcPct val="90000"/>
              </a:lnSpc>
            </a:pPr>
            <a:endParaRPr lang="en-US" altLang="en-US" sz="2400" dirty="0" smtClean="0"/>
          </a:p>
          <a:p>
            <a:pPr eaLnBrk="1" hangingPunct="1">
              <a:lnSpc>
                <a:spcPct val="90000"/>
              </a:lnSpc>
            </a:pPr>
            <a:r>
              <a:rPr lang="en-US" altLang="en-US" sz="2400" dirty="0" smtClean="0"/>
              <a:t>These are potent stimulants of </a:t>
            </a:r>
            <a:r>
              <a:rPr lang="en-US" altLang="en-US" sz="2400" dirty="0" err="1" smtClean="0"/>
              <a:t>neutrophil</a:t>
            </a:r>
            <a:r>
              <a:rPr lang="en-US" altLang="en-US" sz="2400" dirty="0" smtClean="0"/>
              <a:t> chemotaxis, adhesion, oxygen burst, and </a:t>
            </a:r>
            <a:r>
              <a:rPr lang="en-US" altLang="en-US" sz="2400" dirty="0" err="1" smtClean="0"/>
              <a:t>degranulation</a:t>
            </a:r>
            <a:r>
              <a:rPr lang="en-US" altLang="en-US" sz="2400" dirty="0" smtClean="0"/>
              <a:t> and may amplify </a:t>
            </a:r>
            <a:r>
              <a:rPr lang="en-US" altLang="en-US" sz="2400" dirty="0" err="1" smtClean="0"/>
              <a:t>neutrophil</a:t>
            </a:r>
            <a:r>
              <a:rPr lang="en-US" altLang="en-US" sz="2400" dirty="0" smtClean="0"/>
              <a:t> mediated tissue injury and vascular permeability. </a:t>
            </a:r>
          </a:p>
          <a:p>
            <a:pPr eaLnBrk="1" hangingPunct="1">
              <a:lnSpc>
                <a:spcPct val="90000"/>
              </a:lnSpc>
            </a:pPr>
            <a:endParaRPr lang="en-US" altLang="en-US" sz="24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3"/>
          </p:nvPr>
        </p:nvSpPr>
        <p:spPr/>
        <p:txBody>
          <a:bodyPr>
            <a:noAutofit/>
          </a:bodyPr>
          <a:lstStyle/>
          <a:p>
            <a:pPr>
              <a:lnSpc>
                <a:spcPct val="90000"/>
              </a:lnSpc>
            </a:pPr>
            <a:r>
              <a:rPr lang="en-US" altLang="en-US" sz="2400" dirty="0" smtClean="0"/>
              <a:t>persistently elevated levels of β-</a:t>
            </a:r>
            <a:r>
              <a:rPr lang="en-US" altLang="en-US" sz="2400" dirty="0" err="1" smtClean="0"/>
              <a:t>glucornidase</a:t>
            </a:r>
            <a:r>
              <a:rPr lang="en-US" altLang="en-US" sz="2400" dirty="0" smtClean="0"/>
              <a:t> are associated with continued attachment loss in patients with adult periodontitis. </a:t>
            </a:r>
          </a:p>
          <a:p>
            <a:pPr>
              <a:lnSpc>
                <a:spcPct val="90000"/>
              </a:lnSpc>
            </a:pPr>
            <a:endParaRPr lang="en-US" altLang="en-US" sz="2400" dirty="0" smtClean="0"/>
          </a:p>
          <a:p>
            <a:pPr>
              <a:lnSpc>
                <a:spcPct val="90000"/>
              </a:lnSpc>
            </a:pPr>
            <a:r>
              <a:rPr lang="en-US" altLang="en-US" sz="2400" dirty="0" err="1" smtClean="0"/>
              <a:t>Lactoferrin</a:t>
            </a:r>
            <a:r>
              <a:rPr lang="en-US" altLang="en-US" sz="2400" dirty="0" smtClean="0"/>
              <a:t> is an iron binding protein present in PMN granules. </a:t>
            </a:r>
            <a:r>
              <a:rPr lang="en-US" altLang="en-US" sz="2400" dirty="0" err="1" smtClean="0"/>
              <a:t>Lactoferrin</a:t>
            </a:r>
            <a:r>
              <a:rPr lang="en-US" altLang="en-US" sz="2400" dirty="0" smtClean="0"/>
              <a:t> facilitate </a:t>
            </a:r>
            <a:r>
              <a:rPr lang="en-US" altLang="en-US" sz="2400" dirty="0" err="1" smtClean="0"/>
              <a:t>phagocytosis</a:t>
            </a:r>
            <a:r>
              <a:rPr lang="en-US" altLang="en-US" sz="2400" dirty="0" smtClean="0"/>
              <a:t> of plaque bacteria. </a:t>
            </a:r>
          </a:p>
          <a:p>
            <a:pPr>
              <a:lnSpc>
                <a:spcPct val="90000"/>
              </a:lnSpc>
            </a:pPr>
            <a:endParaRPr lang="en-US" altLang="en-US" sz="2400" dirty="0" smtClean="0"/>
          </a:p>
          <a:p>
            <a:pPr>
              <a:lnSpc>
                <a:spcPct val="90000"/>
              </a:lnSpc>
            </a:pPr>
            <a:r>
              <a:rPr lang="en-US" altLang="en-US" sz="2400" dirty="0" smtClean="0"/>
              <a:t>The amount of </a:t>
            </a:r>
            <a:r>
              <a:rPr lang="en-US" altLang="en-US" sz="2400" dirty="0" err="1" smtClean="0"/>
              <a:t>lactoferrin</a:t>
            </a:r>
            <a:r>
              <a:rPr lang="en-US" altLang="en-US" sz="2400" dirty="0" smtClean="0"/>
              <a:t> in gingival </a:t>
            </a:r>
            <a:r>
              <a:rPr lang="en-US" altLang="en-US" sz="2400" dirty="0" err="1" smtClean="0"/>
              <a:t>crevicular</a:t>
            </a:r>
            <a:r>
              <a:rPr lang="en-US" altLang="en-US" sz="2400" dirty="0" smtClean="0"/>
              <a:t> fluid of patients with periodontal disease is increased and may contribute to tissue damage in the periodontium. </a:t>
            </a:r>
          </a:p>
          <a:p>
            <a:endParaRPr lang="en-IN"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14" y="287887"/>
            <a:ext cx="5833241" cy="1004885"/>
          </a:xfrm>
          <a:noFill/>
        </p:spPr>
        <p:style>
          <a:lnRef idx="1">
            <a:schemeClr val="accent3"/>
          </a:lnRef>
          <a:fillRef idx="3">
            <a:schemeClr val="accent3"/>
          </a:fillRef>
          <a:effectRef idx="2">
            <a:schemeClr val="accent3"/>
          </a:effectRef>
          <a:fontRef idx="minor">
            <a:schemeClr val="lt1"/>
          </a:fontRef>
        </p:style>
        <p:txBody>
          <a:bodyPr/>
          <a:lstStyle/>
          <a:p>
            <a:pPr algn="ctr"/>
            <a:r>
              <a:rPr lang="en-US" b="1" dirty="0">
                <a:solidFill>
                  <a:srgbClr val="C00000"/>
                </a:solidFill>
              </a:rPr>
              <a:t>Immune response phase</a:t>
            </a:r>
          </a:p>
        </p:txBody>
      </p:sp>
      <p:sp>
        <p:nvSpPr>
          <p:cNvPr id="3" name="Content Placeholder 2"/>
          <p:cNvSpPr>
            <a:spLocks noGrp="1"/>
          </p:cNvSpPr>
          <p:nvPr>
            <p:ph sz="quarter" idx="13"/>
          </p:nvPr>
        </p:nvSpPr>
        <p:spPr>
          <a:xfrm>
            <a:off x="315310" y="1608084"/>
            <a:ext cx="4303987" cy="4183116"/>
          </a:xfrm>
        </p:spPr>
        <p:txBody>
          <a:bodyPr>
            <a:normAutofit/>
          </a:bodyPr>
          <a:lstStyle/>
          <a:p>
            <a:pPr algn="just"/>
            <a:r>
              <a:rPr lang="en-US" sz="2400" cap="none" dirty="0">
                <a:latin typeface="Comic Sans MS" panose="030F0702030302020204" pitchFamily="66" charset="0"/>
              </a:rPr>
              <a:t>The bacterial products and epithelial derived cytokines </a:t>
            </a:r>
          </a:p>
          <a:p>
            <a:pPr algn="just"/>
            <a:r>
              <a:rPr lang="en-US" sz="2400" cap="none" dirty="0">
                <a:latin typeface="Comic Sans MS" panose="030F0702030302020204" pitchFamily="66" charset="0"/>
              </a:rPr>
              <a:t>Activate the local tissue mononuclear cells</a:t>
            </a:r>
          </a:p>
          <a:p>
            <a:pPr algn="just">
              <a:buNone/>
            </a:pPr>
            <a:endParaRPr lang="en-US" sz="2400" cap="none" dirty="0">
              <a:latin typeface="Comic Sans MS" panose="030F0702030302020204" pitchFamily="66" charset="0"/>
            </a:endParaRPr>
          </a:p>
          <a:p>
            <a:pPr algn="just"/>
            <a:endParaRPr lang="en-US" sz="2400" cap="none"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48</a:t>
            </a:fld>
            <a:endParaRPr lang="en-US" dirty="0"/>
          </a:p>
        </p:txBody>
      </p:sp>
      <p:pic>
        <p:nvPicPr>
          <p:cNvPr id="6" name="Content Placeholder 4"/>
          <p:cNvPicPr>
            <a:picLocks noChangeAspect="1"/>
          </p:cNvPicPr>
          <p:nvPr/>
        </p:nvPicPr>
        <p:blipFill>
          <a:blip r:embed="rId2"/>
          <a:stretch>
            <a:fillRect/>
          </a:stretch>
        </p:blipFill>
        <p:spPr>
          <a:xfrm>
            <a:off x="5391806" y="2147155"/>
            <a:ext cx="6337739" cy="4055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977365469"/>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73676"/>
            <a:ext cx="10396882" cy="1151965"/>
          </a:xfrm>
        </p:spPr>
        <p:txBody>
          <a:bodyPr/>
          <a:lstStyle/>
          <a:p>
            <a:pPr algn="ctr"/>
            <a:r>
              <a:rPr lang="en-US" b="1" dirty="0">
                <a:solidFill>
                  <a:srgbClr val="002060"/>
                </a:solidFill>
              </a:rPr>
              <a:t>Bacterial products</a:t>
            </a:r>
          </a:p>
        </p:txBody>
      </p:sp>
      <p:sp>
        <p:nvSpPr>
          <p:cNvPr id="3" name="Content Placeholder 2"/>
          <p:cNvSpPr>
            <a:spLocks noGrp="1"/>
          </p:cNvSpPr>
          <p:nvPr>
            <p:ph sz="quarter" idx="13"/>
          </p:nvPr>
        </p:nvSpPr>
        <p:spPr>
          <a:xfrm>
            <a:off x="299545" y="1263506"/>
            <a:ext cx="11587654" cy="4333252"/>
          </a:xfrm>
        </p:spPr>
        <p:txBody>
          <a:bodyPr>
            <a:noAutofit/>
          </a:bodyPr>
          <a:lstStyle/>
          <a:p>
            <a:r>
              <a:rPr lang="en-US" sz="2400" cap="none" dirty="0">
                <a:solidFill>
                  <a:srgbClr val="00B0F0"/>
                </a:solidFill>
                <a:latin typeface="Comic Sans MS" panose="030F0702030302020204" pitchFamily="66" charset="0"/>
              </a:rPr>
              <a:t>Degrade basement membrane and extracellular matrix proteins </a:t>
            </a:r>
            <a:r>
              <a:rPr lang="en-US" sz="2400" cap="none" dirty="0">
                <a:latin typeface="Comic Sans MS" panose="030F0702030302020204" pitchFamily="66" charset="0"/>
              </a:rPr>
              <a:t>including collagen, proteoglycans, and glycoproteins. </a:t>
            </a:r>
          </a:p>
          <a:p>
            <a:r>
              <a:rPr lang="en-US" sz="2400" cap="none" dirty="0" err="1">
                <a:solidFill>
                  <a:srgbClr val="00B0F0"/>
                </a:solidFill>
                <a:latin typeface="Comic Sans MS" panose="030F0702030302020204" pitchFamily="66" charset="0"/>
              </a:rPr>
              <a:t>Destroyes</a:t>
            </a:r>
            <a:r>
              <a:rPr lang="en-US" sz="2400" cap="none" dirty="0">
                <a:solidFill>
                  <a:srgbClr val="00B0F0"/>
                </a:solidFill>
                <a:latin typeface="Comic Sans MS" panose="030F0702030302020204" pitchFamily="66" charset="0"/>
              </a:rPr>
              <a:t> periodontal connective tissue </a:t>
            </a:r>
            <a:r>
              <a:rPr lang="en-US" sz="2400" cap="none" dirty="0">
                <a:latin typeface="Comic Sans MS" panose="030F0702030302020204" pitchFamily="66" charset="0"/>
              </a:rPr>
              <a:t>and facilitates bacterial invasion.</a:t>
            </a:r>
          </a:p>
          <a:p>
            <a:r>
              <a:rPr lang="en-US" sz="2400" cap="none" dirty="0">
                <a:solidFill>
                  <a:srgbClr val="00B0F0"/>
                </a:solidFill>
                <a:latin typeface="Comic Sans MS" panose="030F0702030302020204" pitchFamily="66" charset="0"/>
              </a:rPr>
              <a:t>Interferes with tissue repair </a:t>
            </a:r>
            <a:r>
              <a:rPr lang="en-US" sz="2400" cap="none" dirty="0">
                <a:latin typeface="Comic Sans MS" panose="030F0702030302020204" pitchFamily="66" charset="0"/>
              </a:rPr>
              <a:t>by inhibiting clot formation or lysing the fibrin matrix in periodontal lesions.</a:t>
            </a:r>
          </a:p>
          <a:p>
            <a:pPr algn="just"/>
            <a:r>
              <a:rPr lang="en-US" sz="2400" cap="none" dirty="0">
                <a:solidFill>
                  <a:srgbClr val="00B0F0"/>
                </a:solidFill>
                <a:latin typeface="Comic Sans MS" panose="030F0702030302020204" pitchFamily="66" charset="0"/>
              </a:rPr>
              <a:t>Activates latent host tissue </a:t>
            </a:r>
            <a:r>
              <a:rPr lang="en-US" sz="2400" cap="none" dirty="0" err="1">
                <a:solidFill>
                  <a:srgbClr val="00B0F0"/>
                </a:solidFill>
                <a:latin typeface="Comic Sans MS" panose="030F0702030302020204" pitchFamily="66" charset="0"/>
              </a:rPr>
              <a:t>collagenase</a:t>
            </a:r>
            <a:r>
              <a:rPr lang="en-US" sz="2400" cap="none" dirty="0">
                <a:solidFill>
                  <a:srgbClr val="00B0F0"/>
                </a:solidFill>
                <a:latin typeface="Comic Sans MS" panose="030F0702030302020204" pitchFamily="66" charset="0"/>
              </a:rPr>
              <a:t> </a:t>
            </a:r>
            <a:r>
              <a:rPr lang="en-US" sz="2400" cap="none" dirty="0">
                <a:latin typeface="Comic Sans MS" panose="030F0702030302020204" pitchFamily="66" charset="0"/>
              </a:rPr>
              <a:t>which would enhance host-tissue enzyme mediated tissue destruction.</a:t>
            </a:r>
          </a:p>
          <a:p>
            <a:pPr algn="just"/>
            <a:r>
              <a:rPr lang="en-US" sz="2400" cap="none" dirty="0">
                <a:latin typeface="Comic Sans MS" panose="030F0702030302020204" pitchFamily="66" charset="0"/>
              </a:rPr>
              <a:t> </a:t>
            </a:r>
            <a:r>
              <a:rPr lang="en-US" sz="2400" cap="none" dirty="0">
                <a:solidFill>
                  <a:srgbClr val="00B0F0"/>
                </a:solidFill>
                <a:latin typeface="Comic Sans MS" panose="030F0702030302020204" pitchFamily="66" charset="0"/>
              </a:rPr>
              <a:t>Inactivates proteins</a:t>
            </a:r>
            <a:r>
              <a:rPr lang="en-US" sz="2400" cap="none" dirty="0">
                <a:latin typeface="Comic Sans MS" panose="030F0702030302020204" pitchFamily="66" charset="0"/>
              </a:rPr>
              <a:t> important in host defense.</a:t>
            </a:r>
          </a:p>
          <a:p>
            <a:pPr>
              <a:buNone/>
            </a:pPr>
            <a:endParaRPr lang="en-US" sz="2400" cap="none"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49</a:t>
            </a:fld>
            <a:endParaRPr lang="en-US" dirty="0"/>
          </a:p>
        </p:txBody>
      </p:sp>
    </p:spTree>
    <p:extLst>
      <p:ext uri="{BB962C8B-B14F-4D97-AF65-F5344CB8AC3E}">
        <p14:creationId xmlns:p14="http://schemas.microsoft.com/office/powerpoint/2010/main" xmlns="" val="118006368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963" y="548641"/>
            <a:ext cx="10364451" cy="783772"/>
          </a:xfrm>
        </p:spPr>
        <p:txBody>
          <a:bodyPr/>
          <a:lstStyle/>
          <a:p>
            <a:r>
              <a:rPr lang="en-US" b="1" dirty="0"/>
              <a:t>HOST DAMAGE</a:t>
            </a:r>
          </a:p>
        </p:txBody>
      </p:sp>
      <p:graphicFrame>
        <p:nvGraphicFramePr>
          <p:cNvPr id="4" name="Content Placeholder 3"/>
          <p:cNvGraphicFramePr>
            <a:graphicFrameLocks noGrp="1"/>
          </p:cNvGraphicFramePr>
          <p:nvPr>
            <p:ph sz="quarter" idx="13"/>
          </p:nvPr>
        </p:nvGraphicFramePr>
        <p:xfrm>
          <a:off x="339633" y="1018903"/>
          <a:ext cx="11678196" cy="5525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393" y="315311"/>
            <a:ext cx="3673366" cy="804041"/>
          </a:xfrm>
        </p:spPr>
        <p:txBody>
          <a:bodyPr/>
          <a:lstStyle/>
          <a:p>
            <a:pPr algn="ctr"/>
            <a:r>
              <a:rPr lang="en-US" b="1" dirty="0"/>
              <a:t>Proteinases</a:t>
            </a:r>
          </a:p>
        </p:txBody>
      </p:sp>
      <p:sp>
        <p:nvSpPr>
          <p:cNvPr id="3" name="Content Placeholder 2"/>
          <p:cNvSpPr>
            <a:spLocks noGrp="1"/>
          </p:cNvSpPr>
          <p:nvPr>
            <p:ph sz="quarter" idx="13"/>
          </p:nvPr>
        </p:nvSpPr>
        <p:spPr>
          <a:xfrm>
            <a:off x="189186" y="1008994"/>
            <a:ext cx="11650717" cy="5565228"/>
          </a:xfrm>
        </p:spPr>
        <p:txBody>
          <a:bodyPr>
            <a:normAutofit fontScale="77500" lnSpcReduction="20000"/>
          </a:bodyPr>
          <a:lstStyle/>
          <a:p>
            <a:pPr algn="just"/>
            <a:r>
              <a:rPr lang="en-US" sz="2800" cap="none" dirty="0">
                <a:solidFill>
                  <a:srgbClr val="00B0F0"/>
                </a:solidFill>
                <a:latin typeface="Comic Sans MS" panose="030F0702030302020204" pitchFamily="66" charset="0"/>
              </a:rPr>
              <a:t>Matrix </a:t>
            </a:r>
            <a:r>
              <a:rPr lang="en-US" sz="2800" cap="none" dirty="0" err="1">
                <a:solidFill>
                  <a:srgbClr val="00B0F0"/>
                </a:solidFill>
                <a:latin typeface="Comic Sans MS" panose="030F0702030302020204" pitchFamily="66" charset="0"/>
              </a:rPr>
              <a:t>metalloproteinases</a:t>
            </a:r>
            <a:r>
              <a:rPr lang="en-US" sz="2800" cap="none" dirty="0">
                <a:solidFill>
                  <a:srgbClr val="00B0F0"/>
                </a:solidFill>
                <a:latin typeface="Comic Sans MS" panose="030F0702030302020204" pitchFamily="66" charset="0"/>
              </a:rPr>
              <a:t> MMPs</a:t>
            </a:r>
            <a:endParaRPr lang="en-US" sz="2800" cap="none" dirty="0">
              <a:latin typeface="Comic Sans MS" panose="030F0702030302020204" pitchFamily="66" charset="0"/>
            </a:endParaRPr>
          </a:p>
          <a:p>
            <a:pPr algn="just"/>
            <a:r>
              <a:rPr lang="en-US" sz="2800" cap="none" dirty="0">
                <a:latin typeface="Comic Sans MS" panose="030F0702030302020204" pitchFamily="66" charset="0"/>
              </a:rPr>
              <a:t>They </a:t>
            </a:r>
            <a:r>
              <a:rPr lang="en-US" sz="2800" cap="none" dirty="0">
                <a:solidFill>
                  <a:srgbClr val="C00000"/>
                </a:solidFill>
                <a:latin typeface="Comic Sans MS" panose="030F0702030302020204" pitchFamily="66" charset="0"/>
              </a:rPr>
              <a:t>degrade</a:t>
            </a:r>
            <a:r>
              <a:rPr lang="en-US" sz="2800" cap="none" dirty="0">
                <a:latin typeface="Comic Sans MS" panose="030F0702030302020204" pitchFamily="66" charset="0"/>
              </a:rPr>
              <a:t> extracellular matrix molecules, such as </a:t>
            </a:r>
            <a:r>
              <a:rPr lang="en-US" sz="2800" cap="none" dirty="0">
                <a:solidFill>
                  <a:srgbClr val="00B0F0"/>
                </a:solidFill>
                <a:latin typeface="Comic Sans MS" panose="030F0702030302020204" pitchFamily="66" charset="0"/>
              </a:rPr>
              <a:t>collagen, gelatin and elastin. </a:t>
            </a:r>
          </a:p>
          <a:p>
            <a:r>
              <a:rPr lang="en-US" sz="2800" cap="none" dirty="0">
                <a:solidFill>
                  <a:srgbClr val="C00000"/>
                </a:solidFill>
                <a:latin typeface="Comic Sans MS" panose="030F0702030302020204" pitchFamily="66" charset="0"/>
              </a:rPr>
              <a:t>MMP-8 and MMP-l  </a:t>
            </a:r>
            <a:r>
              <a:rPr lang="en-US" sz="2800" cap="none" dirty="0">
                <a:latin typeface="Comic Sans MS" panose="030F0702030302020204" pitchFamily="66" charset="0"/>
              </a:rPr>
              <a:t>both </a:t>
            </a:r>
            <a:r>
              <a:rPr lang="en-US" sz="2800" cap="none" dirty="0" err="1">
                <a:latin typeface="Comic Sans MS" panose="030F0702030302020204" pitchFamily="66" charset="0"/>
              </a:rPr>
              <a:t>collagenase</a:t>
            </a:r>
            <a:r>
              <a:rPr lang="en-US" sz="2800" cap="none" dirty="0">
                <a:latin typeface="Comic Sans MS" panose="030F0702030302020204" pitchFamily="66" charset="0"/>
              </a:rPr>
              <a:t> are elevated in  tissues and GCF associated with </a:t>
            </a:r>
            <a:r>
              <a:rPr lang="en-US" sz="2800" cap="none" dirty="0" err="1">
                <a:latin typeface="Comic Sans MS" panose="030F0702030302020204" pitchFamily="66" charset="0"/>
              </a:rPr>
              <a:t>periodontitis</a:t>
            </a:r>
            <a:r>
              <a:rPr lang="en-US" sz="2800" cap="none" dirty="0">
                <a:latin typeface="Comic Sans MS" panose="030F0702030302020204" pitchFamily="66" charset="0"/>
              </a:rPr>
              <a:t> </a:t>
            </a:r>
          </a:p>
          <a:p>
            <a:pPr>
              <a:lnSpc>
                <a:spcPct val="160000"/>
              </a:lnSpc>
            </a:pPr>
            <a:r>
              <a:rPr lang="en-US" sz="2800" cap="none" dirty="0" err="1">
                <a:solidFill>
                  <a:srgbClr val="00B0F0"/>
                </a:solidFill>
                <a:latin typeface="Comic Sans MS" panose="030F0702030302020204" pitchFamily="66" charset="0"/>
              </a:rPr>
              <a:t>Elastase</a:t>
            </a:r>
            <a:r>
              <a:rPr lang="en-US" sz="2800" cap="none" dirty="0">
                <a:latin typeface="Comic Sans MS" panose="030F0702030302020204" pitchFamily="66" charset="0"/>
              </a:rPr>
              <a:t> is capable of  </a:t>
            </a:r>
            <a:r>
              <a:rPr lang="en-US" sz="2800" cap="none" dirty="0">
                <a:solidFill>
                  <a:srgbClr val="C00000"/>
                </a:solidFill>
                <a:latin typeface="Comic Sans MS" panose="030F0702030302020204" pitchFamily="66" charset="0"/>
              </a:rPr>
              <a:t>degrading  </a:t>
            </a:r>
            <a:r>
              <a:rPr lang="en-US" sz="2800" cap="none" dirty="0">
                <a:latin typeface="Comic Sans MS" panose="030F0702030302020204" pitchFamily="66" charset="0"/>
              </a:rPr>
              <a:t>wide range of molecules including </a:t>
            </a:r>
            <a:r>
              <a:rPr lang="en-US" sz="2800" cap="none" dirty="0" err="1">
                <a:solidFill>
                  <a:srgbClr val="00B0F0"/>
                </a:solidFill>
                <a:latin typeface="Comic Sans MS" panose="030F0702030302020204" pitchFamily="66" charset="0"/>
              </a:rPr>
              <a:t>elastin</a:t>
            </a:r>
            <a:r>
              <a:rPr lang="en-US" sz="2800" cap="none" dirty="0">
                <a:solidFill>
                  <a:srgbClr val="00B0F0"/>
                </a:solidFill>
                <a:latin typeface="Comic Sans MS" panose="030F0702030302020204" pitchFamily="66" charset="0"/>
              </a:rPr>
              <a:t>, collagen, and  </a:t>
            </a:r>
            <a:r>
              <a:rPr lang="en-US" sz="2800" cap="none" dirty="0" err="1">
                <a:solidFill>
                  <a:srgbClr val="00B0F0"/>
                </a:solidFill>
                <a:latin typeface="Comic Sans MS" panose="030F0702030302020204" pitchFamily="66" charset="0"/>
              </a:rPr>
              <a:t>fibronectin</a:t>
            </a:r>
            <a:r>
              <a:rPr lang="en-US" sz="2800" cap="none" dirty="0">
                <a:latin typeface="Comic Sans MS" panose="030F0702030302020204" pitchFamily="66" charset="0"/>
              </a:rPr>
              <a:t>.</a:t>
            </a:r>
          </a:p>
          <a:p>
            <a:pPr>
              <a:lnSpc>
                <a:spcPct val="160000"/>
              </a:lnSpc>
            </a:pPr>
            <a:r>
              <a:rPr lang="en-US" sz="2800" b="1" cap="none" dirty="0" err="1">
                <a:latin typeface="Comic Sans MS" pitchFamily="66" charset="0"/>
              </a:rPr>
              <a:t>Chymotrypsin</a:t>
            </a:r>
            <a:r>
              <a:rPr lang="en-US" sz="2800" b="1" cap="none" dirty="0">
                <a:latin typeface="Comic Sans MS" pitchFamily="66" charset="0"/>
              </a:rPr>
              <a:t>-like protease </a:t>
            </a:r>
            <a:r>
              <a:rPr lang="en-US" sz="2800" cap="none" dirty="0">
                <a:latin typeface="Comic Sans MS" pitchFamily="66" charset="0"/>
              </a:rPr>
              <a:t>produced by </a:t>
            </a:r>
            <a:r>
              <a:rPr lang="en-US" sz="2800" cap="none" dirty="0" err="1">
                <a:latin typeface="Comic Sans MS" pitchFamily="66" charset="0"/>
              </a:rPr>
              <a:t>treponema</a:t>
            </a:r>
            <a:r>
              <a:rPr lang="en-US" sz="2800" cap="none" dirty="0">
                <a:latin typeface="Comic Sans MS" pitchFamily="66" charset="0"/>
              </a:rPr>
              <a:t> </a:t>
            </a:r>
            <a:r>
              <a:rPr lang="en-US" sz="2800" cap="none" dirty="0" err="1">
                <a:latin typeface="Comic Sans MS" pitchFamily="66" charset="0"/>
              </a:rPr>
              <a:t>denticola</a:t>
            </a:r>
            <a:r>
              <a:rPr lang="en-US" sz="2800" cap="none" dirty="0">
                <a:latin typeface="Comic Sans MS" pitchFamily="66" charset="0"/>
              </a:rPr>
              <a:t>,  </a:t>
            </a:r>
            <a:r>
              <a:rPr lang="en-US" sz="2800" cap="none" dirty="0" err="1">
                <a:latin typeface="Comic Sans MS" pitchFamily="66" charset="0"/>
              </a:rPr>
              <a:t>cathepsin</a:t>
            </a:r>
            <a:r>
              <a:rPr lang="en-US" sz="2800" cap="none" dirty="0">
                <a:latin typeface="Comic Sans MS" pitchFamily="66" charset="0"/>
              </a:rPr>
              <a:t> G, </a:t>
            </a:r>
            <a:r>
              <a:rPr lang="en-US" sz="2800" cap="none" dirty="0" err="1">
                <a:latin typeface="Comic Sans MS" pitchFamily="66" charset="0"/>
              </a:rPr>
              <a:t>neutrophil</a:t>
            </a:r>
            <a:r>
              <a:rPr lang="en-US" sz="2800" cap="none" dirty="0">
                <a:latin typeface="Comic Sans MS" pitchFamily="66" charset="0"/>
              </a:rPr>
              <a:t> serine </a:t>
            </a:r>
            <a:r>
              <a:rPr lang="en-US" sz="2800" cap="none" dirty="0" err="1">
                <a:latin typeface="Comic Sans MS" pitchFamily="66" charset="0"/>
              </a:rPr>
              <a:t>proteinase</a:t>
            </a:r>
            <a:r>
              <a:rPr lang="en-US" sz="2800" cap="none" dirty="0">
                <a:latin typeface="Comic Sans MS" pitchFamily="66" charset="0"/>
              </a:rPr>
              <a:t>.</a:t>
            </a:r>
          </a:p>
          <a:p>
            <a:pPr lvl="0">
              <a:lnSpc>
                <a:spcPct val="160000"/>
              </a:lnSpc>
            </a:pPr>
            <a:r>
              <a:rPr lang="en-IN" sz="2800" b="1" cap="none" dirty="0">
                <a:latin typeface="Comic Sans MS" pitchFamily="66" charset="0"/>
              </a:rPr>
              <a:t>Endogenous inhibitors of </a:t>
            </a:r>
            <a:r>
              <a:rPr lang="en-IN" sz="2800" b="1" cap="none" dirty="0" err="1">
                <a:latin typeface="Comic Sans MS" pitchFamily="66" charset="0"/>
              </a:rPr>
              <a:t>elastase</a:t>
            </a:r>
            <a:r>
              <a:rPr lang="en-IN" sz="2800" b="1" cap="none" dirty="0">
                <a:latin typeface="Comic Sans MS" pitchFamily="66" charset="0"/>
              </a:rPr>
              <a:t> and </a:t>
            </a:r>
            <a:r>
              <a:rPr lang="en-IN" sz="2800" b="1" cap="none" dirty="0" err="1">
                <a:latin typeface="Comic Sans MS" pitchFamily="66" charset="0"/>
              </a:rPr>
              <a:t>cathepsin</a:t>
            </a:r>
            <a:r>
              <a:rPr lang="en-IN" sz="2800" b="1" cap="none" dirty="0">
                <a:latin typeface="Comic Sans MS" pitchFamily="66" charset="0"/>
              </a:rPr>
              <a:t> </a:t>
            </a:r>
            <a:r>
              <a:rPr lang="en-IN" sz="2800" cap="none" dirty="0">
                <a:latin typeface="Comic Sans MS" pitchFamily="66" charset="0"/>
              </a:rPr>
              <a:t>G (</a:t>
            </a:r>
            <a:r>
              <a:rPr lang="en-IN" sz="2800" cap="none" dirty="0" err="1">
                <a:latin typeface="Comic Sans MS" pitchFamily="66" charset="0"/>
              </a:rPr>
              <a:t>eg</a:t>
            </a:r>
            <a:r>
              <a:rPr lang="en-IN" sz="2800" cap="none" dirty="0">
                <a:latin typeface="Comic Sans MS" pitchFamily="66" charset="0"/>
              </a:rPr>
              <a:t> α</a:t>
            </a:r>
            <a:r>
              <a:rPr lang="en-IN" sz="2800" cap="none" baseline="-25000" dirty="0">
                <a:latin typeface="Comic Sans MS" pitchFamily="66" charset="0"/>
              </a:rPr>
              <a:t>1</a:t>
            </a:r>
            <a:r>
              <a:rPr lang="en-IN" sz="2800" cap="none" dirty="0">
                <a:latin typeface="Comic Sans MS" pitchFamily="66" charset="0"/>
              </a:rPr>
              <a:t>-proteinsase inhibitor, α</a:t>
            </a:r>
            <a:r>
              <a:rPr lang="en-IN" sz="2800" cap="none" baseline="-25000" dirty="0">
                <a:latin typeface="Comic Sans MS" pitchFamily="66" charset="0"/>
              </a:rPr>
              <a:t>1</a:t>
            </a:r>
            <a:r>
              <a:rPr lang="en-IN" sz="2800" cap="none" dirty="0">
                <a:latin typeface="Comic Sans MS" pitchFamily="66" charset="0"/>
              </a:rPr>
              <a:t>-antichymotrypsin, α</a:t>
            </a:r>
            <a:r>
              <a:rPr lang="en-IN" sz="2800" cap="none" baseline="-25000" dirty="0">
                <a:latin typeface="Comic Sans MS" pitchFamily="66" charset="0"/>
              </a:rPr>
              <a:t>2</a:t>
            </a:r>
            <a:r>
              <a:rPr lang="en-IN" sz="2800" cap="none" dirty="0">
                <a:latin typeface="Comic Sans MS" pitchFamily="66" charset="0"/>
              </a:rPr>
              <a:t>-macroglobulin) are found in plasma and GCF. </a:t>
            </a:r>
            <a:endParaRPr lang="en-US" sz="2800" cap="none" dirty="0">
              <a:latin typeface="Comic Sans MS" pitchFamily="66" charset="0"/>
            </a:endParaRPr>
          </a:p>
          <a:p>
            <a:pPr>
              <a:lnSpc>
                <a:spcPct val="160000"/>
              </a:lnSpc>
            </a:pPr>
            <a:endParaRPr lang="en-US" sz="2800" cap="none" dirty="0">
              <a:latin typeface="Comic Sans MS" pitchFamily="66"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50</a:t>
            </a:fld>
            <a:endParaRPr lang="en-US" dirty="0"/>
          </a:p>
        </p:txBody>
      </p:sp>
    </p:spTree>
    <p:extLst>
      <p:ext uri="{BB962C8B-B14F-4D97-AF65-F5344CB8AC3E}">
        <p14:creationId xmlns:p14="http://schemas.microsoft.com/office/powerpoint/2010/main" xmlns="" val="125990035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263791"/>
            <a:ext cx="11697419" cy="3970318"/>
          </a:xfrm>
          <a:prstGeom prst="rect">
            <a:avLst/>
          </a:prstGeom>
        </p:spPr>
        <p:txBody>
          <a:bodyPr wrap="square">
            <a:spAutoFit/>
          </a:bodyPr>
          <a:lstStyle/>
          <a:p>
            <a:pPr>
              <a:lnSpc>
                <a:spcPct val="90000"/>
              </a:lnSpc>
            </a:pPr>
            <a:r>
              <a:rPr lang="en-US" altLang="en-US" sz="2600" dirty="0" smtClean="0"/>
              <a:t>Matrix </a:t>
            </a:r>
            <a:r>
              <a:rPr lang="en-US" altLang="en-US" sz="2600" dirty="0" err="1" smtClean="0"/>
              <a:t>metalloproteinases</a:t>
            </a:r>
            <a:r>
              <a:rPr lang="en-US" altLang="en-US" sz="2600" dirty="0" smtClean="0"/>
              <a:t> (MMPs) are primary </a:t>
            </a:r>
            <a:r>
              <a:rPr lang="en-US" altLang="en-US" sz="2600" dirty="0" err="1" smtClean="0"/>
              <a:t>proteinases</a:t>
            </a:r>
            <a:r>
              <a:rPr lang="en-US" altLang="en-US" sz="2600" dirty="0" smtClean="0"/>
              <a:t> associated with C.T. </a:t>
            </a:r>
            <a:r>
              <a:rPr lang="en-US" altLang="en-US" sz="2600" dirty="0" err="1" smtClean="0"/>
              <a:t>remodelling</a:t>
            </a:r>
            <a:r>
              <a:rPr lang="en-US" altLang="en-US" sz="2600" dirty="0" smtClean="0"/>
              <a:t>.</a:t>
            </a:r>
          </a:p>
          <a:p>
            <a:pPr>
              <a:lnSpc>
                <a:spcPct val="90000"/>
              </a:lnSpc>
            </a:pPr>
            <a:r>
              <a:rPr lang="en-US" altLang="en-US" sz="2600" dirty="0" smtClean="0"/>
              <a:t>They are produced by  </a:t>
            </a:r>
          </a:p>
          <a:p>
            <a:pPr lvl="1">
              <a:lnSpc>
                <a:spcPct val="90000"/>
              </a:lnSpc>
            </a:pPr>
            <a:r>
              <a:rPr lang="en-US" altLang="en-US" sz="2200" dirty="0" smtClean="0"/>
              <a:t>Neutrophils</a:t>
            </a:r>
          </a:p>
          <a:p>
            <a:pPr lvl="1">
              <a:lnSpc>
                <a:spcPct val="90000"/>
              </a:lnSpc>
            </a:pPr>
            <a:r>
              <a:rPr lang="en-US" altLang="en-US" sz="2200" dirty="0" smtClean="0"/>
              <a:t>Macrophages</a:t>
            </a:r>
          </a:p>
          <a:p>
            <a:pPr lvl="1">
              <a:lnSpc>
                <a:spcPct val="90000"/>
              </a:lnSpc>
            </a:pPr>
            <a:r>
              <a:rPr lang="en-US" altLang="en-US" sz="2200" dirty="0" smtClean="0"/>
              <a:t>Fibroblasts</a:t>
            </a:r>
          </a:p>
          <a:p>
            <a:pPr lvl="1">
              <a:lnSpc>
                <a:spcPct val="90000"/>
              </a:lnSpc>
            </a:pPr>
            <a:r>
              <a:rPr lang="en-US" altLang="en-US" sz="2200" dirty="0" smtClean="0"/>
              <a:t>Epithelial cells</a:t>
            </a:r>
          </a:p>
          <a:p>
            <a:pPr lvl="1">
              <a:lnSpc>
                <a:spcPct val="90000"/>
              </a:lnSpc>
            </a:pPr>
            <a:r>
              <a:rPr lang="en-US" altLang="en-US" sz="2200" dirty="0" err="1" smtClean="0"/>
              <a:t>Osteoblast</a:t>
            </a:r>
            <a:endParaRPr lang="en-US" altLang="en-US" sz="2200" dirty="0" smtClean="0"/>
          </a:p>
          <a:p>
            <a:pPr lvl="1">
              <a:lnSpc>
                <a:spcPct val="90000"/>
              </a:lnSpc>
            </a:pPr>
            <a:r>
              <a:rPr lang="en-US" altLang="en-US" sz="2200" dirty="0" err="1" smtClean="0"/>
              <a:t>Osteoclasts</a:t>
            </a:r>
            <a:endParaRPr lang="en-US" altLang="en-US" sz="2200" dirty="0" smtClean="0"/>
          </a:p>
          <a:p>
            <a:pPr lvl="1">
              <a:lnSpc>
                <a:spcPct val="90000"/>
              </a:lnSpc>
            </a:pPr>
            <a:r>
              <a:rPr lang="en-US" altLang="en-US" sz="2200" dirty="0" err="1" smtClean="0"/>
              <a:t>P.Gingivalis</a:t>
            </a:r>
            <a:r>
              <a:rPr lang="en-US" altLang="en-US" sz="2200" dirty="0" smtClean="0"/>
              <a:t> and </a:t>
            </a:r>
            <a:r>
              <a:rPr lang="en-US" altLang="en-US" sz="2200" dirty="0" err="1" smtClean="0"/>
              <a:t>A.a</a:t>
            </a:r>
            <a:endParaRPr lang="en-US" altLang="en-US" sz="2200" dirty="0" smtClean="0"/>
          </a:p>
          <a:p>
            <a:pPr>
              <a:lnSpc>
                <a:spcPct val="90000"/>
              </a:lnSpc>
            </a:pPr>
            <a:r>
              <a:rPr lang="en-US" altLang="en-US" sz="2600" dirty="0" smtClean="0"/>
              <a:t>They degrade collagen, </a:t>
            </a:r>
            <a:r>
              <a:rPr lang="en-US" altLang="en-US" sz="2600" dirty="0" err="1" smtClean="0"/>
              <a:t>elastin</a:t>
            </a:r>
            <a:r>
              <a:rPr lang="en-US" altLang="en-US" sz="2600" dirty="0" smtClean="0"/>
              <a:t> and gelatin</a:t>
            </a:r>
          </a:p>
          <a:p>
            <a:pPr lvl="1">
              <a:lnSpc>
                <a:spcPct val="90000"/>
              </a:lnSpc>
            </a:pPr>
            <a:endParaRPr lang="en-IN" altLang="en-US" sz="2200"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396882" cy="974686"/>
          </a:xfrm>
        </p:spPr>
        <p:txBody>
          <a:bodyPr/>
          <a:lstStyle/>
          <a:p>
            <a:pPr algn="ctr"/>
            <a:r>
              <a:rPr lang="en-US" b="1" dirty="0">
                <a:solidFill>
                  <a:srgbClr val="00B0F0"/>
                </a:solidFill>
              </a:rPr>
              <a:t>Cytokines </a:t>
            </a:r>
          </a:p>
        </p:txBody>
      </p:sp>
      <p:sp>
        <p:nvSpPr>
          <p:cNvPr id="3" name="Content Placeholder 2"/>
          <p:cNvSpPr>
            <a:spLocks noGrp="1"/>
          </p:cNvSpPr>
          <p:nvPr>
            <p:ph sz="quarter" idx="13"/>
          </p:nvPr>
        </p:nvSpPr>
        <p:spPr>
          <a:xfrm>
            <a:off x="189186" y="977462"/>
            <a:ext cx="11634952" cy="4403833"/>
          </a:xfrm>
        </p:spPr>
        <p:txBody>
          <a:bodyPr>
            <a:noAutofit/>
          </a:bodyPr>
          <a:lstStyle/>
          <a:p>
            <a:pPr algn="just">
              <a:lnSpc>
                <a:spcPct val="150000"/>
              </a:lnSpc>
            </a:pPr>
            <a:r>
              <a:rPr lang="en-US" sz="2400" cap="none" dirty="0">
                <a:latin typeface="Comic Sans MS" panose="030F0702030302020204" pitchFamily="66" charset="0"/>
              </a:rPr>
              <a:t>Both IL-I and TNF-a induce production of proteinases in mesenchymal cells, including MMPs, which may contribute to connective tissue destruction.</a:t>
            </a:r>
          </a:p>
          <a:p>
            <a:pPr algn="just">
              <a:lnSpc>
                <a:spcPct val="150000"/>
              </a:lnSpc>
            </a:pPr>
            <a:r>
              <a:rPr lang="en-US" sz="2400" cap="none" dirty="0">
                <a:latin typeface="Comic Sans MS" panose="030F0702030302020204" pitchFamily="66" charset="0"/>
              </a:rPr>
              <a:t>Il-I and TNF-a found in significant concentrations in GCF from  periodontally diseased sites.</a:t>
            </a:r>
          </a:p>
          <a:p>
            <a:pPr algn="just">
              <a:lnSpc>
                <a:spcPct val="150000"/>
              </a:lnSpc>
            </a:pPr>
            <a:r>
              <a:rPr lang="en-US" sz="2400" cap="none" dirty="0">
                <a:latin typeface="Comic Sans MS" panose="030F0702030302020204" pitchFamily="66" charset="0"/>
              </a:rPr>
              <a:t>Increasing </a:t>
            </a:r>
            <a:r>
              <a:rPr lang="en-US" sz="2400" cap="none" dirty="0">
                <a:solidFill>
                  <a:srgbClr val="C00000"/>
                </a:solidFill>
                <a:latin typeface="Comic Sans MS" panose="030F0702030302020204" pitchFamily="66" charset="0"/>
              </a:rPr>
              <a:t>severity of </a:t>
            </a:r>
            <a:r>
              <a:rPr lang="en-US" sz="2400" cap="none" dirty="0" err="1">
                <a:solidFill>
                  <a:srgbClr val="C00000"/>
                </a:solidFill>
                <a:latin typeface="Comic Sans MS" panose="030F0702030302020204" pitchFamily="66" charset="0"/>
              </a:rPr>
              <a:t>periodontitis</a:t>
            </a:r>
            <a:r>
              <a:rPr lang="en-US" sz="2400" cap="none" dirty="0">
                <a:solidFill>
                  <a:srgbClr val="C00000"/>
                </a:solidFill>
                <a:latin typeface="Comic Sans MS" panose="030F0702030302020204" pitchFamily="66" charset="0"/>
              </a:rPr>
              <a:t> </a:t>
            </a:r>
            <a:r>
              <a:rPr lang="en-US" sz="2400" cap="none" dirty="0">
                <a:latin typeface="Comic Sans MS" panose="030F0702030302020204" pitchFamily="66" charset="0"/>
              </a:rPr>
              <a:t>is associated with </a:t>
            </a:r>
            <a:r>
              <a:rPr lang="en-US" sz="2400" cap="none" dirty="0">
                <a:solidFill>
                  <a:srgbClr val="FFC000"/>
                </a:solidFill>
                <a:latin typeface="Comic Sans MS" panose="030F0702030302020204" pitchFamily="66" charset="0"/>
              </a:rPr>
              <a:t>increased concentrations' of IL-I and decreasing concentrations of IL-Ira .</a:t>
            </a:r>
          </a:p>
          <a:p>
            <a:pPr algn="just">
              <a:lnSpc>
                <a:spcPct val="150000"/>
              </a:lnSpc>
            </a:pPr>
            <a:endParaRPr lang="en-US" sz="2400" cap="none" dirty="0">
              <a:latin typeface="Comic Sans MS" panose="030F0702030302020204" pitchFamily="66" charset="0"/>
            </a:endParaRPr>
          </a:p>
          <a:p>
            <a:pPr algn="just">
              <a:lnSpc>
                <a:spcPct val="150000"/>
              </a:lnSpc>
            </a:pPr>
            <a:endParaRPr lang="en-US" sz="2400" cap="none" dirty="0">
              <a:latin typeface="Comic Sans MS" panose="030F0702030302020204" pitchFamily="66" charset="0"/>
            </a:endParaRPr>
          </a:p>
          <a:p>
            <a:pPr>
              <a:lnSpc>
                <a:spcPct val="150000"/>
              </a:lnSpc>
            </a:pPr>
            <a:endParaRPr lang="en-US" sz="2400" cap="none"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52</a:t>
            </a:fld>
            <a:endParaRPr lang="en-US" dirty="0"/>
          </a:p>
        </p:txBody>
      </p:sp>
    </p:spTree>
    <p:extLst>
      <p:ext uri="{BB962C8B-B14F-4D97-AF65-F5344CB8AC3E}">
        <p14:creationId xmlns:p14="http://schemas.microsoft.com/office/powerpoint/2010/main" xmlns="" val="300360797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nvPr>
        </p:nvGraphicFramePr>
        <p:xfrm>
          <a:off x="394138" y="378372"/>
          <a:ext cx="11430000" cy="6274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5040"/>
            <a:ext cx="10396882" cy="1151965"/>
          </a:xfrm>
        </p:spPr>
        <p:txBody>
          <a:bodyPr/>
          <a:lstStyle/>
          <a:p>
            <a:pPr algn="ctr"/>
            <a:r>
              <a:rPr lang="en-US" b="1" dirty="0">
                <a:solidFill>
                  <a:srgbClr val="00B0F0"/>
                </a:solidFill>
              </a:rPr>
              <a:t>Prostaglandins</a:t>
            </a:r>
          </a:p>
        </p:txBody>
      </p:sp>
      <p:sp>
        <p:nvSpPr>
          <p:cNvPr id="3" name="Content Placeholder 2"/>
          <p:cNvSpPr>
            <a:spLocks noGrp="1"/>
          </p:cNvSpPr>
          <p:nvPr>
            <p:ph sz="quarter" idx="13"/>
          </p:nvPr>
        </p:nvSpPr>
        <p:spPr>
          <a:xfrm>
            <a:off x="236484" y="1422339"/>
            <a:ext cx="11666926" cy="5230709"/>
          </a:xfrm>
        </p:spPr>
        <p:txBody>
          <a:bodyPr>
            <a:noAutofit/>
          </a:bodyPr>
          <a:lstStyle/>
          <a:p>
            <a:pPr algn="just">
              <a:lnSpc>
                <a:spcPct val="100000"/>
              </a:lnSpc>
            </a:pPr>
            <a:r>
              <a:rPr lang="en-US" sz="2400" cap="none" dirty="0">
                <a:latin typeface="Comic Sans MS" panose="030F0702030302020204" pitchFamily="66" charset="0"/>
              </a:rPr>
              <a:t>Prostaglandins are arachidonic acid metabolites generated by cyclooxygenases (COX-I, COX-2). </a:t>
            </a:r>
          </a:p>
          <a:p>
            <a:pPr>
              <a:lnSpc>
                <a:spcPct val="100000"/>
              </a:lnSpc>
            </a:pPr>
            <a:endParaRPr lang="en-US" sz="2400" cap="none" dirty="0">
              <a:latin typeface="Comic Sans MS" panose="030F0702030302020204" pitchFamily="66" charset="0"/>
            </a:endParaRPr>
          </a:p>
          <a:p>
            <a:pPr algn="just">
              <a:lnSpc>
                <a:spcPct val="100000"/>
              </a:lnSpc>
            </a:pPr>
            <a:r>
              <a:rPr lang="en-US" sz="2400" cap="none" dirty="0">
                <a:latin typeface="Comic Sans MS" panose="030F0702030302020204" pitchFamily="66" charset="0"/>
              </a:rPr>
              <a:t>Cox-2 is </a:t>
            </a:r>
            <a:r>
              <a:rPr lang="en-US" sz="2400" cap="none" dirty="0" err="1">
                <a:latin typeface="Comic Sans MS" panose="030F0702030302020204" pitchFamily="66" charset="0"/>
              </a:rPr>
              <a:t>upregulated</a:t>
            </a:r>
            <a:r>
              <a:rPr lang="en-US" sz="2400" cap="none" dirty="0">
                <a:latin typeface="Comic Sans MS" panose="030F0702030302020204" pitchFamily="66" charset="0"/>
              </a:rPr>
              <a:t> by IL-</a:t>
            </a:r>
            <a:r>
              <a:rPr lang="en-US" sz="2400" cap="none" dirty="0" err="1">
                <a:latin typeface="Comic Sans MS" panose="030F0702030302020204" pitchFamily="66" charset="0"/>
              </a:rPr>
              <a:t>Ib</a:t>
            </a:r>
            <a:r>
              <a:rPr lang="en-US" sz="2400" cap="none" dirty="0">
                <a:latin typeface="Comic Sans MS" panose="030F0702030302020204" pitchFamily="66" charset="0"/>
              </a:rPr>
              <a:t> , TNF-a and bacterial LPS and appears to be responsible for generating the prostaglandin PGE2 that is  associated with inflammation. </a:t>
            </a:r>
          </a:p>
          <a:p>
            <a:pPr>
              <a:lnSpc>
                <a:spcPct val="100000"/>
              </a:lnSpc>
            </a:pPr>
            <a:endParaRPr lang="en-US" sz="2400" cap="none" dirty="0">
              <a:latin typeface="Comic Sans MS" panose="030F0702030302020204" pitchFamily="66" charset="0"/>
            </a:endParaRPr>
          </a:p>
          <a:p>
            <a:pPr algn="just">
              <a:lnSpc>
                <a:spcPct val="100000"/>
              </a:lnSpc>
            </a:pPr>
            <a:r>
              <a:rPr lang="en-US" sz="2400" cap="none" dirty="0">
                <a:latin typeface="Comic Sans MS" panose="030F0702030302020204" pitchFamily="66" charset="0"/>
              </a:rPr>
              <a:t>PGE2 is increased in periodontal sites demonstrating inflammation and attachment loss.</a:t>
            </a:r>
          </a:p>
          <a:p>
            <a:pPr algn="just">
              <a:lnSpc>
                <a:spcPct val="100000"/>
              </a:lnSpc>
            </a:pPr>
            <a:endParaRPr lang="en-US" sz="2400" cap="none" dirty="0">
              <a:latin typeface="Comic Sans MS" panose="030F0702030302020204" pitchFamily="66" charset="0"/>
            </a:endParaRPr>
          </a:p>
          <a:p>
            <a:pPr lvl="0" algn="just">
              <a:lnSpc>
                <a:spcPct val="100000"/>
              </a:lnSpc>
            </a:pPr>
            <a:r>
              <a:rPr lang="en-US" sz="2400" cap="none" dirty="0">
                <a:solidFill>
                  <a:srgbClr val="FFFF00"/>
                </a:solidFill>
                <a:latin typeface="Comic Sans MS" panose="030F0702030302020204" pitchFamily="66" charset="0"/>
              </a:rPr>
              <a:t>Goodson et al. </a:t>
            </a:r>
            <a:r>
              <a:rPr lang="en-US" sz="2400" cap="none" dirty="0">
                <a:latin typeface="Comic Sans MS" panose="030F0702030302020204" pitchFamily="66" charset="0"/>
              </a:rPr>
              <a:t>Reported a 10-fold increase of prostaglandin E2 levels in inflamed gingival tissue, compared with healthy gingival tissue</a:t>
            </a:r>
            <a:endParaRPr lang="en-US" sz="2400" cap="none" dirty="0"/>
          </a:p>
          <a:p>
            <a:pPr algn="just">
              <a:lnSpc>
                <a:spcPct val="100000"/>
              </a:lnSpc>
            </a:pPr>
            <a:endParaRPr lang="en-US" sz="2400" cap="none" dirty="0">
              <a:latin typeface="Comic Sans MS" panose="030F0702030302020204" pitchFamily="66" charset="0"/>
            </a:endParaRPr>
          </a:p>
          <a:p>
            <a:pPr>
              <a:lnSpc>
                <a:spcPct val="100000"/>
              </a:lnSpc>
            </a:pPr>
            <a:endParaRPr lang="en-US" sz="2400" cap="none"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54</a:t>
            </a:fld>
            <a:endParaRPr lang="en-US" dirty="0"/>
          </a:p>
        </p:txBody>
      </p:sp>
    </p:spTree>
    <p:extLst>
      <p:ext uri="{BB962C8B-B14F-4D97-AF65-F5344CB8AC3E}">
        <p14:creationId xmlns:p14="http://schemas.microsoft.com/office/powerpoint/2010/main" xmlns="" val="275985386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extLst>
              <p:ext uri="{D42A27DB-BD31-4B8C-83A1-F6EECF244321}">
                <p14:modId xmlns:p14="http://schemas.microsoft.com/office/powerpoint/2010/main" xmlns="" val="487819916"/>
              </p:ext>
            </p:extLst>
          </p:nvPr>
        </p:nvGraphicFramePr>
        <p:xfrm>
          <a:off x="0" y="1358722"/>
          <a:ext cx="12191999" cy="5499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55</a:t>
            </a:fld>
            <a:endParaRPr lang="en-US" dirty="0"/>
          </a:p>
        </p:txBody>
      </p:sp>
      <p:sp>
        <p:nvSpPr>
          <p:cNvPr id="6" name="TextBox 5"/>
          <p:cNvSpPr txBox="1"/>
          <p:nvPr/>
        </p:nvSpPr>
        <p:spPr>
          <a:xfrm>
            <a:off x="1986455" y="299545"/>
            <a:ext cx="7977351" cy="523220"/>
          </a:xfrm>
          <a:prstGeom prst="rect">
            <a:avLst/>
          </a:prstGeom>
          <a:noFill/>
        </p:spPr>
        <p:txBody>
          <a:bodyPr wrap="square" rtlCol="0">
            <a:spAutoFit/>
          </a:bodyPr>
          <a:lstStyle/>
          <a:p>
            <a:pPr algn="ctr"/>
            <a:r>
              <a:rPr lang="en-US" sz="2800" b="1" dirty="0">
                <a:solidFill>
                  <a:srgbClr val="0070C0"/>
                </a:solidFill>
              </a:rPr>
              <a:t>BONE RESORPTION FACTORS</a:t>
            </a:r>
          </a:p>
        </p:txBody>
      </p:sp>
      <p:sp>
        <p:nvSpPr>
          <p:cNvPr id="7" name="Rectangle 6"/>
          <p:cNvSpPr/>
          <p:nvPr/>
        </p:nvSpPr>
        <p:spPr>
          <a:xfrm>
            <a:off x="0" y="851365"/>
            <a:ext cx="11902966" cy="461665"/>
          </a:xfrm>
          <a:prstGeom prst="rect">
            <a:avLst/>
          </a:prstGeom>
        </p:spPr>
        <p:txBody>
          <a:bodyPr wrap="square">
            <a:spAutoFit/>
          </a:bodyPr>
          <a:lstStyle/>
          <a:p>
            <a:pPr algn="ctr"/>
            <a:r>
              <a:rPr lang="en-US" altLang="en-US" sz="2400" dirty="0">
                <a:solidFill>
                  <a:srgbClr val="FF0000"/>
                </a:solidFill>
                <a:latin typeface="Comic Sans MS" panose="030F0702030302020204" pitchFamily="66" charset="0"/>
              </a:rPr>
              <a:t>Bone loss in periodontal disease are listed by </a:t>
            </a:r>
            <a:r>
              <a:rPr lang="en-US" altLang="en-US" sz="2400" dirty="0">
                <a:solidFill>
                  <a:schemeClr val="accent2"/>
                </a:solidFill>
                <a:latin typeface="Comic Sans MS" panose="030F0702030302020204" pitchFamily="66" charset="0"/>
              </a:rPr>
              <a:t>Haussmann in 1974</a:t>
            </a:r>
            <a:r>
              <a:rPr lang="en-US" altLang="en-US" sz="2400" dirty="0">
                <a:solidFill>
                  <a:srgbClr val="FF0000"/>
                </a:solidFill>
                <a:latin typeface="Comic Sans MS" panose="030F0702030302020204" pitchFamily="66" charset="0"/>
              </a:rPr>
              <a:t> </a:t>
            </a:r>
            <a:endParaRPr lang="en-US" altLang="en-US" sz="2400" baseline="30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xmlns="" val="320902605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074"/>
            <a:ext cx="10396882" cy="1151965"/>
          </a:xfrm>
        </p:spPr>
        <p:txBody>
          <a:bodyPr/>
          <a:lstStyle/>
          <a:p>
            <a:pPr algn="ctr"/>
            <a:r>
              <a:rPr lang="en-US" altLang="en-US" dirty="0">
                <a:solidFill>
                  <a:srgbClr val="FF0000"/>
                </a:solidFill>
              </a:rPr>
              <a:t>Role of NO in bone resorption</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xmlns="" val="307033511"/>
              </p:ext>
            </p:extLst>
          </p:nvPr>
        </p:nvGraphicFramePr>
        <p:xfrm>
          <a:off x="685800" y="1677030"/>
          <a:ext cx="10394707" cy="3311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56</a:t>
            </a:fld>
            <a:endParaRPr lang="en-US" dirty="0"/>
          </a:p>
        </p:txBody>
      </p:sp>
    </p:spTree>
    <p:extLst>
      <p:ext uri="{BB962C8B-B14F-4D97-AF65-F5344CB8AC3E}">
        <p14:creationId xmlns:p14="http://schemas.microsoft.com/office/powerpoint/2010/main" xmlns="" val="86309012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7649" y="2969831"/>
            <a:ext cx="10364451" cy="1596177"/>
          </a:xfrm>
        </p:spPr>
        <p:txBody>
          <a:bodyPr/>
          <a:lstStyle/>
          <a:p>
            <a:r>
              <a:rPr lang="en-US" b="1" dirty="0"/>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C:\Users\Lenovo\Desktop\index.jpg"/>
          <p:cNvPicPr>
            <a:picLocks noChangeAspect="1" noChangeArrowheads="1"/>
          </p:cNvPicPr>
          <p:nvPr/>
        </p:nvPicPr>
        <p:blipFill>
          <a:blip r:embed="rId7"/>
          <a:srcRect/>
          <a:stretch>
            <a:fillRect/>
          </a:stretch>
        </p:blipFill>
        <p:spPr bwMode="auto">
          <a:xfrm>
            <a:off x="8765627" y="0"/>
            <a:ext cx="2171700" cy="2105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4" descr="C:\Users\Lenovo\Desktop\300px-Plasma_cell_leukemia.jpg"/>
          <p:cNvPicPr>
            <a:picLocks noChangeAspect="1" noChangeArrowheads="1"/>
          </p:cNvPicPr>
          <p:nvPr/>
        </p:nvPicPr>
        <p:blipFill>
          <a:blip r:embed="rId8"/>
          <a:srcRect/>
          <a:stretch>
            <a:fillRect/>
          </a:stretch>
        </p:blipFill>
        <p:spPr bwMode="auto">
          <a:xfrm>
            <a:off x="8955471" y="4905375"/>
            <a:ext cx="2857500" cy="1952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900" y="391886"/>
            <a:ext cx="10364451" cy="1071154"/>
          </a:xfrm>
        </p:spPr>
        <p:txBody>
          <a:bodyPr>
            <a:normAutofit fontScale="90000"/>
          </a:bodyPr>
          <a:lstStyle/>
          <a:p>
            <a:r>
              <a:rPr lang="en-US" b="1" dirty="0"/>
              <a:t>PERIODONTAL PATHOGENS &amp; THEIR VIRULENCE FACTORS</a:t>
            </a:r>
          </a:p>
        </p:txBody>
      </p:sp>
      <p:graphicFrame>
        <p:nvGraphicFramePr>
          <p:cNvPr id="6" name="Content Placeholder 5"/>
          <p:cNvGraphicFramePr>
            <a:graphicFrameLocks noGrp="1"/>
          </p:cNvGraphicFramePr>
          <p:nvPr>
            <p:ph sz="quarter" idx="13"/>
          </p:nvPr>
        </p:nvGraphicFramePr>
        <p:xfrm>
          <a:off x="913774" y="4130566"/>
          <a:ext cx="10363826" cy="2475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56321" y="1338550"/>
            <a:ext cx="4700789" cy="2729761"/>
          </a:xfrm>
          <a:prstGeom prst="rect">
            <a:avLst/>
          </a:prstGeom>
          <a:ln>
            <a:noFill/>
          </a:ln>
          <a:effectLst>
            <a:softEdge rad="112500"/>
          </a:effectLst>
        </p:spPr>
      </p:pic>
      <p:sp>
        <p:nvSpPr>
          <p:cNvPr id="5" name="Rectangle 4"/>
          <p:cNvSpPr/>
          <p:nvPr/>
        </p:nvSpPr>
        <p:spPr>
          <a:xfrm>
            <a:off x="5176345" y="1592317"/>
            <a:ext cx="6096000" cy="1477328"/>
          </a:xfrm>
          <a:prstGeom prst="rect">
            <a:avLst/>
          </a:prstGeom>
        </p:spPr>
        <p:txBody>
          <a:bodyPr wrap="square">
            <a:spAutoFit/>
          </a:bodyPr>
          <a:lstStyle/>
          <a:p>
            <a:r>
              <a:rPr lang="en-US" b="1" dirty="0">
                <a:solidFill>
                  <a:srgbClr val="FF0000"/>
                </a:solidFill>
              </a:rPr>
              <a:t/>
            </a:r>
            <a:br>
              <a:rPr lang="en-US" b="1" dirty="0">
                <a:solidFill>
                  <a:srgbClr val="FF0000"/>
                </a:solidFill>
              </a:rPr>
            </a:br>
            <a:r>
              <a:rPr lang="en-US" b="1" dirty="0">
                <a:solidFill>
                  <a:srgbClr val="FF0000"/>
                </a:solidFill>
              </a:rPr>
              <a:t>AGGREGATIBACTER ACTINOMYCETUMCOMITANS</a:t>
            </a:r>
          </a:p>
          <a:p>
            <a:endParaRPr lang="en-US" b="1" dirty="0">
              <a:solidFill>
                <a:srgbClr val="FF0000"/>
              </a:solidFill>
            </a:endParaRPr>
          </a:p>
          <a:p>
            <a:r>
              <a:rPr lang="en-US" b="1" dirty="0">
                <a:solidFill>
                  <a:srgbClr val="FF0000"/>
                </a:solidFill>
              </a:rPr>
              <a:t>6 SEROTYPES</a:t>
            </a:r>
            <a:br>
              <a:rPr lang="en-US" b="1" dirty="0">
                <a:solidFill>
                  <a:srgbClr val="FF0000"/>
                </a:solidFill>
              </a:rPr>
            </a:b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82" y="236482"/>
            <a:ext cx="10364451" cy="543550"/>
          </a:xfrm>
        </p:spPr>
        <p:txBody>
          <a:bodyPr>
            <a:noAutofit/>
          </a:bodyPr>
          <a:lstStyle/>
          <a:p>
            <a:r>
              <a:rPr lang="en-US" sz="4400" b="1" dirty="0">
                <a:solidFill>
                  <a:srgbClr val="FF0000"/>
                </a:solidFill>
              </a:rPr>
              <a:t>LPS</a:t>
            </a:r>
          </a:p>
        </p:txBody>
      </p:sp>
      <p:sp>
        <p:nvSpPr>
          <p:cNvPr id="3" name="Content Placeholder 2"/>
          <p:cNvSpPr>
            <a:spLocks noGrp="1"/>
          </p:cNvSpPr>
          <p:nvPr>
            <p:ph sz="quarter" idx="13"/>
          </p:nvPr>
        </p:nvSpPr>
        <p:spPr>
          <a:xfrm>
            <a:off x="834946" y="837837"/>
            <a:ext cx="10363826" cy="1952660"/>
          </a:xfrm>
        </p:spPr>
        <p:txBody>
          <a:bodyPr>
            <a:noAutofit/>
          </a:bodyPr>
          <a:lstStyle/>
          <a:p>
            <a:pPr algn="just"/>
            <a:r>
              <a:rPr lang="en-US" sz="2400" cap="none" dirty="0">
                <a:solidFill>
                  <a:srgbClr val="FFC000"/>
                </a:solidFill>
                <a:latin typeface="Comic Sans MS" panose="030F0702030302020204" pitchFamily="66" charset="0"/>
              </a:rPr>
              <a:t>Ito et al  </a:t>
            </a:r>
            <a:r>
              <a:rPr lang="en-US" sz="2400" cap="none" dirty="0">
                <a:latin typeface="Comic Sans MS" panose="030F0702030302020204" pitchFamily="66" charset="0"/>
              </a:rPr>
              <a:t>have reported that </a:t>
            </a:r>
            <a:r>
              <a:rPr lang="en-US" sz="2400" cap="none" dirty="0" err="1">
                <a:latin typeface="Comic Sans MS" panose="030F0702030302020204" pitchFamily="66" charset="0"/>
              </a:rPr>
              <a:t>lipopolysaccharide</a:t>
            </a:r>
            <a:r>
              <a:rPr lang="en-US" sz="2400" cap="none" dirty="0">
                <a:latin typeface="Comic Sans MS" panose="030F0702030302020204" pitchFamily="66" charset="0"/>
              </a:rPr>
              <a:t> from A. </a:t>
            </a:r>
            <a:r>
              <a:rPr lang="en-US" sz="2400" cap="none" dirty="0" err="1">
                <a:latin typeface="Comic Sans MS" panose="030F0702030302020204" pitchFamily="66" charset="0"/>
              </a:rPr>
              <a:t>Actinomycetemcomitans</a:t>
            </a:r>
            <a:r>
              <a:rPr lang="en-US" sz="2400" cap="none" dirty="0">
                <a:latin typeface="Comic Sans MS" panose="030F0702030302020204" pitchFamily="66" charset="0"/>
              </a:rPr>
              <a:t> promotes differentiation of </a:t>
            </a:r>
            <a:r>
              <a:rPr lang="en-US" sz="2400" cap="none" dirty="0" err="1">
                <a:latin typeface="Comic Sans MS" panose="030F0702030302020204" pitchFamily="66" charset="0"/>
              </a:rPr>
              <a:t>osteoclasts</a:t>
            </a:r>
            <a:r>
              <a:rPr lang="en-US" sz="2400" cap="none" dirty="0">
                <a:latin typeface="Comic Sans MS" panose="030F0702030302020204" pitchFamily="66" charset="0"/>
              </a:rPr>
              <a:t> in vitro in the presence of 1,25-dihydroxyvitamin D3 and </a:t>
            </a:r>
            <a:r>
              <a:rPr lang="en-US" sz="2400" cap="none" dirty="0" err="1">
                <a:latin typeface="Comic Sans MS" panose="030F0702030302020204" pitchFamily="66" charset="0"/>
              </a:rPr>
              <a:t>dexamethasone</a:t>
            </a:r>
            <a:r>
              <a:rPr lang="en-US" sz="2400" cap="none" dirty="0">
                <a:latin typeface="Comic Sans MS" panose="030F0702030302020204" pitchFamily="66" charset="0"/>
              </a:rPr>
              <a:t> </a:t>
            </a:r>
          </a:p>
          <a:p>
            <a:pPr algn="just"/>
            <a:endParaRPr lang="en-US" sz="2400" cap="none" dirty="0">
              <a:latin typeface="Comic Sans MS" panose="030F0702030302020204" pitchFamily="66" charset="0"/>
            </a:endParaRPr>
          </a:p>
          <a:p>
            <a:endParaRPr lang="en-US" sz="2400" dirty="0"/>
          </a:p>
        </p:txBody>
      </p:sp>
      <p:pic>
        <p:nvPicPr>
          <p:cNvPr id="3074" name="Picture 2" descr="C:\Users\Lenovo\Desktop\AdobeStock_133408586-min-300x200.jpeg"/>
          <p:cNvPicPr>
            <a:picLocks noChangeAspect="1" noChangeArrowheads="1"/>
          </p:cNvPicPr>
          <p:nvPr/>
        </p:nvPicPr>
        <p:blipFill>
          <a:blip r:embed="rId3"/>
          <a:srcRect/>
          <a:stretch>
            <a:fillRect/>
          </a:stretch>
        </p:blipFill>
        <p:spPr bwMode="auto">
          <a:xfrm>
            <a:off x="4603531" y="2823341"/>
            <a:ext cx="5222984" cy="3481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Lenovo\Desktop\toxins-02-02795-ag.png"/>
          <p:cNvPicPr>
            <a:picLocks noChangeAspect="1" noChangeArrowheads="1"/>
          </p:cNvPicPr>
          <p:nvPr/>
        </p:nvPicPr>
        <p:blipFill>
          <a:blip r:embed="rId2"/>
          <a:srcRect/>
          <a:stretch>
            <a:fillRect/>
          </a:stretch>
        </p:blipFill>
        <p:spPr bwMode="auto">
          <a:xfrm>
            <a:off x="8327368" y="0"/>
            <a:ext cx="3659680" cy="39888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p:cNvSpPr txBox="1">
            <a:spLocks noGrp="1"/>
          </p:cNvSpPr>
          <p:nvPr>
            <p:ph type="title"/>
          </p:nvPr>
        </p:nvSpPr>
        <p:spPr>
          <a:xfrm>
            <a:off x="819182" y="224379"/>
            <a:ext cx="10364451" cy="1226049"/>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all" spc="0" normalizeH="0" baseline="0" noProof="0" dirty="0">
                <a:ln>
                  <a:noFill/>
                </a:ln>
                <a:solidFill>
                  <a:srgbClr val="FF0000"/>
                </a:solidFill>
                <a:effectLst/>
                <a:uLnTx/>
                <a:uFillTx/>
                <a:latin typeface="+mj-lt"/>
                <a:ea typeface="+mj-ea"/>
                <a:cs typeface="+mj-cs"/>
              </a:rPr>
              <a:t>LEUKOTOXIN </a:t>
            </a:r>
          </a:p>
        </p:txBody>
      </p:sp>
      <p:sp>
        <p:nvSpPr>
          <p:cNvPr id="5" name="Content Placeholder 2"/>
          <p:cNvSpPr txBox="1">
            <a:spLocks noGrp="1"/>
          </p:cNvSpPr>
          <p:nvPr>
            <p:ph sz="quarter" idx="13"/>
          </p:nvPr>
        </p:nvSpPr>
        <p:spPr>
          <a:xfrm>
            <a:off x="425670" y="1673410"/>
            <a:ext cx="6448096" cy="4885045"/>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In a study by </a:t>
            </a:r>
            <a:r>
              <a:rPr kumimoji="0" lang="en-US" sz="2400" b="0" i="0" u="none" strike="noStrike" kern="1200" cap="none" spc="0" normalizeH="0" baseline="0" noProof="0" dirty="0" err="1">
                <a:ln>
                  <a:noFill/>
                </a:ln>
                <a:solidFill>
                  <a:srgbClr val="FFC000"/>
                </a:solidFill>
                <a:effectLst/>
                <a:uLnTx/>
                <a:uFillTx/>
                <a:latin typeface="Comic Sans MS" panose="030F0702030302020204" pitchFamily="66" charset="0"/>
                <a:ea typeface="+mn-ea"/>
                <a:cs typeface="+mn-cs"/>
              </a:rPr>
              <a:t>Zambon</a:t>
            </a:r>
            <a:r>
              <a:rPr kumimoji="0" lang="en-US" sz="2400" b="0" i="0" u="none" strike="noStrike" kern="1200" cap="none" spc="0" normalizeH="0" baseline="0" noProof="0" dirty="0">
                <a:ln>
                  <a:noFill/>
                </a:ln>
                <a:solidFill>
                  <a:srgbClr val="FFC000"/>
                </a:solidFill>
                <a:effectLst/>
                <a:uLnTx/>
                <a:uFillTx/>
                <a:latin typeface="Comic Sans MS" panose="030F0702030302020204" pitchFamily="66" charset="0"/>
                <a:ea typeface="+mn-ea"/>
                <a:cs typeface="+mn-cs"/>
              </a:rPr>
              <a:t> Et Al. </a:t>
            </a:r>
            <a:r>
              <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Fifty-five percent of localized aggressive </a:t>
            </a:r>
            <a:r>
              <a:rPr kumimoji="0" lang="en-US" sz="2400" b="0" i="0" u="none" strike="noStrike" kern="1200" cap="none" spc="0" normalizeH="0" baseline="0" noProof="0" dirty="0" err="1">
                <a:ln>
                  <a:noFill/>
                </a:ln>
                <a:solidFill>
                  <a:schemeClr val="tx1"/>
                </a:solidFill>
                <a:effectLst/>
                <a:uLnTx/>
                <a:uFillTx/>
                <a:latin typeface="Comic Sans MS" panose="030F0702030302020204" pitchFamily="66" charset="0"/>
                <a:ea typeface="+mn-ea"/>
                <a:cs typeface="+mn-cs"/>
              </a:rPr>
              <a:t>periodontitis</a:t>
            </a:r>
            <a:r>
              <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 patients were shown to be infected with A. </a:t>
            </a:r>
            <a:r>
              <a:rPr kumimoji="0" lang="en-US" sz="2400" b="0" i="0" u="none" strike="noStrike" kern="1200" cap="none" spc="0" normalizeH="0" baseline="0" noProof="0" dirty="0" err="1">
                <a:ln>
                  <a:noFill/>
                </a:ln>
                <a:solidFill>
                  <a:schemeClr val="tx1"/>
                </a:solidFill>
                <a:effectLst/>
                <a:uLnTx/>
                <a:uFillTx/>
                <a:latin typeface="Comic Sans MS" panose="030F0702030302020204" pitchFamily="66" charset="0"/>
                <a:ea typeface="+mn-ea"/>
                <a:cs typeface="+mn-cs"/>
              </a:rPr>
              <a:t>Actinomycetemcomitans</a:t>
            </a:r>
            <a:r>
              <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 strains that produced a </a:t>
            </a:r>
            <a:r>
              <a:rPr kumimoji="0" lang="en-US" sz="2400" b="0" i="0" u="none" strike="noStrike" kern="1200" cap="none" spc="0" normalizeH="0" baseline="0" noProof="0" dirty="0" err="1">
                <a:ln>
                  <a:noFill/>
                </a:ln>
                <a:solidFill>
                  <a:schemeClr val="tx1"/>
                </a:solidFill>
                <a:effectLst/>
                <a:uLnTx/>
                <a:uFillTx/>
                <a:latin typeface="Comic Sans MS" panose="030F0702030302020204" pitchFamily="66" charset="0"/>
                <a:ea typeface="+mn-ea"/>
                <a:cs typeface="+mn-cs"/>
              </a:rPr>
              <a:t>leukotoxin</a:t>
            </a:r>
            <a:r>
              <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 that was able to </a:t>
            </a:r>
            <a:r>
              <a:rPr kumimoji="0" lang="en-US" sz="2400" b="0" i="0" u="none" strike="noStrike" kern="1200" cap="none" spc="0" normalizeH="0" baseline="0" noProof="0" dirty="0" err="1">
                <a:ln>
                  <a:noFill/>
                </a:ln>
                <a:solidFill>
                  <a:schemeClr val="tx1"/>
                </a:solidFill>
                <a:effectLst/>
                <a:uLnTx/>
                <a:uFillTx/>
                <a:latin typeface="Comic Sans MS" panose="030F0702030302020204" pitchFamily="66" charset="0"/>
                <a:ea typeface="+mn-ea"/>
                <a:cs typeface="+mn-cs"/>
              </a:rPr>
              <a:t>lyse</a:t>
            </a:r>
            <a:r>
              <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 human peripheral blood </a:t>
            </a:r>
            <a:r>
              <a:rPr kumimoji="0" lang="en-US" sz="2400" b="0" i="0" u="none" strike="noStrike" kern="1200" cap="none" spc="0" normalizeH="0" baseline="0" noProof="0" dirty="0" err="1">
                <a:ln>
                  <a:noFill/>
                </a:ln>
                <a:solidFill>
                  <a:schemeClr val="tx1"/>
                </a:solidFill>
                <a:effectLst/>
                <a:uLnTx/>
                <a:uFillTx/>
                <a:latin typeface="Comic Sans MS" panose="030F0702030302020204" pitchFamily="66" charset="0"/>
                <a:ea typeface="+mn-ea"/>
                <a:cs typeface="+mn-cs"/>
              </a:rPr>
              <a:t>polymorphonuclear</a:t>
            </a:r>
            <a:r>
              <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leukocytes.</a:t>
            </a:r>
            <a:endPar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endParaRPr>
          </a:p>
          <a:p>
            <a:pPr marL="228600" marR="0" lvl="0" indent="-228600" algn="just"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endParaRPr>
          </a:p>
        </p:txBody>
      </p:sp>
      <p:pic>
        <p:nvPicPr>
          <p:cNvPr id="4098" name="Picture 2" descr="Image result for leukotoxin aggregatibacter actinomycetemcomitans"/>
          <p:cNvPicPr>
            <a:picLocks noChangeAspect="1" noChangeArrowheads="1"/>
          </p:cNvPicPr>
          <p:nvPr/>
        </p:nvPicPr>
        <p:blipFill>
          <a:blip r:embed="rId3"/>
          <a:srcRect/>
          <a:stretch>
            <a:fillRect/>
          </a:stretch>
        </p:blipFill>
        <p:spPr bwMode="auto">
          <a:xfrm>
            <a:off x="7299435" y="4260941"/>
            <a:ext cx="4635610" cy="25970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2124</TotalTime>
  <Words>2625</Words>
  <Application>Microsoft Office PowerPoint</Application>
  <PresentationFormat>Custom</PresentationFormat>
  <Paragraphs>334</Paragraphs>
  <Slides>57</Slides>
  <Notes>3</Notes>
  <HiddenSlides>1</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Droplet</vt:lpstr>
      <vt:lpstr>Host microbial interactions </vt:lpstr>
      <vt:lpstr>INTRODUCTION</vt:lpstr>
      <vt:lpstr>Slide 3</vt:lpstr>
      <vt:lpstr>HOST TISSUE INVASION</vt:lpstr>
      <vt:lpstr>HOST DAMAGE</vt:lpstr>
      <vt:lpstr>Slide 6</vt:lpstr>
      <vt:lpstr>PERIODONTAL PATHOGENS &amp; THEIR VIRULENCE FACTORS</vt:lpstr>
      <vt:lpstr>LPS</vt:lpstr>
      <vt:lpstr>LEUKOTOXIN </vt:lpstr>
      <vt:lpstr>Extracellular proteolytic enzymes of AA</vt:lpstr>
      <vt:lpstr>GroeL heat shock protein of AA</vt:lpstr>
      <vt:lpstr>Treponema denticola </vt:lpstr>
      <vt:lpstr>Lipopolysachharides of T.denticola</vt:lpstr>
      <vt:lpstr>Major sheath protein of TD</vt:lpstr>
      <vt:lpstr>Flagellum of T d</vt:lpstr>
      <vt:lpstr>Extracellular proteolytic enzymes of TD </vt:lpstr>
      <vt:lpstr>Other antigenic proteins of TD</vt:lpstr>
      <vt:lpstr>P. gingivalis</vt:lpstr>
      <vt:lpstr>Capsule of PG</vt:lpstr>
      <vt:lpstr>Lipopolysaccharide OF PG</vt:lpstr>
      <vt:lpstr>Fimbriae of pg</vt:lpstr>
      <vt:lpstr>Extracellular proteolytic enzymes of pg</vt:lpstr>
      <vt:lpstr>Slide 23</vt:lpstr>
      <vt:lpstr>Slide 24</vt:lpstr>
      <vt:lpstr>Heat shock protein of pg</vt:lpstr>
      <vt:lpstr>Antigenic outer membrane proteins</vt:lpstr>
      <vt:lpstr>T. forsythia</vt:lpstr>
      <vt:lpstr>Lipopolysachrides of T. forsythia</vt:lpstr>
      <vt:lpstr>Other antigenic outer membrane proteins</vt:lpstr>
      <vt:lpstr>Capnocytophaga species</vt:lpstr>
      <vt:lpstr>IMMUNOLOGICAL ASPECTS OF HMI</vt:lpstr>
      <vt:lpstr>DEFENCE MECHANISMS</vt:lpstr>
      <vt:lpstr>  Bacterial Colonization and Survival in the Periodontal Region </vt:lpstr>
      <vt:lpstr>bacterial challenge phase</vt:lpstr>
      <vt:lpstr> inflammatory response </vt:lpstr>
      <vt:lpstr>Vascular Leakage Enhances The Localized Response</vt:lpstr>
      <vt:lpstr>Slide 37</vt:lpstr>
      <vt:lpstr>Opsonization </vt:lpstr>
      <vt:lpstr>Phagocytosis</vt:lpstr>
      <vt:lpstr>Slide 40</vt:lpstr>
      <vt:lpstr>Respiratory burst  </vt:lpstr>
      <vt:lpstr>Slide 42</vt:lpstr>
      <vt:lpstr>Reactive oxygen species</vt:lpstr>
      <vt:lpstr>Slide 44</vt:lpstr>
      <vt:lpstr>Slide 45</vt:lpstr>
      <vt:lpstr>Slide 46</vt:lpstr>
      <vt:lpstr>Slide 47</vt:lpstr>
      <vt:lpstr>Immune response phase</vt:lpstr>
      <vt:lpstr>Bacterial products</vt:lpstr>
      <vt:lpstr>Proteinases</vt:lpstr>
      <vt:lpstr>Slide 51</vt:lpstr>
      <vt:lpstr>Cytokines </vt:lpstr>
      <vt:lpstr>Slide 53</vt:lpstr>
      <vt:lpstr>Prostaglandins</vt:lpstr>
      <vt:lpstr>Slide 55</vt:lpstr>
      <vt:lpstr>Role of NO in bone resorption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HP</cp:lastModifiedBy>
  <cp:revision>134</cp:revision>
  <dcterms:created xsi:type="dcterms:W3CDTF">2014-09-12T17:25:11Z</dcterms:created>
  <dcterms:modified xsi:type="dcterms:W3CDTF">2020-05-30T01:29:04Z</dcterms:modified>
</cp:coreProperties>
</file>