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FBF7E8"/>
    <a:srgbClr val="F4EAC3"/>
    <a:srgbClr val="86C6E2"/>
    <a:srgbClr val="FFD869"/>
    <a:srgbClr val="FFE473"/>
    <a:srgbClr val="F47A6E"/>
    <a:srgbClr val="BBCC40"/>
    <a:srgbClr val="685642"/>
    <a:srgbClr val="5C8E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9975" autoAdjust="0"/>
    <p:restoredTop sz="94660"/>
  </p:normalViewPr>
  <p:slideViewPr>
    <p:cSldViewPr showGuides="1" snapToGrid="0">
      <p:cViewPr varScale="1">
        <p:scale>
          <a:sx n="51" d="100"/>
          <a:sy n="51" d="100"/>
        </p:scale>
        <p:origin x="36" y="8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tableStyles" Target="tableStyle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856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0F9B84EA-7D68-4D60-9CB1-D50884785D1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57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858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8D4E0FC9-F1F8-4FAE-9988-3BA365CFD46F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altLang="en-US" lang="zh-CN"/>
          </a:p>
        </p:txBody>
      </p:sp>
      <p:sp>
        <p:nvSpPr>
          <p:cNvPr id="1048850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2A48B96-639E-45A3-A0BA-2464DFDB1FAA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51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852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853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altLang="en-US" lang="zh-CN"/>
          </a:p>
        </p:txBody>
      </p:sp>
      <p:sp>
        <p:nvSpPr>
          <p:cNvPr id="1048854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6837353-30EB-4A48-80EB-173D804AEFBD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Calibri" panose="020F0502020204030204" pitchFamily="34" charset="0"/>
        <a:cs typeface="Calibri" panose="020F0502020204030204" pitchFamily="34" charset="0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Calibri" panose="020F0502020204030204" pitchFamily="34" charset="0"/>
        <a:cs typeface="Calibri" panose="020F0502020204030204" pitchFamily="34" charset="0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Calibri" panose="020F0502020204030204" pitchFamily="34" charset="0"/>
        <a:cs typeface="Calibri" panose="020F0502020204030204" pitchFamily="34" charset="0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Calibri" panose="020F0502020204030204" pitchFamily="34" charset="0"/>
        <a:cs typeface="Calibri" panose="020F0502020204030204" pitchFamily="34" charset="0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Calibri" panose="020F0502020204030204" pitchFamily="34" charset="0"/>
        <a:cs typeface="Calibri" panose="020F0502020204030204" pitchFamily="34" charset="0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668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/>
              <a:t>单击此处编辑母版副标题样式</a:t>
            </a:r>
            <a:endParaRPr altLang="en-US" lang="zh-CN"/>
          </a:p>
        </p:txBody>
      </p:sp>
      <p:sp>
        <p:nvSpPr>
          <p:cNvPr id="104866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6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17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81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1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2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与文本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06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80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0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0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22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</p:txBody>
      </p:sp>
      <p:sp>
        <p:nvSpPr>
          <p:cNvPr id="104882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2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2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27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828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82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3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3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3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</p:txBody>
      </p:sp>
      <p:sp>
        <p:nvSpPr>
          <p:cNvPr id="104883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83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</p:txBody>
      </p:sp>
      <p:sp>
        <p:nvSpPr>
          <p:cNvPr id="104883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83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3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3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0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0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0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0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41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4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44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845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</p:txBody>
      </p:sp>
      <p:sp>
        <p:nvSpPr>
          <p:cNvPr id="104884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4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4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811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CN"/>
          </a:p>
        </p:txBody>
      </p:sp>
      <p:sp>
        <p:nvSpPr>
          <p:cNvPr id="1048812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</p:txBody>
      </p:sp>
      <p:sp>
        <p:nvSpPr>
          <p:cNvPr id="104881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81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1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C3">
            <a:alpha val="38000"/>
          </a:srgbClr>
        </a:solidFill>
      </p:bgPr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AE8F596C-E100-414C-BEDE-B3CB25501DF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501A2AA1-3C8B-4CB9-BAD3-F600D3457816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1072"/>
          <p:cNvGrpSpPr/>
          <p:nvPr/>
        </p:nvGrpSpPr>
        <p:grpSpPr>
          <a:xfrm>
            <a:off x="2233157" y="3573633"/>
            <a:ext cx="641555" cy="2959063"/>
            <a:chOff x="-866775" y="1870075"/>
            <a:chExt cx="1158875" cy="5345113"/>
          </a:xfrm>
        </p:grpSpPr>
        <p:sp>
          <p:nvSpPr>
            <p:cNvPr id="1048716" name="Oval 79"/>
            <p:cNvSpPr>
              <a:spLocks noChangeArrowheads="1"/>
            </p:cNvSpPr>
            <p:nvPr/>
          </p:nvSpPr>
          <p:spPr bwMode="auto">
            <a:xfrm>
              <a:off x="-542925" y="7015163"/>
              <a:ext cx="203200" cy="200025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17" name="Freeform 80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18" name="Oval 81"/>
            <p:cNvSpPr>
              <a:spLocks noChangeArrowheads="1"/>
            </p:cNvSpPr>
            <p:nvPr/>
          </p:nvSpPr>
          <p:spPr bwMode="auto">
            <a:xfrm>
              <a:off x="-866775" y="3717925"/>
              <a:ext cx="203200" cy="201613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19" name="Freeform 82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pic>
        <p:nvPicPr>
          <p:cNvPr id="2097161" name="图片 56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60137" y="572565"/>
            <a:ext cx="4643129" cy="3647983"/>
          </a:xfrm>
          <a:prstGeom prst="rect"/>
        </p:spPr>
      </p:pic>
      <p:pic>
        <p:nvPicPr>
          <p:cNvPr id="2097162" name="图片 60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0" y="-127189"/>
            <a:ext cx="1731717" cy="2252329"/>
          </a:xfrm>
          <a:prstGeom prst="rect"/>
        </p:spPr>
      </p:pic>
      <p:pic>
        <p:nvPicPr>
          <p:cNvPr id="2097163" name="图片 102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2347972" y="159080"/>
            <a:ext cx="1990536" cy="3172908"/>
          </a:xfrm>
          <a:prstGeom prst="rect"/>
        </p:spPr>
      </p:pic>
      <p:pic>
        <p:nvPicPr>
          <p:cNvPr id="2097164" name="图片 1026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4073987" y="699973"/>
            <a:ext cx="1124994" cy="1869256"/>
          </a:xfrm>
          <a:prstGeom prst="rect"/>
        </p:spPr>
      </p:pic>
      <p:grpSp>
        <p:nvGrpSpPr>
          <p:cNvPr id="45" name="组合 52"/>
          <p:cNvGrpSpPr/>
          <p:nvPr/>
        </p:nvGrpSpPr>
        <p:grpSpPr>
          <a:xfrm>
            <a:off x="3546546" y="2182463"/>
            <a:ext cx="605054" cy="1912788"/>
            <a:chOff x="7323138" y="1346201"/>
            <a:chExt cx="1692275" cy="5349875"/>
          </a:xfrm>
        </p:grpSpPr>
        <p:sp>
          <p:nvSpPr>
            <p:cNvPr id="1048720" name="Freeform 35"/>
            <p:cNvSpPr/>
            <p:nvPr/>
          </p:nvSpPr>
          <p:spPr bwMode="auto">
            <a:xfrm>
              <a:off x="7972425" y="1435101"/>
              <a:ext cx="269875" cy="252413"/>
            </a:xfrm>
            <a:custGeom>
              <a:avLst/>
              <a:gdLst>
                <a:gd name="T0" fmla="*/ 10 w 33"/>
                <a:gd name="T1" fmla="*/ 31 h 31"/>
                <a:gd name="T2" fmla="*/ 33 w 33"/>
                <a:gd name="T3" fmla="*/ 0 h 31"/>
                <a:gd name="T4" fmla="*/ 9 w 33"/>
                <a:gd name="T5" fmla="*/ 14 h 31"/>
                <a:gd name="T6" fmla="*/ 10 w 33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1">
                  <a:moveTo>
                    <a:pt x="10" y="31"/>
                  </a:moveTo>
                  <a:cubicBezTo>
                    <a:pt x="11" y="29"/>
                    <a:pt x="25" y="6"/>
                    <a:pt x="33" y="0"/>
                  </a:cubicBezTo>
                  <a:cubicBezTo>
                    <a:pt x="33" y="0"/>
                    <a:pt x="18" y="3"/>
                    <a:pt x="9" y="14"/>
                  </a:cubicBezTo>
                  <a:cubicBezTo>
                    <a:pt x="0" y="25"/>
                    <a:pt x="10" y="31"/>
                    <a:pt x="10" y="31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1" name="Freeform 36"/>
            <p:cNvSpPr/>
            <p:nvPr/>
          </p:nvSpPr>
          <p:spPr bwMode="auto">
            <a:xfrm>
              <a:off x="8242300" y="1492251"/>
              <a:ext cx="338137" cy="138113"/>
            </a:xfrm>
            <a:custGeom>
              <a:avLst/>
              <a:gdLst>
                <a:gd name="T0" fmla="*/ 4 w 41"/>
                <a:gd name="T1" fmla="*/ 17 h 17"/>
                <a:gd name="T2" fmla="*/ 41 w 41"/>
                <a:gd name="T3" fmla="*/ 6 h 17"/>
                <a:gd name="T4" fmla="*/ 13 w 41"/>
                <a:gd name="T5" fmla="*/ 4 h 17"/>
                <a:gd name="T6" fmla="*/ 4 w 41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17">
                  <a:moveTo>
                    <a:pt x="4" y="17"/>
                  </a:moveTo>
                  <a:cubicBezTo>
                    <a:pt x="7" y="16"/>
                    <a:pt x="31" y="7"/>
                    <a:pt x="41" y="6"/>
                  </a:cubicBezTo>
                  <a:cubicBezTo>
                    <a:pt x="41" y="6"/>
                    <a:pt x="27" y="0"/>
                    <a:pt x="13" y="4"/>
                  </a:cubicBezTo>
                  <a:cubicBezTo>
                    <a:pt x="0" y="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2" name="Freeform 37"/>
            <p:cNvSpPr/>
            <p:nvPr/>
          </p:nvSpPr>
          <p:spPr bwMode="auto">
            <a:xfrm>
              <a:off x="8078788" y="1460501"/>
              <a:ext cx="328612" cy="169863"/>
            </a:xfrm>
            <a:custGeom>
              <a:avLst/>
              <a:gdLst>
                <a:gd name="T0" fmla="*/ 7 w 40"/>
                <a:gd name="T1" fmla="*/ 21 h 21"/>
                <a:gd name="T2" fmla="*/ 40 w 40"/>
                <a:gd name="T3" fmla="*/ 4 h 21"/>
                <a:gd name="T4" fmla="*/ 13 w 40"/>
                <a:gd name="T5" fmla="*/ 6 h 21"/>
                <a:gd name="T6" fmla="*/ 7 w 40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7" y="21"/>
                  </a:moveTo>
                  <a:cubicBezTo>
                    <a:pt x="9" y="20"/>
                    <a:pt x="31" y="6"/>
                    <a:pt x="40" y="4"/>
                  </a:cubicBezTo>
                  <a:cubicBezTo>
                    <a:pt x="40" y="4"/>
                    <a:pt x="26" y="0"/>
                    <a:pt x="13" y="6"/>
                  </a:cubicBezTo>
                  <a:cubicBezTo>
                    <a:pt x="0" y="13"/>
                    <a:pt x="7" y="21"/>
                    <a:pt x="7" y="21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3" name="Freeform 38"/>
            <p:cNvSpPr/>
            <p:nvPr/>
          </p:nvSpPr>
          <p:spPr bwMode="auto">
            <a:xfrm>
              <a:off x="7323138" y="2101851"/>
              <a:ext cx="1216025" cy="838200"/>
            </a:xfrm>
            <a:custGeom>
              <a:avLst/>
              <a:gdLst>
                <a:gd name="T0" fmla="*/ 155 w 766"/>
                <a:gd name="T1" fmla="*/ 528 h 528"/>
                <a:gd name="T2" fmla="*/ 750 w 766"/>
                <a:gd name="T3" fmla="*/ 236 h 528"/>
                <a:gd name="T4" fmla="*/ 766 w 766"/>
                <a:gd name="T5" fmla="*/ 190 h 528"/>
                <a:gd name="T6" fmla="*/ 10 w 766"/>
                <a:gd name="T7" fmla="*/ 0 h 528"/>
                <a:gd name="T8" fmla="*/ 0 w 766"/>
                <a:gd name="T9" fmla="*/ 31 h 528"/>
                <a:gd name="T10" fmla="*/ 155 w 766"/>
                <a:gd name="T11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6" h="528">
                  <a:moveTo>
                    <a:pt x="155" y="528"/>
                  </a:moveTo>
                  <a:lnTo>
                    <a:pt x="750" y="236"/>
                  </a:lnTo>
                  <a:lnTo>
                    <a:pt x="766" y="190"/>
                  </a:lnTo>
                  <a:lnTo>
                    <a:pt x="10" y="0"/>
                  </a:lnTo>
                  <a:lnTo>
                    <a:pt x="0" y="31"/>
                  </a:lnTo>
                  <a:lnTo>
                    <a:pt x="155" y="528"/>
                  </a:lnTo>
                  <a:close/>
                </a:path>
              </a:pathLst>
            </a:custGeom>
            <a:solidFill>
              <a:srgbClr val="AA908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4" name="Freeform 39"/>
            <p:cNvSpPr/>
            <p:nvPr/>
          </p:nvSpPr>
          <p:spPr bwMode="auto">
            <a:xfrm>
              <a:off x="7339013" y="1590676"/>
              <a:ext cx="1200150" cy="1316038"/>
            </a:xfrm>
            <a:custGeom>
              <a:avLst/>
              <a:gdLst>
                <a:gd name="T0" fmla="*/ 156 w 756"/>
                <a:gd name="T1" fmla="*/ 829 h 829"/>
                <a:gd name="T2" fmla="*/ 756 w 756"/>
                <a:gd name="T3" fmla="*/ 507 h 829"/>
                <a:gd name="T4" fmla="*/ 600 w 756"/>
                <a:gd name="T5" fmla="*/ 0 h 829"/>
                <a:gd name="T6" fmla="*/ 0 w 756"/>
                <a:gd name="T7" fmla="*/ 322 h 829"/>
                <a:gd name="T8" fmla="*/ 156 w 756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829">
                  <a:moveTo>
                    <a:pt x="156" y="829"/>
                  </a:moveTo>
                  <a:lnTo>
                    <a:pt x="756" y="507"/>
                  </a:lnTo>
                  <a:lnTo>
                    <a:pt x="600" y="0"/>
                  </a:lnTo>
                  <a:lnTo>
                    <a:pt x="0" y="322"/>
                  </a:lnTo>
                  <a:lnTo>
                    <a:pt x="156" y="829"/>
                  </a:lnTo>
                  <a:close/>
                </a:path>
              </a:pathLst>
            </a:custGeom>
            <a:solidFill>
              <a:srgbClr val="DBC8BF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5" name="Freeform 40"/>
            <p:cNvSpPr/>
            <p:nvPr/>
          </p:nvSpPr>
          <p:spPr bwMode="auto">
            <a:xfrm>
              <a:off x="7339013" y="2101851"/>
              <a:ext cx="1200150" cy="804863"/>
            </a:xfrm>
            <a:custGeom>
              <a:avLst/>
              <a:gdLst>
                <a:gd name="T0" fmla="*/ 156 w 756"/>
                <a:gd name="T1" fmla="*/ 507 h 507"/>
                <a:gd name="T2" fmla="*/ 756 w 756"/>
                <a:gd name="T3" fmla="*/ 185 h 507"/>
                <a:gd name="T4" fmla="*/ 0 w 756"/>
                <a:gd name="T5" fmla="*/ 0 h 507"/>
                <a:gd name="T6" fmla="*/ 156 w 756"/>
                <a:gd name="T7" fmla="*/ 507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507">
                  <a:moveTo>
                    <a:pt x="156" y="507"/>
                  </a:moveTo>
                  <a:lnTo>
                    <a:pt x="756" y="185"/>
                  </a:lnTo>
                  <a:lnTo>
                    <a:pt x="0" y="0"/>
                  </a:lnTo>
                  <a:lnTo>
                    <a:pt x="156" y="507"/>
                  </a:lnTo>
                  <a:close/>
                </a:path>
              </a:pathLst>
            </a:custGeom>
            <a:solidFill>
              <a:srgbClr val="C9B0A6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6" name="Freeform 41"/>
            <p:cNvSpPr/>
            <p:nvPr/>
          </p:nvSpPr>
          <p:spPr bwMode="auto">
            <a:xfrm>
              <a:off x="7413625" y="1736726"/>
              <a:ext cx="1027112" cy="1057275"/>
            </a:xfrm>
            <a:custGeom>
              <a:avLst/>
              <a:gdLst>
                <a:gd name="T0" fmla="*/ 145 w 647"/>
                <a:gd name="T1" fmla="*/ 666 h 666"/>
                <a:gd name="T2" fmla="*/ 647 w 647"/>
                <a:gd name="T3" fmla="*/ 399 h 666"/>
                <a:gd name="T4" fmla="*/ 497 w 647"/>
                <a:gd name="T5" fmla="*/ 0 h 666"/>
                <a:gd name="T6" fmla="*/ 0 w 647"/>
                <a:gd name="T7" fmla="*/ 266 h 666"/>
                <a:gd name="T8" fmla="*/ 145 w 647"/>
                <a:gd name="T9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666">
                  <a:moveTo>
                    <a:pt x="145" y="666"/>
                  </a:moveTo>
                  <a:lnTo>
                    <a:pt x="647" y="399"/>
                  </a:lnTo>
                  <a:lnTo>
                    <a:pt x="497" y="0"/>
                  </a:lnTo>
                  <a:lnTo>
                    <a:pt x="0" y="266"/>
                  </a:lnTo>
                  <a:lnTo>
                    <a:pt x="145" y="666"/>
                  </a:lnTo>
                  <a:close/>
                </a:path>
              </a:pathLst>
            </a:custGeom>
            <a:solidFill>
              <a:srgbClr val="9BC4C2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7" name="Freeform 42"/>
            <p:cNvSpPr/>
            <p:nvPr/>
          </p:nvSpPr>
          <p:spPr bwMode="auto">
            <a:xfrm>
              <a:off x="7413625" y="2028826"/>
              <a:ext cx="828675" cy="765175"/>
            </a:xfrm>
            <a:custGeom>
              <a:avLst/>
              <a:gdLst>
                <a:gd name="T0" fmla="*/ 101 w 101"/>
                <a:gd name="T1" fmla="*/ 55 h 94"/>
                <a:gd name="T2" fmla="*/ 63 w 101"/>
                <a:gd name="T3" fmla="*/ 39 h 94"/>
                <a:gd name="T4" fmla="*/ 38 w 101"/>
                <a:gd name="T5" fmla="*/ 39 h 94"/>
                <a:gd name="T6" fmla="*/ 32 w 101"/>
                <a:gd name="T7" fmla="*/ 32 h 94"/>
                <a:gd name="T8" fmla="*/ 27 w 101"/>
                <a:gd name="T9" fmla="*/ 0 h 94"/>
                <a:gd name="T10" fmla="*/ 0 w 101"/>
                <a:gd name="T11" fmla="*/ 16 h 94"/>
                <a:gd name="T12" fmla="*/ 28 w 101"/>
                <a:gd name="T13" fmla="*/ 94 h 94"/>
                <a:gd name="T14" fmla="*/ 101 w 101"/>
                <a:gd name="T15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94">
                  <a:moveTo>
                    <a:pt x="101" y="55"/>
                  </a:moveTo>
                  <a:cubicBezTo>
                    <a:pt x="101" y="55"/>
                    <a:pt x="86" y="36"/>
                    <a:pt x="63" y="39"/>
                  </a:cubicBezTo>
                  <a:cubicBezTo>
                    <a:pt x="40" y="43"/>
                    <a:pt x="38" y="39"/>
                    <a:pt x="38" y="3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5"/>
                    <a:pt x="2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8" y="94"/>
                    <a:pt x="28" y="94"/>
                    <a:pt x="28" y="94"/>
                  </a:cubicBezTo>
                  <a:lnTo>
                    <a:pt x="101" y="55"/>
                  </a:lnTo>
                  <a:close/>
                </a:path>
              </a:pathLst>
            </a:custGeom>
            <a:solidFill>
              <a:srgbClr val="73A09D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8" name="Freeform 43"/>
            <p:cNvSpPr/>
            <p:nvPr/>
          </p:nvSpPr>
          <p:spPr bwMode="auto">
            <a:xfrm>
              <a:off x="7439025" y="2541588"/>
              <a:ext cx="171450" cy="252413"/>
            </a:xfrm>
            <a:custGeom>
              <a:avLst/>
              <a:gdLst>
                <a:gd name="T0" fmla="*/ 10 w 21"/>
                <a:gd name="T1" fmla="*/ 31 h 31"/>
                <a:gd name="T2" fmla="*/ 14 w 21"/>
                <a:gd name="T3" fmla="*/ 18 h 31"/>
                <a:gd name="T4" fmla="*/ 18 w 21"/>
                <a:gd name="T5" fmla="*/ 2 h 31"/>
                <a:gd name="T6" fmla="*/ 8 w 21"/>
                <a:gd name="T7" fmla="*/ 12 h 31"/>
                <a:gd name="T8" fmla="*/ 0 w 21"/>
                <a:gd name="T9" fmla="*/ 0 h 31"/>
                <a:gd name="T10" fmla="*/ 10 w 21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10" y="31"/>
                    <a:pt x="13" y="24"/>
                    <a:pt x="14" y="18"/>
                  </a:cubicBezTo>
                  <a:cubicBezTo>
                    <a:pt x="15" y="11"/>
                    <a:pt x="21" y="4"/>
                    <a:pt x="18" y="2"/>
                  </a:cubicBezTo>
                  <a:cubicBezTo>
                    <a:pt x="15" y="0"/>
                    <a:pt x="10" y="14"/>
                    <a:pt x="8" y="12"/>
                  </a:cubicBezTo>
                  <a:cubicBezTo>
                    <a:pt x="6" y="11"/>
                    <a:pt x="3" y="0"/>
                    <a:pt x="0" y="0"/>
                  </a:cubicBezTo>
                  <a:cubicBezTo>
                    <a:pt x="0" y="23"/>
                    <a:pt x="4" y="29"/>
                    <a:pt x="10" y="31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29" name="Freeform 44"/>
            <p:cNvSpPr/>
            <p:nvPr/>
          </p:nvSpPr>
          <p:spPr bwMode="auto">
            <a:xfrm>
              <a:off x="7446963" y="2744788"/>
              <a:ext cx="155575" cy="130175"/>
            </a:xfrm>
            <a:custGeom>
              <a:avLst/>
              <a:gdLst>
                <a:gd name="T0" fmla="*/ 98 w 98"/>
                <a:gd name="T1" fmla="*/ 56 h 82"/>
                <a:gd name="T2" fmla="*/ 77 w 98"/>
                <a:gd name="T3" fmla="*/ 10 h 82"/>
                <a:gd name="T4" fmla="*/ 0 w 98"/>
                <a:gd name="T5" fmla="*/ 0 h 82"/>
                <a:gd name="T6" fmla="*/ 10 w 98"/>
                <a:gd name="T7" fmla="*/ 82 h 82"/>
                <a:gd name="T8" fmla="*/ 98 w 98"/>
                <a:gd name="T9" fmla="*/ 5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82">
                  <a:moveTo>
                    <a:pt x="98" y="56"/>
                  </a:moveTo>
                  <a:lnTo>
                    <a:pt x="77" y="10"/>
                  </a:lnTo>
                  <a:lnTo>
                    <a:pt x="0" y="0"/>
                  </a:lnTo>
                  <a:lnTo>
                    <a:pt x="10" y="82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D8CFA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0" name="Freeform 45"/>
            <p:cNvSpPr/>
            <p:nvPr/>
          </p:nvSpPr>
          <p:spPr bwMode="auto">
            <a:xfrm>
              <a:off x="7397750" y="2794001"/>
              <a:ext cx="393700" cy="723900"/>
            </a:xfrm>
            <a:custGeom>
              <a:avLst/>
              <a:gdLst>
                <a:gd name="T0" fmla="*/ 48 w 48"/>
                <a:gd name="T1" fmla="*/ 41 h 89"/>
                <a:gd name="T2" fmla="*/ 28 w 48"/>
                <a:gd name="T3" fmla="*/ 0 h 89"/>
                <a:gd name="T4" fmla="*/ 0 w 48"/>
                <a:gd name="T5" fmla="*/ 8 h 89"/>
                <a:gd name="T6" fmla="*/ 31 w 48"/>
                <a:gd name="T7" fmla="*/ 86 h 89"/>
                <a:gd name="T8" fmla="*/ 48 w 48"/>
                <a:gd name="T9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89">
                  <a:moveTo>
                    <a:pt x="48" y="41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22" y="83"/>
                    <a:pt x="31" y="86"/>
                  </a:cubicBezTo>
                  <a:cubicBezTo>
                    <a:pt x="40" y="89"/>
                    <a:pt x="48" y="41"/>
                    <a:pt x="48" y="41"/>
                  </a:cubicBezTo>
                  <a:close/>
                </a:path>
              </a:pathLst>
            </a:custGeom>
            <a:solidFill>
              <a:srgbClr val="49463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1" name="Freeform 46"/>
            <p:cNvSpPr/>
            <p:nvPr/>
          </p:nvSpPr>
          <p:spPr bwMode="auto">
            <a:xfrm>
              <a:off x="7397750" y="2794001"/>
              <a:ext cx="393700" cy="723900"/>
            </a:xfrm>
            <a:custGeom>
              <a:avLst/>
              <a:gdLst>
                <a:gd name="T0" fmla="*/ 48 w 48"/>
                <a:gd name="T1" fmla="*/ 41 h 89"/>
                <a:gd name="T2" fmla="*/ 28 w 48"/>
                <a:gd name="T3" fmla="*/ 0 h 89"/>
                <a:gd name="T4" fmla="*/ 0 w 48"/>
                <a:gd name="T5" fmla="*/ 8 h 89"/>
                <a:gd name="T6" fmla="*/ 31 w 48"/>
                <a:gd name="T7" fmla="*/ 86 h 89"/>
                <a:gd name="T8" fmla="*/ 48 w 48"/>
                <a:gd name="T9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89">
                  <a:moveTo>
                    <a:pt x="48" y="41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22" y="83"/>
                    <a:pt x="31" y="86"/>
                  </a:cubicBezTo>
                  <a:cubicBezTo>
                    <a:pt x="40" y="89"/>
                    <a:pt x="48" y="41"/>
                    <a:pt x="48" y="41"/>
                  </a:cubicBezTo>
                  <a:close/>
                </a:path>
              </a:pathLst>
            </a:custGeom>
            <a:solidFill>
              <a:srgbClr val="3A372C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2" name="Freeform 47"/>
            <p:cNvSpPr/>
            <p:nvPr/>
          </p:nvSpPr>
          <p:spPr bwMode="auto">
            <a:xfrm>
              <a:off x="7964488" y="1346201"/>
              <a:ext cx="598487" cy="1065213"/>
            </a:xfrm>
            <a:custGeom>
              <a:avLst/>
              <a:gdLst>
                <a:gd name="T0" fmla="*/ 14 w 73"/>
                <a:gd name="T1" fmla="*/ 31 h 131"/>
                <a:gd name="T2" fmla="*/ 3 w 73"/>
                <a:gd name="T3" fmla="*/ 69 h 131"/>
                <a:gd name="T4" fmla="*/ 15 w 73"/>
                <a:gd name="T5" fmla="*/ 117 h 131"/>
                <a:gd name="T6" fmla="*/ 56 w 73"/>
                <a:gd name="T7" fmla="*/ 102 h 131"/>
                <a:gd name="T8" fmla="*/ 14 w 73"/>
                <a:gd name="T9" fmla="*/ 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1">
                  <a:moveTo>
                    <a:pt x="14" y="31"/>
                  </a:moveTo>
                  <a:cubicBezTo>
                    <a:pt x="14" y="31"/>
                    <a:pt x="0" y="54"/>
                    <a:pt x="3" y="69"/>
                  </a:cubicBezTo>
                  <a:cubicBezTo>
                    <a:pt x="5" y="83"/>
                    <a:pt x="7" y="110"/>
                    <a:pt x="15" y="117"/>
                  </a:cubicBezTo>
                  <a:cubicBezTo>
                    <a:pt x="30" y="131"/>
                    <a:pt x="56" y="102"/>
                    <a:pt x="56" y="102"/>
                  </a:cubicBezTo>
                  <a:cubicBezTo>
                    <a:pt x="56" y="102"/>
                    <a:pt x="73" y="0"/>
                    <a:pt x="14" y="31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3" name="Freeform 48"/>
            <p:cNvSpPr/>
            <p:nvPr/>
          </p:nvSpPr>
          <p:spPr bwMode="auto">
            <a:xfrm>
              <a:off x="8226425" y="1541463"/>
              <a:ext cx="230187" cy="536575"/>
            </a:xfrm>
            <a:custGeom>
              <a:avLst/>
              <a:gdLst>
                <a:gd name="T0" fmla="*/ 0 w 28"/>
                <a:gd name="T1" fmla="*/ 1 h 66"/>
                <a:gd name="T2" fmla="*/ 26 w 28"/>
                <a:gd name="T3" fmla="*/ 66 h 66"/>
                <a:gd name="T4" fmla="*/ 0 w 28"/>
                <a:gd name="T5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66">
                  <a:moveTo>
                    <a:pt x="0" y="1"/>
                  </a:moveTo>
                  <a:cubicBezTo>
                    <a:pt x="28" y="0"/>
                    <a:pt x="28" y="44"/>
                    <a:pt x="26" y="66"/>
                  </a:cubicBezTo>
                  <a:cubicBezTo>
                    <a:pt x="25" y="53"/>
                    <a:pt x="22" y="12"/>
                    <a:pt x="0" y="1"/>
                  </a:cubicBezTo>
                  <a:close/>
                </a:path>
              </a:pathLst>
            </a:custGeom>
            <a:solidFill>
              <a:srgbClr val="F9A58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4" name="Freeform 49"/>
            <p:cNvSpPr/>
            <p:nvPr/>
          </p:nvSpPr>
          <p:spPr bwMode="auto">
            <a:xfrm>
              <a:off x="8094663" y="2109788"/>
              <a:ext cx="336550" cy="293688"/>
            </a:xfrm>
            <a:custGeom>
              <a:avLst/>
              <a:gdLst>
                <a:gd name="T0" fmla="*/ 41 w 41"/>
                <a:gd name="T1" fmla="*/ 0 h 36"/>
                <a:gd name="T2" fmla="*/ 40 w 41"/>
                <a:gd name="T3" fmla="*/ 8 h 36"/>
                <a:gd name="T4" fmla="*/ 0 w 41"/>
                <a:gd name="T5" fmla="*/ 24 h 36"/>
                <a:gd name="T6" fmla="*/ 41 w 41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41" y="0"/>
                  </a:moveTo>
                  <a:cubicBezTo>
                    <a:pt x="41" y="5"/>
                    <a:pt x="40" y="8"/>
                    <a:pt x="40" y="8"/>
                  </a:cubicBezTo>
                  <a:cubicBezTo>
                    <a:pt x="40" y="8"/>
                    <a:pt x="15" y="36"/>
                    <a:pt x="0" y="24"/>
                  </a:cubicBezTo>
                  <a:cubicBezTo>
                    <a:pt x="17" y="20"/>
                    <a:pt x="38" y="3"/>
                    <a:pt x="41" y="0"/>
                  </a:cubicBezTo>
                  <a:close/>
                </a:path>
              </a:pathLst>
            </a:custGeom>
            <a:solidFill>
              <a:srgbClr val="F9A58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5" name="Freeform 50"/>
            <p:cNvSpPr/>
            <p:nvPr/>
          </p:nvSpPr>
          <p:spPr bwMode="auto">
            <a:xfrm>
              <a:off x="8078788" y="6038851"/>
              <a:ext cx="484187" cy="307975"/>
            </a:xfrm>
            <a:custGeom>
              <a:avLst/>
              <a:gdLst>
                <a:gd name="T0" fmla="*/ 59 w 59"/>
                <a:gd name="T1" fmla="*/ 35 h 38"/>
                <a:gd name="T2" fmla="*/ 13 w 59"/>
                <a:gd name="T3" fmla="*/ 1 h 38"/>
                <a:gd name="T4" fmla="*/ 21 w 59"/>
                <a:gd name="T5" fmla="*/ 23 h 38"/>
                <a:gd name="T6" fmla="*/ 48 w 59"/>
                <a:gd name="T7" fmla="*/ 38 h 38"/>
                <a:gd name="T8" fmla="*/ 59 w 59"/>
                <a:gd name="T9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8">
                  <a:moveTo>
                    <a:pt x="59" y="35"/>
                  </a:moveTo>
                  <a:cubicBezTo>
                    <a:pt x="59" y="35"/>
                    <a:pt x="25" y="0"/>
                    <a:pt x="13" y="1"/>
                  </a:cubicBezTo>
                  <a:cubicBezTo>
                    <a:pt x="0" y="2"/>
                    <a:pt x="14" y="18"/>
                    <a:pt x="21" y="23"/>
                  </a:cubicBezTo>
                  <a:cubicBezTo>
                    <a:pt x="27" y="27"/>
                    <a:pt x="48" y="38"/>
                    <a:pt x="48" y="38"/>
                  </a:cubicBezTo>
                  <a:lnTo>
                    <a:pt x="59" y="35"/>
                  </a:lnTo>
                  <a:close/>
                </a:path>
              </a:pathLst>
            </a:custGeom>
            <a:solidFill>
              <a:srgbClr val="F4EAC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6" name="Freeform 51"/>
            <p:cNvSpPr/>
            <p:nvPr/>
          </p:nvSpPr>
          <p:spPr bwMode="auto">
            <a:xfrm>
              <a:off x="8391525" y="6265863"/>
              <a:ext cx="171450" cy="80963"/>
            </a:xfrm>
            <a:custGeom>
              <a:avLst/>
              <a:gdLst>
                <a:gd name="T0" fmla="*/ 10 w 21"/>
                <a:gd name="T1" fmla="*/ 10 h 10"/>
                <a:gd name="T2" fmla="*/ 0 w 21"/>
                <a:gd name="T3" fmla="*/ 5 h 10"/>
                <a:gd name="T4" fmla="*/ 14 w 21"/>
                <a:gd name="T5" fmla="*/ 0 h 10"/>
                <a:gd name="T6" fmla="*/ 21 w 21"/>
                <a:gd name="T7" fmla="*/ 7 h 10"/>
                <a:gd name="T8" fmla="*/ 10 w 21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0" y="10"/>
                  </a:moveTo>
                  <a:cubicBezTo>
                    <a:pt x="10" y="10"/>
                    <a:pt x="6" y="8"/>
                    <a:pt x="0" y="5"/>
                  </a:cubicBezTo>
                  <a:cubicBezTo>
                    <a:pt x="3" y="2"/>
                    <a:pt x="8" y="0"/>
                    <a:pt x="14" y="0"/>
                  </a:cubicBezTo>
                  <a:cubicBezTo>
                    <a:pt x="18" y="4"/>
                    <a:pt x="21" y="7"/>
                    <a:pt x="21" y="7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B7AD84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7" name="Freeform 52"/>
            <p:cNvSpPr/>
            <p:nvPr/>
          </p:nvSpPr>
          <p:spPr bwMode="auto">
            <a:xfrm>
              <a:off x="7439025" y="6500813"/>
              <a:ext cx="557212" cy="187325"/>
            </a:xfrm>
            <a:custGeom>
              <a:avLst/>
              <a:gdLst>
                <a:gd name="T0" fmla="*/ 68 w 68"/>
                <a:gd name="T1" fmla="*/ 15 h 23"/>
                <a:gd name="T2" fmla="*/ 6 w 68"/>
                <a:gd name="T3" fmla="*/ 7 h 23"/>
                <a:gd name="T4" fmla="*/ 21 w 68"/>
                <a:gd name="T5" fmla="*/ 20 h 23"/>
                <a:gd name="T6" fmla="*/ 61 w 68"/>
                <a:gd name="T7" fmla="*/ 22 h 23"/>
                <a:gd name="T8" fmla="*/ 68 w 68"/>
                <a:gd name="T9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3">
                  <a:moveTo>
                    <a:pt x="68" y="15"/>
                  </a:moveTo>
                  <a:cubicBezTo>
                    <a:pt x="68" y="15"/>
                    <a:pt x="22" y="0"/>
                    <a:pt x="6" y="7"/>
                  </a:cubicBezTo>
                  <a:cubicBezTo>
                    <a:pt x="0" y="10"/>
                    <a:pt x="16" y="19"/>
                    <a:pt x="21" y="20"/>
                  </a:cubicBezTo>
                  <a:cubicBezTo>
                    <a:pt x="44" y="23"/>
                    <a:pt x="61" y="22"/>
                    <a:pt x="61" y="22"/>
                  </a:cubicBezTo>
                  <a:lnTo>
                    <a:pt x="68" y="15"/>
                  </a:lnTo>
                  <a:close/>
                </a:path>
              </a:pathLst>
            </a:custGeom>
            <a:solidFill>
              <a:srgbClr val="F4EAC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8" name="Freeform 53"/>
            <p:cNvSpPr/>
            <p:nvPr/>
          </p:nvSpPr>
          <p:spPr bwMode="auto">
            <a:xfrm>
              <a:off x="7799388" y="6591301"/>
              <a:ext cx="196850" cy="88900"/>
            </a:xfrm>
            <a:custGeom>
              <a:avLst/>
              <a:gdLst>
                <a:gd name="T0" fmla="*/ 24 w 24"/>
                <a:gd name="T1" fmla="*/ 4 h 11"/>
                <a:gd name="T2" fmla="*/ 11 w 24"/>
                <a:gd name="T3" fmla="*/ 0 h 11"/>
                <a:gd name="T4" fmla="*/ 4 w 24"/>
                <a:gd name="T5" fmla="*/ 7 h 11"/>
                <a:gd name="T6" fmla="*/ 0 w 24"/>
                <a:gd name="T7" fmla="*/ 11 h 11"/>
                <a:gd name="T8" fmla="*/ 17 w 24"/>
                <a:gd name="T9" fmla="*/ 11 h 11"/>
                <a:gd name="T10" fmla="*/ 24 w 24"/>
                <a:gd name="T1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1">
                  <a:moveTo>
                    <a:pt x="24" y="4"/>
                  </a:moveTo>
                  <a:cubicBezTo>
                    <a:pt x="24" y="4"/>
                    <a:pt x="18" y="2"/>
                    <a:pt x="11" y="0"/>
                  </a:cubicBezTo>
                  <a:cubicBezTo>
                    <a:pt x="8" y="2"/>
                    <a:pt x="6" y="4"/>
                    <a:pt x="4" y="7"/>
                  </a:cubicBezTo>
                  <a:cubicBezTo>
                    <a:pt x="2" y="8"/>
                    <a:pt x="1" y="10"/>
                    <a:pt x="0" y="11"/>
                  </a:cubicBezTo>
                  <a:cubicBezTo>
                    <a:pt x="10" y="11"/>
                    <a:pt x="17" y="11"/>
                    <a:pt x="17" y="11"/>
                  </a:cubicBezTo>
                  <a:lnTo>
                    <a:pt x="24" y="4"/>
                  </a:lnTo>
                  <a:close/>
                </a:path>
              </a:pathLst>
            </a:custGeom>
            <a:solidFill>
              <a:srgbClr val="B7AD84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39" name="Freeform 54"/>
            <p:cNvSpPr/>
            <p:nvPr/>
          </p:nvSpPr>
          <p:spPr bwMode="auto">
            <a:xfrm>
              <a:off x="7783513" y="3721101"/>
              <a:ext cx="993775" cy="2974975"/>
            </a:xfrm>
            <a:custGeom>
              <a:avLst/>
              <a:gdLst>
                <a:gd name="T0" fmla="*/ 121 w 121"/>
                <a:gd name="T1" fmla="*/ 29 h 366"/>
                <a:gd name="T2" fmla="*/ 106 w 121"/>
                <a:gd name="T3" fmla="*/ 315 h 366"/>
                <a:gd name="T4" fmla="*/ 82 w 121"/>
                <a:gd name="T5" fmla="*/ 326 h 366"/>
                <a:gd name="T6" fmla="*/ 64 w 121"/>
                <a:gd name="T7" fmla="*/ 109 h 366"/>
                <a:gd name="T8" fmla="*/ 31 w 121"/>
                <a:gd name="T9" fmla="*/ 360 h 366"/>
                <a:gd name="T10" fmla="*/ 8 w 121"/>
                <a:gd name="T11" fmla="*/ 364 h 366"/>
                <a:gd name="T12" fmla="*/ 2 w 121"/>
                <a:gd name="T13" fmla="*/ 72 h 366"/>
                <a:gd name="T14" fmla="*/ 121 w 121"/>
                <a:gd name="T15" fmla="*/ 2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66">
                  <a:moveTo>
                    <a:pt x="121" y="29"/>
                  </a:moveTo>
                  <a:cubicBezTo>
                    <a:pt x="116" y="112"/>
                    <a:pt x="105" y="296"/>
                    <a:pt x="106" y="315"/>
                  </a:cubicBezTo>
                  <a:cubicBezTo>
                    <a:pt x="106" y="315"/>
                    <a:pt x="98" y="330"/>
                    <a:pt x="82" y="326"/>
                  </a:cubicBezTo>
                  <a:cubicBezTo>
                    <a:pt x="82" y="326"/>
                    <a:pt x="74" y="112"/>
                    <a:pt x="64" y="109"/>
                  </a:cubicBezTo>
                  <a:cubicBezTo>
                    <a:pt x="58" y="131"/>
                    <a:pt x="30" y="329"/>
                    <a:pt x="31" y="360"/>
                  </a:cubicBezTo>
                  <a:cubicBezTo>
                    <a:pt x="22" y="366"/>
                    <a:pt x="13" y="364"/>
                    <a:pt x="8" y="364"/>
                  </a:cubicBezTo>
                  <a:cubicBezTo>
                    <a:pt x="6" y="331"/>
                    <a:pt x="0" y="119"/>
                    <a:pt x="2" y="72"/>
                  </a:cubicBezTo>
                  <a:cubicBezTo>
                    <a:pt x="5" y="0"/>
                    <a:pt x="108" y="8"/>
                    <a:pt x="121" y="29"/>
                  </a:cubicBezTo>
                  <a:close/>
                </a:path>
              </a:pathLst>
            </a:custGeom>
            <a:solidFill>
              <a:srgbClr val="992E25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0" name="Freeform 55"/>
            <p:cNvSpPr/>
            <p:nvPr/>
          </p:nvSpPr>
          <p:spPr bwMode="auto">
            <a:xfrm>
              <a:off x="7783513" y="3794126"/>
              <a:ext cx="714375" cy="2886075"/>
            </a:xfrm>
            <a:custGeom>
              <a:avLst/>
              <a:gdLst>
                <a:gd name="T0" fmla="*/ 15 w 87"/>
                <a:gd name="T1" fmla="*/ 355 h 355"/>
                <a:gd name="T2" fmla="*/ 9 w 87"/>
                <a:gd name="T3" fmla="*/ 64 h 355"/>
                <a:gd name="T4" fmla="*/ 87 w 87"/>
                <a:gd name="T5" fmla="*/ 4 h 355"/>
                <a:gd name="T6" fmla="*/ 2 w 87"/>
                <a:gd name="T7" fmla="*/ 63 h 355"/>
                <a:gd name="T8" fmla="*/ 8 w 87"/>
                <a:gd name="T9" fmla="*/ 355 h 355"/>
                <a:gd name="T10" fmla="*/ 16 w 87"/>
                <a:gd name="T11" fmla="*/ 355 h 355"/>
                <a:gd name="T12" fmla="*/ 15 w 87"/>
                <a:gd name="T13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55">
                  <a:moveTo>
                    <a:pt x="15" y="355"/>
                  </a:moveTo>
                  <a:cubicBezTo>
                    <a:pt x="12" y="323"/>
                    <a:pt x="6" y="110"/>
                    <a:pt x="9" y="64"/>
                  </a:cubicBezTo>
                  <a:cubicBezTo>
                    <a:pt x="11" y="16"/>
                    <a:pt x="54" y="2"/>
                    <a:pt x="87" y="4"/>
                  </a:cubicBezTo>
                  <a:cubicBezTo>
                    <a:pt x="54" y="0"/>
                    <a:pt x="5" y="12"/>
                    <a:pt x="2" y="63"/>
                  </a:cubicBezTo>
                  <a:cubicBezTo>
                    <a:pt x="0" y="110"/>
                    <a:pt x="6" y="322"/>
                    <a:pt x="8" y="355"/>
                  </a:cubicBezTo>
                  <a:cubicBezTo>
                    <a:pt x="10" y="355"/>
                    <a:pt x="13" y="355"/>
                    <a:pt x="16" y="355"/>
                  </a:cubicBezTo>
                  <a:cubicBezTo>
                    <a:pt x="16" y="355"/>
                    <a:pt x="15" y="355"/>
                    <a:pt x="15" y="355"/>
                  </a:cubicBezTo>
                  <a:close/>
                </a:path>
              </a:pathLst>
            </a:custGeom>
            <a:solidFill>
              <a:srgbClr val="B24D4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1" name="Freeform 56"/>
            <p:cNvSpPr/>
            <p:nvPr/>
          </p:nvSpPr>
          <p:spPr bwMode="auto">
            <a:xfrm>
              <a:off x="8342313" y="4614863"/>
              <a:ext cx="171450" cy="1765300"/>
            </a:xfrm>
            <a:custGeom>
              <a:avLst/>
              <a:gdLst>
                <a:gd name="T0" fmla="*/ 2 w 21"/>
                <a:gd name="T1" fmla="*/ 0 h 217"/>
                <a:gd name="T2" fmla="*/ 0 w 21"/>
                <a:gd name="T3" fmla="*/ 13 h 217"/>
                <a:gd name="T4" fmla="*/ 14 w 21"/>
                <a:gd name="T5" fmla="*/ 216 h 217"/>
                <a:gd name="T6" fmla="*/ 21 w 21"/>
                <a:gd name="T7" fmla="*/ 217 h 217"/>
                <a:gd name="T8" fmla="*/ 2 w 21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7">
                  <a:moveTo>
                    <a:pt x="2" y="0"/>
                  </a:moveTo>
                  <a:cubicBezTo>
                    <a:pt x="2" y="2"/>
                    <a:pt x="1" y="6"/>
                    <a:pt x="0" y="13"/>
                  </a:cubicBezTo>
                  <a:cubicBezTo>
                    <a:pt x="8" y="64"/>
                    <a:pt x="14" y="216"/>
                    <a:pt x="14" y="216"/>
                  </a:cubicBezTo>
                  <a:cubicBezTo>
                    <a:pt x="17" y="217"/>
                    <a:pt x="19" y="217"/>
                    <a:pt x="21" y="217"/>
                  </a:cubicBezTo>
                  <a:cubicBezTo>
                    <a:pt x="21" y="209"/>
                    <a:pt x="12" y="3"/>
                    <a:pt x="2" y="0"/>
                  </a:cubicBezTo>
                  <a:close/>
                </a:path>
              </a:pathLst>
            </a:custGeom>
            <a:solidFill>
              <a:srgbClr val="B24D4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2" name="Freeform 57"/>
            <p:cNvSpPr/>
            <p:nvPr/>
          </p:nvSpPr>
          <p:spPr bwMode="auto">
            <a:xfrm>
              <a:off x="7799388" y="3971926"/>
              <a:ext cx="968375" cy="658813"/>
            </a:xfrm>
            <a:custGeom>
              <a:avLst/>
              <a:gdLst>
                <a:gd name="T0" fmla="*/ 0 w 118"/>
                <a:gd name="T1" fmla="*/ 41 h 81"/>
                <a:gd name="T2" fmla="*/ 2 w 118"/>
                <a:gd name="T3" fmla="*/ 27 h 81"/>
                <a:gd name="T4" fmla="*/ 37 w 118"/>
                <a:gd name="T5" fmla="*/ 11 h 81"/>
                <a:gd name="T6" fmla="*/ 116 w 118"/>
                <a:gd name="T7" fmla="*/ 11 h 81"/>
                <a:gd name="T8" fmla="*/ 118 w 118"/>
                <a:gd name="T9" fmla="*/ 31 h 81"/>
                <a:gd name="T10" fmla="*/ 77 w 118"/>
                <a:gd name="T11" fmla="*/ 64 h 81"/>
                <a:gd name="T12" fmla="*/ 69 w 118"/>
                <a:gd name="T13" fmla="*/ 38 h 81"/>
                <a:gd name="T14" fmla="*/ 66 w 118"/>
                <a:gd name="T15" fmla="*/ 68 h 81"/>
                <a:gd name="T16" fmla="*/ 57 w 118"/>
                <a:gd name="T17" fmla="*/ 72 h 81"/>
                <a:gd name="T18" fmla="*/ 0 w 118"/>
                <a:gd name="T19" fmla="*/ 80 h 81"/>
                <a:gd name="T20" fmla="*/ 0 w 118"/>
                <a:gd name="T21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81">
                  <a:moveTo>
                    <a:pt x="0" y="41"/>
                  </a:moveTo>
                  <a:cubicBezTo>
                    <a:pt x="1" y="36"/>
                    <a:pt x="1" y="32"/>
                    <a:pt x="2" y="27"/>
                  </a:cubicBezTo>
                  <a:cubicBezTo>
                    <a:pt x="12" y="21"/>
                    <a:pt x="24" y="16"/>
                    <a:pt x="37" y="11"/>
                  </a:cubicBezTo>
                  <a:cubicBezTo>
                    <a:pt x="72" y="0"/>
                    <a:pt x="105" y="0"/>
                    <a:pt x="116" y="11"/>
                  </a:cubicBezTo>
                  <a:cubicBezTo>
                    <a:pt x="117" y="18"/>
                    <a:pt x="118" y="24"/>
                    <a:pt x="118" y="31"/>
                  </a:cubicBezTo>
                  <a:cubicBezTo>
                    <a:pt x="112" y="42"/>
                    <a:pt x="97" y="54"/>
                    <a:pt x="77" y="64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3" y="70"/>
                    <a:pt x="60" y="71"/>
                    <a:pt x="57" y="72"/>
                  </a:cubicBezTo>
                  <a:cubicBezTo>
                    <a:pt x="36" y="79"/>
                    <a:pt x="15" y="81"/>
                    <a:pt x="0" y="80"/>
                  </a:cubicBezTo>
                  <a:cubicBezTo>
                    <a:pt x="0" y="63"/>
                    <a:pt x="0" y="49"/>
                    <a:pt x="0" y="41"/>
                  </a:cubicBezTo>
                  <a:close/>
                </a:path>
              </a:pathLst>
            </a:custGeom>
            <a:solidFill>
              <a:srgbClr val="992E25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3" name="Freeform 58"/>
            <p:cNvSpPr/>
            <p:nvPr/>
          </p:nvSpPr>
          <p:spPr bwMode="auto">
            <a:xfrm>
              <a:off x="7659688" y="2224088"/>
              <a:ext cx="1355725" cy="2317750"/>
            </a:xfrm>
            <a:custGeom>
              <a:avLst/>
              <a:gdLst>
                <a:gd name="T0" fmla="*/ 20 w 165"/>
                <a:gd name="T1" fmla="*/ 157 h 285"/>
                <a:gd name="T2" fmla="*/ 23 w 165"/>
                <a:gd name="T3" fmla="*/ 71 h 285"/>
                <a:gd name="T4" fmla="*/ 141 w 165"/>
                <a:gd name="T5" fmla="*/ 21 h 285"/>
                <a:gd name="T6" fmla="*/ 139 w 165"/>
                <a:gd name="T7" fmla="*/ 133 h 285"/>
                <a:gd name="T8" fmla="*/ 147 w 165"/>
                <a:gd name="T9" fmla="*/ 235 h 285"/>
                <a:gd name="T10" fmla="*/ 102 w 165"/>
                <a:gd name="T11" fmla="*/ 270 h 285"/>
                <a:gd name="T12" fmla="*/ 94 w 165"/>
                <a:gd name="T13" fmla="*/ 237 h 285"/>
                <a:gd name="T14" fmla="*/ 90 w 165"/>
                <a:gd name="T15" fmla="*/ 273 h 285"/>
                <a:gd name="T16" fmla="*/ 10 w 165"/>
                <a:gd name="T17" fmla="*/ 260 h 285"/>
                <a:gd name="T18" fmla="*/ 20 w 165"/>
                <a:gd name="T19" fmla="*/ 1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85">
                  <a:moveTo>
                    <a:pt x="20" y="157"/>
                  </a:moveTo>
                  <a:cubicBezTo>
                    <a:pt x="19" y="115"/>
                    <a:pt x="19" y="92"/>
                    <a:pt x="23" y="71"/>
                  </a:cubicBezTo>
                  <a:cubicBezTo>
                    <a:pt x="29" y="34"/>
                    <a:pt x="108" y="0"/>
                    <a:pt x="141" y="21"/>
                  </a:cubicBezTo>
                  <a:cubicBezTo>
                    <a:pt x="165" y="36"/>
                    <a:pt x="140" y="118"/>
                    <a:pt x="139" y="133"/>
                  </a:cubicBezTo>
                  <a:cubicBezTo>
                    <a:pt x="138" y="141"/>
                    <a:pt x="144" y="217"/>
                    <a:pt x="147" y="235"/>
                  </a:cubicBezTo>
                  <a:cubicBezTo>
                    <a:pt x="149" y="245"/>
                    <a:pt x="129" y="261"/>
                    <a:pt x="102" y="270"/>
                  </a:cubicBezTo>
                  <a:cubicBezTo>
                    <a:pt x="94" y="237"/>
                    <a:pt x="94" y="237"/>
                    <a:pt x="94" y="237"/>
                  </a:cubicBezTo>
                  <a:cubicBezTo>
                    <a:pt x="90" y="273"/>
                    <a:pt x="90" y="273"/>
                    <a:pt x="90" y="273"/>
                  </a:cubicBezTo>
                  <a:cubicBezTo>
                    <a:pt x="62" y="280"/>
                    <a:pt x="30" y="285"/>
                    <a:pt x="10" y="260"/>
                  </a:cubicBezTo>
                  <a:cubicBezTo>
                    <a:pt x="0" y="247"/>
                    <a:pt x="21" y="204"/>
                    <a:pt x="20" y="157"/>
                  </a:cubicBezTo>
                  <a:close/>
                </a:path>
              </a:pathLst>
            </a:custGeom>
            <a:solidFill>
              <a:srgbClr val="49463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4" name="Freeform 59"/>
            <p:cNvSpPr/>
            <p:nvPr/>
          </p:nvSpPr>
          <p:spPr bwMode="auto">
            <a:xfrm>
              <a:off x="7659688" y="2557463"/>
              <a:ext cx="354012" cy="1887538"/>
            </a:xfrm>
            <a:custGeom>
              <a:avLst/>
              <a:gdLst>
                <a:gd name="T0" fmla="*/ 20 w 43"/>
                <a:gd name="T1" fmla="*/ 116 h 232"/>
                <a:gd name="T2" fmla="*/ 23 w 43"/>
                <a:gd name="T3" fmla="*/ 30 h 232"/>
                <a:gd name="T4" fmla="*/ 43 w 43"/>
                <a:gd name="T5" fmla="*/ 0 h 232"/>
                <a:gd name="T6" fmla="*/ 40 w 43"/>
                <a:gd name="T7" fmla="*/ 12 h 232"/>
                <a:gd name="T8" fmla="*/ 37 w 43"/>
                <a:gd name="T9" fmla="*/ 126 h 232"/>
                <a:gd name="T10" fmla="*/ 26 w 43"/>
                <a:gd name="T11" fmla="*/ 232 h 232"/>
                <a:gd name="T12" fmla="*/ 10 w 43"/>
                <a:gd name="T13" fmla="*/ 219 h 232"/>
                <a:gd name="T14" fmla="*/ 20 w 43"/>
                <a:gd name="T15" fmla="*/ 11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32">
                  <a:moveTo>
                    <a:pt x="20" y="116"/>
                  </a:moveTo>
                  <a:cubicBezTo>
                    <a:pt x="19" y="74"/>
                    <a:pt x="19" y="51"/>
                    <a:pt x="23" y="30"/>
                  </a:cubicBezTo>
                  <a:cubicBezTo>
                    <a:pt x="25" y="19"/>
                    <a:pt x="32" y="9"/>
                    <a:pt x="43" y="0"/>
                  </a:cubicBezTo>
                  <a:cubicBezTo>
                    <a:pt x="42" y="4"/>
                    <a:pt x="41" y="8"/>
                    <a:pt x="40" y="12"/>
                  </a:cubicBezTo>
                  <a:cubicBezTo>
                    <a:pt x="37" y="41"/>
                    <a:pt x="37" y="71"/>
                    <a:pt x="37" y="126"/>
                  </a:cubicBezTo>
                  <a:cubicBezTo>
                    <a:pt x="38" y="168"/>
                    <a:pt x="29" y="206"/>
                    <a:pt x="26" y="232"/>
                  </a:cubicBezTo>
                  <a:cubicBezTo>
                    <a:pt x="20" y="229"/>
                    <a:pt x="15" y="225"/>
                    <a:pt x="10" y="219"/>
                  </a:cubicBezTo>
                  <a:cubicBezTo>
                    <a:pt x="0" y="206"/>
                    <a:pt x="21" y="163"/>
                    <a:pt x="20" y="116"/>
                  </a:cubicBezTo>
                  <a:close/>
                </a:path>
              </a:pathLst>
            </a:custGeom>
            <a:solidFill>
              <a:srgbClr val="3A372C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5" name="Freeform 60"/>
            <p:cNvSpPr/>
            <p:nvPr/>
          </p:nvSpPr>
          <p:spPr bwMode="auto">
            <a:xfrm>
              <a:off x="7470775" y="2484438"/>
              <a:ext cx="731837" cy="1187450"/>
            </a:xfrm>
            <a:custGeom>
              <a:avLst/>
              <a:gdLst>
                <a:gd name="T0" fmla="*/ 22 w 89"/>
                <a:gd name="T1" fmla="*/ 124 h 146"/>
                <a:gd name="T2" fmla="*/ 60 w 89"/>
                <a:gd name="T3" fmla="*/ 14 h 146"/>
                <a:gd name="T4" fmla="*/ 22 w 89"/>
                <a:gd name="T5" fmla="*/ 1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146">
                  <a:moveTo>
                    <a:pt x="22" y="124"/>
                  </a:moveTo>
                  <a:cubicBezTo>
                    <a:pt x="0" y="111"/>
                    <a:pt x="30" y="28"/>
                    <a:pt x="60" y="14"/>
                  </a:cubicBezTo>
                  <a:cubicBezTo>
                    <a:pt x="89" y="0"/>
                    <a:pt x="59" y="146"/>
                    <a:pt x="22" y="124"/>
                  </a:cubicBezTo>
                  <a:close/>
                </a:path>
              </a:pathLst>
            </a:custGeom>
            <a:solidFill>
              <a:srgbClr val="49463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6" name="Freeform 61"/>
            <p:cNvSpPr/>
            <p:nvPr/>
          </p:nvSpPr>
          <p:spPr bwMode="auto">
            <a:xfrm>
              <a:off x="7496175" y="2768601"/>
              <a:ext cx="295275" cy="731838"/>
            </a:xfrm>
            <a:custGeom>
              <a:avLst/>
              <a:gdLst>
                <a:gd name="T0" fmla="*/ 36 w 36"/>
                <a:gd name="T1" fmla="*/ 0 h 90"/>
                <a:gd name="T2" fmla="*/ 22 w 36"/>
                <a:gd name="T3" fmla="*/ 90 h 90"/>
                <a:gd name="T4" fmla="*/ 19 w 36"/>
                <a:gd name="T5" fmla="*/ 89 h 90"/>
                <a:gd name="T6" fmla="*/ 36 w 3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0">
                  <a:moveTo>
                    <a:pt x="36" y="0"/>
                  </a:moveTo>
                  <a:cubicBezTo>
                    <a:pt x="23" y="27"/>
                    <a:pt x="16" y="68"/>
                    <a:pt x="22" y="90"/>
                  </a:cubicBezTo>
                  <a:cubicBezTo>
                    <a:pt x="21" y="90"/>
                    <a:pt x="20" y="90"/>
                    <a:pt x="19" y="89"/>
                  </a:cubicBezTo>
                  <a:cubicBezTo>
                    <a:pt x="0" y="73"/>
                    <a:pt x="16" y="29"/>
                    <a:pt x="36" y="0"/>
                  </a:cubicBezTo>
                  <a:close/>
                </a:path>
              </a:pathLst>
            </a:custGeom>
            <a:solidFill>
              <a:srgbClr val="3A372C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7" name="Freeform 62"/>
            <p:cNvSpPr/>
            <p:nvPr/>
          </p:nvSpPr>
          <p:spPr bwMode="auto">
            <a:xfrm>
              <a:off x="8177213" y="2174876"/>
              <a:ext cx="295275" cy="285750"/>
            </a:xfrm>
            <a:custGeom>
              <a:avLst/>
              <a:gdLst>
                <a:gd name="T0" fmla="*/ 35 w 36"/>
                <a:gd name="T1" fmla="*/ 0 h 35"/>
                <a:gd name="T2" fmla="*/ 36 w 36"/>
                <a:gd name="T3" fmla="*/ 25 h 35"/>
                <a:gd name="T4" fmla="*/ 2 w 36"/>
                <a:gd name="T5" fmla="*/ 35 h 35"/>
                <a:gd name="T6" fmla="*/ 0 w 36"/>
                <a:gd name="T7" fmla="*/ 1 h 35"/>
                <a:gd name="T8" fmla="*/ 35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35" y="0"/>
                  </a:moveTo>
                  <a:cubicBezTo>
                    <a:pt x="35" y="1"/>
                    <a:pt x="36" y="25"/>
                    <a:pt x="36" y="2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F9A580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8" name="Freeform 63"/>
            <p:cNvSpPr/>
            <p:nvPr/>
          </p:nvSpPr>
          <p:spPr bwMode="auto">
            <a:xfrm>
              <a:off x="8029575" y="1565276"/>
              <a:ext cx="649287" cy="804863"/>
            </a:xfrm>
            <a:custGeom>
              <a:avLst/>
              <a:gdLst>
                <a:gd name="T0" fmla="*/ 4 w 79"/>
                <a:gd name="T1" fmla="*/ 51 h 99"/>
                <a:gd name="T2" fmla="*/ 53 w 79"/>
                <a:gd name="T3" fmla="*/ 0 h 99"/>
                <a:gd name="T4" fmla="*/ 77 w 79"/>
                <a:gd name="T5" fmla="*/ 43 h 99"/>
                <a:gd name="T6" fmla="*/ 50 w 79"/>
                <a:gd name="T7" fmla="*/ 86 h 99"/>
                <a:gd name="T8" fmla="*/ 4 w 79"/>
                <a:gd name="T9" fmla="*/ 5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9">
                  <a:moveTo>
                    <a:pt x="4" y="51"/>
                  </a:moveTo>
                  <a:cubicBezTo>
                    <a:pt x="9" y="14"/>
                    <a:pt x="35" y="1"/>
                    <a:pt x="53" y="0"/>
                  </a:cubicBezTo>
                  <a:cubicBezTo>
                    <a:pt x="71" y="0"/>
                    <a:pt x="79" y="26"/>
                    <a:pt x="77" y="43"/>
                  </a:cubicBezTo>
                  <a:cubicBezTo>
                    <a:pt x="75" y="64"/>
                    <a:pt x="65" y="76"/>
                    <a:pt x="50" y="86"/>
                  </a:cubicBezTo>
                  <a:cubicBezTo>
                    <a:pt x="32" y="99"/>
                    <a:pt x="0" y="80"/>
                    <a:pt x="4" y="51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49" name="Freeform 64"/>
            <p:cNvSpPr/>
            <p:nvPr/>
          </p:nvSpPr>
          <p:spPr bwMode="auto">
            <a:xfrm>
              <a:off x="8029575" y="1679576"/>
              <a:ext cx="254000" cy="593725"/>
            </a:xfrm>
            <a:custGeom>
              <a:avLst/>
              <a:gdLst>
                <a:gd name="T0" fmla="*/ 0 w 31"/>
                <a:gd name="T1" fmla="*/ 43 h 73"/>
                <a:gd name="T2" fmla="*/ 22 w 31"/>
                <a:gd name="T3" fmla="*/ 0 h 73"/>
                <a:gd name="T4" fmla="*/ 31 w 31"/>
                <a:gd name="T5" fmla="*/ 39 h 73"/>
                <a:gd name="T6" fmla="*/ 24 w 31"/>
                <a:gd name="T7" fmla="*/ 73 h 73"/>
                <a:gd name="T8" fmla="*/ 6 w 31"/>
                <a:gd name="T9" fmla="*/ 47 h 73"/>
                <a:gd name="T10" fmla="*/ 0 w 31"/>
                <a:gd name="T11" fmla="*/ 4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73">
                  <a:moveTo>
                    <a:pt x="0" y="43"/>
                  </a:moveTo>
                  <a:cubicBezTo>
                    <a:pt x="2" y="22"/>
                    <a:pt x="13" y="8"/>
                    <a:pt x="22" y="0"/>
                  </a:cubicBezTo>
                  <a:cubicBezTo>
                    <a:pt x="28" y="11"/>
                    <a:pt x="31" y="24"/>
                    <a:pt x="31" y="39"/>
                  </a:cubicBezTo>
                  <a:cubicBezTo>
                    <a:pt x="31" y="52"/>
                    <a:pt x="29" y="63"/>
                    <a:pt x="24" y="73"/>
                  </a:cubicBezTo>
                  <a:cubicBezTo>
                    <a:pt x="15" y="69"/>
                    <a:pt x="9" y="58"/>
                    <a:pt x="6" y="47"/>
                  </a:cubicBezTo>
                  <a:cubicBezTo>
                    <a:pt x="5" y="44"/>
                    <a:pt x="0" y="47"/>
                    <a:pt x="0" y="43"/>
                  </a:cubicBezTo>
                  <a:close/>
                </a:path>
              </a:pathLst>
            </a:custGeom>
            <a:solidFill>
              <a:srgbClr val="5E311D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0" name="Freeform 65"/>
            <p:cNvSpPr/>
            <p:nvPr/>
          </p:nvSpPr>
          <p:spPr bwMode="auto">
            <a:xfrm>
              <a:off x="8004175" y="1955801"/>
              <a:ext cx="214312" cy="236538"/>
            </a:xfrm>
            <a:custGeom>
              <a:avLst/>
              <a:gdLst>
                <a:gd name="T0" fmla="*/ 11 w 26"/>
                <a:gd name="T1" fmla="*/ 25 h 29"/>
                <a:gd name="T2" fmla="*/ 17 w 26"/>
                <a:gd name="T3" fmla="*/ 3 h 29"/>
                <a:gd name="T4" fmla="*/ 11 w 26"/>
                <a:gd name="T5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9">
                  <a:moveTo>
                    <a:pt x="11" y="25"/>
                  </a:moveTo>
                  <a:cubicBezTo>
                    <a:pt x="17" y="29"/>
                    <a:pt x="26" y="7"/>
                    <a:pt x="17" y="3"/>
                  </a:cubicBezTo>
                  <a:cubicBezTo>
                    <a:pt x="9" y="0"/>
                    <a:pt x="0" y="17"/>
                    <a:pt x="11" y="25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1" name="Freeform 66"/>
            <p:cNvSpPr/>
            <p:nvPr/>
          </p:nvSpPr>
          <p:spPr bwMode="auto">
            <a:xfrm>
              <a:off x="7915275" y="1468438"/>
              <a:ext cx="738187" cy="471488"/>
            </a:xfrm>
            <a:custGeom>
              <a:avLst/>
              <a:gdLst>
                <a:gd name="T0" fmla="*/ 12 w 90"/>
                <a:gd name="T1" fmla="*/ 17 h 58"/>
                <a:gd name="T2" fmla="*/ 68 w 90"/>
                <a:gd name="T3" fmla="*/ 11 h 58"/>
                <a:gd name="T4" fmla="*/ 89 w 90"/>
                <a:gd name="T5" fmla="*/ 45 h 58"/>
                <a:gd name="T6" fmla="*/ 33 w 90"/>
                <a:gd name="T7" fmla="*/ 55 h 58"/>
                <a:gd name="T8" fmla="*/ 12 w 90"/>
                <a:gd name="T9" fmla="*/ 1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8">
                  <a:moveTo>
                    <a:pt x="12" y="17"/>
                  </a:moveTo>
                  <a:cubicBezTo>
                    <a:pt x="39" y="0"/>
                    <a:pt x="58" y="7"/>
                    <a:pt x="68" y="11"/>
                  </a:cubicBezTo>
                  <a:cubicBezTo>
                    <a:pt x="88" y="20"/>
                    <a:pt x="90" y="33"/>
                    <a:pt x="89" y="45"/>
                  </a:cubicBezTo>
                  <a:cubicBezTo>
                    <a:pt x="89" y="58"/>
                    <a:pt x="54" y="55"/>
                    <a:pt x="33" y="55"/>
                  </a:cubicBezTo>
                  <a:cubicBezTo>
                    <a:pt x="13" y="55"/>
                    <a:pt x="0" y="25"/>
                    <a:pt x="12" y="17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2" name="Freeform 67"/>
            <p:cNvSpPr/>
            <p:nvPr/>
          </p:nvSpPr>
          <p:spPr bwMode="auto">
            <a:xfrm>
              <a:off x="7915275" y="1590676"/>
              <a:ext cx="360362" cy="325438"/>
            </a:xfrm>
            <a:custGeom>
              <a:avLst/>
              <a:gdLst>
                <a:gd name="T0" fmla="*/ 12 w 44"/>
                <a:gd name="T1" fmla="*/ 2 h 40"/>
                <a:gd name="T2" fmla="*/ 17 w 44"/>
                <a:gd name="T3" fmla="*/ 0 h 40"/>
                <a:gd name="T4" fmla="*/ 44 w 44"/>
                <a:gd name="T5" fmla="*/ 40 h 40"/>
                <a:gd name="T6" fmla="*/ 33 w 44"/>
                <a:gd name="T7" fmla="*/ 40 h 40"/>
                <a:gd name="T8" fmla="*/ 12 w 44"/>
                <a:gd name="T9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0">
                  <a:moveTo>
                    <a:pt x="12" y="2"/>
                  </a:moveTo>
                  <a:cubicBezTo>
                    <a:pt x="14" y="1"/>
                    <a:pt x="15" y="0"/>
                    <a:pt x="17" y="0"/>
                  </a:cubicBezTo>
                  <a:cubicBezTo>
                    <a:pt x="31" y="5"/>
                    <a:pt x="41" y="20"/>
                    <a:pt x="44" y="40"/>
                  </a:cubicBezTo>
                  <a:cubicBezTo>
                    <a:pt x="40" y="40"/>
                    <a:pt x="36" y="40"/>
                    <a:pt x="33" y="40"/>
                  </a:cubicBezTo>
                  <a:cubicBezTo>
                    <a:pt x="13" y="40"/>
                    <a:pt x="0" y="10"/>
                    <a:pt x="12" y="2"/>
                  </a:cubicBezTo>
                  <a:close/>
                </a:path>
              </a:pathLst>
            </a:custGeom>
            <a:solidFill>
              <a:srgbClr val="5E311D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3" name="Freeform 68"/>
            <p:cNvSpPr/>
            <p:nvPr/>
          </p:nvSpPr>
          <p:spPr bwMode="auto">
            <a:xfrm>
              <a:off x="8094663" y="2281238"/>
              <a:ext cx="485775" cy="227013"/>
            </a:xfrm>
            <a:custGeom>
              <a:avLst/>
              <a:gdLst>
                <a:gd name="T0" fmla="*/ 306 w 306"/>
                <a:gd name="T1" fmla="*/ 51 h 143"/>
                <a:gd name="T2" fmla="*/ 285 w 306"/>
                <a:gd name="T3" fmla="*/ 0 h 143"/>
                <a:gd name="T4" fmla="*/ 16 w 306"/>
                <a:gd name="T5" fmla="*/ 82 h 143"/>
                <a:gd name="T6" fmla="*/ 0 w 306"/>
                <a:gd name="T7" fmla="*/ 143 h 143"/>
                <a:gd name="T8" fmla="*/ 306 w 306"/>
                <a:gd name="T9" fmla="*/ 5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143">
                  <a:moveTo>
                    <a:pt x="306" y="51"/>
                  </a:moveTo>
                  <a:lnTo>
                    <a:pt x="285" y="0"/>
                  </a:lnTo>
                  <a:lnTo>
                    <a:pt x="16" y="82"/>
                  </a:lnTo>
                  <a:lnTo>
                    <a:pt x="0" y="143"/>
                  </a:lnTo>
                  <a:lnTo>
                    <a:pt x="306" y="51"/>
                  </a:lnTo>
                  <a:close/>
                </a:path>
              </a:pathLst>
            </a:custGeom>
            <a:solidFill>
              <a:srgbClr val="D8CFA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4" name="Freeform 69"/>
            <p:cNvSpPr/>
            <p:nvPr/>
          </p:nvSpPr>
          <p:spPr bwMode="auto">
            <a:xfrm>
              <a:off x="8374063" y="2582863"/>
              <a:ext cx="165100" cy="1284288"/>
            </a:xfrm>
            <a:custGeom>
              <a:avLst/>
              <a:gdLst>
                <a:gd name="T0" fmla="*/ 9 w 20"/>
                <a:gd name="T1" fmla="*/ 0 h 158"/>
                <a:gd name="T2" fmla="*/ 11 w 20"/>
                <a:gd name="T3" fmla="*/ 81 h 158"/>
                <a:gd name="T4" fmla="*/ 9 w 20"/>
                <a:gd name="T5" fmla="*/ 158 h 158"/>
                <a:gd name="T6" fmla="*/ 7 w 20"/>
                <a:gd name="T7" fmla="*/ 86 h 158"/>
                <a:gd name="T8" fmla="*/ 9 w 20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8">
                  <a:moveTo>
                    <a:pt x="9" y="0"/>
                  </a:moveTo>
                  <a:cubicBezTo>
                    <a:pt x="9" y="0"/>
                    <a:pt x="20" y="48"/>
                    <a:pt x="11" y="81"/>
                  </a:cubicBezTo>
                  <a:cubicBezTo>
                    <a:pt x="2" y="113"/>
                    <a:pt x="9" y="158"/>
                    <a:pt x="9" y="158"/>
                  </a:cubicBezTo>
                  <a:cubicBezTo>
                    <a:pt x="9" y="158"/>
                    <a:pt x="0" y="116"/>
                    <a:pt x="7" y="86"/>
                  </a:cubicBezTo>
                  <a:cubicBezTo>
                    <a:pt x="18" y="45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3A372C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5" name="Freeform 70"/>
            <p:cNvSpPr/>
            <p:nvPr/>
          </p:nvSpPr>
          <p:spPr bwMode="auto">
            <a:xfrm>
              <a:off x="8218488" y="1711326"/>
              <a:ext cx="131762" cy="309563"/>
            </a:xfrm>
            <a:custGeom>
              <a:avLst/>
              <a:gdLst>
                <a:gd name="T0" fmla="*/ 5 w 16"/>
                <a:gd name="T1" fmla="*/ 0 h 38"/>
                <a:gd name="T2" fmla="*/ 0 w 16"/>
                <a:gd name="T3" fmla="*/ 38 h 38"/>
                <a:gd name="T4" fmla="*/ 14 w 16"/>
                <a:gd name="T5" fmla="*/ 14 h 38"/>
                <a:gd name="T6" fmla="*/ 5 w 1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8">
                  <a:moveTo>
                    <a:pt x="5" y="0"/>
                  </a:moveTo>
                  <a:cubicBezTo>
                    <a:pt x="5" y="3"/>
                    <a:pt x="4" y="29"/>
                    <a:pt x="0" y="38"/>
                  </a:cubicBezTo>
                  <a:cubicBezTo>
                    <a:pt x="0" y="38"/>
                    <a:pt x="11" y="28"/>
                    <a:pt x="14" y="14"/>
                  </a:cubicBezTo>
                  <a:cubicBezTo>
                    <a:pt x="1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6" name="Freeform 71"/>
            <p:cNvSpPr/>
            <p:nvPr/>
          </p:nvSpPr>
          <p:spPr bwMode="auto">
            <a:xfrm>
              <a:off x="8226425" y="1851026"/>
              <a:ext cx="165100" cy="307975"/>
            </a:xfrm>
            <a:custGeom>
              <a:avLst/>
              <a:gdLst>
                <a:gd name="T0" fmla="*/ 9 w 20"/>
                <a:gd name="T1" fmla="*/ 0 h 38"/>
                <a:gd name="T2" fmla="*/ 0 w 20"/>
                <a:gd name="T3" fmla="*/ 38 h 38"/>
                <a:gd name="T4" fmla="*/ 16 w 20"/>
                <a:gd name="T5" fmla="*/ 15 h 38"/>
                <a:gd name="T6" fmla="*/ 9 w 20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8">
                  <a:moveTo>
                    <a:pt x="9" y="0"/>
                  </a:moveTo>
                  <a:cubicBezTo>
                    <a:pt x="8" y="3"/>
                    <a:pt x="5" y="29"/>
                    <a:pt x="0" y="38"/>
                  </a:cubicBezTo>
                  <a:cubicBezTo>
                    <a:pt x="0" y="38"/>
                    <a:pt x="13" y="29"/>
                    <a:pt x="16" y="15"/>
                  </a:cubicBezTo>
                  <a:cubicBezTo>
                    <a:pt x="20" y="1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7" name="Freeform 72"/>
            <p:cNvSpPr/>
            <p:nvPr/>
          </p:nvSpPr>
          <p:spPr bwMode="auto">
            <a:xfrm>
              <a:off x="8177213" y="1606551"/>
              <a:ext cx="155575" cy="300038"/>
            </a:xfrm>
            <a:custGeom>
              <a:avLst/>
              <a:gdLst>
                <a:gd name="T0" fmla="*/ 8 w 19"/>
                <a:gd name="T1" fmla="*/ 0 h 37"/>
                <a:gd name="T2" fmla="*/ 0 w 19"/>
                <a:gd name="T3" fmla="*/ 37 h 37"/>
                <a:gd name="T4" fmla="*/ 16 w 19"/>
                <a:gd name="T5" fmla="*/ 14 h 37"/>
                <a:gd name="T6" fmla="*/ 8 w 19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7">
                  <a:moveTo>
                    <a:pt x="8" y="0"/>
                  </a:moveTo>
                  <a:cubicBezTo>
                    <a:pt x="8" y="2"/>
                    <a:pt x="5" y="28"/>
                    <a:pt x="0" y="37"/>
                  </a:cubicBezTo>
                  <a:cubicBezTo>
                    <a:pt x="0" y="37"/>
                    <a:pt x="12" y="28"/>
                    <a:pt x="16" y="14"/>
                  </a:cubicBezTo>
                  <a:cubicBezTo>
                    <a:pt x="19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6D3C23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8" name="Freeform 73"/>
            <p:cNvSpPr/>
            <p:nvPr/>
          </p:nvSpPr>
          <p:spPr bwMode="auto">
            <a:xfrm>
              <a:off x="7964488" y="2606676"/>
              <a:ext cx="171450" cy="528638"/>
            </a:xfrm>
            <a:custGeom>
              <a:avLst/>
              <a:gdLst>
                <a:gd name="T0" fmla="*/ 7 w 21"/>
                <a:gd name="T1" fmla="*/ 65 h 65"/>
                <a:gd name="T2" fmla="*/ 0 w 21"/>
                <a:gd name="T3" fmla="*/ 1 h 65"/>
                <a:gd name="T4" fmla="*/ 7 w 21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5">
                  <a:moveTo>
                    <a:pt x="7" y="65"/>
                  </a:moveTo>
                  <a:cubicBezTo>
                    <a:pt x="14" y="50"/>
                    <a:pt x="15" y="8"/>
                    <a:pt x="0" y="1"/>
                  </a:cubicBezTo>
                  <a:cubicBezTo>
                    <a:pt x="16" y="0"/>
                    <a:pt x="21" y="38"/>
                    <a:pt x="7" y="65"/>
                  </a:cubicBezTo>
                  <a:close/>
                </a:path>
              </a:pathLst>
            </a:custGeom>
            <a:solidFill>
              <a:srgbClr val="726E5D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59" name="Freeform 74"/>
            <p:cNvSpPr/>
            <p:nvPr/>
          </p:nvSpPr>
          <p:spPr bwMode="auto">
            <a:xfrm>
              <a:off x="8767763" y="2354263"/>
              <a:ext cx="198437" cy="504825"/>
            </a:xfrm>
            <a:custGeom>
              <a:avLst/>
              <a:gdLst>
                <a:gd name="T0" fmla="*/ 13 w 24"/>
                <a:gd name="T1" fmla="*/ 62 h 62"/>
                <a:gd name="T2" fmla="*/ 0 w 24"/>
                <a:gd name="T3" fmla="*/ 3 h 62"/>
                <a:gd name="T4" fmla="*/ 13 w 24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62">
                  <a:moveTo>
                    <a:pt x="13" y="62"/>
                  </a:moveTo>
                  <a:cubicBezTo>
                    <a:pt x="18" y="48"/>
                    <a:pt x="15" y="7"/>
                    <a:pt x="0" y="3"/>
                  </a:cubicBezTo>
                  <a:cubicBezTo>
                    <a:pt x="15" y="0"/>
                    <a:pt x="24" y="35"/>
                    <a:pt x="13" y="62"/>
                  </a:cubicBezTo>
                  <a:close/>
                </a:path>
              </a:pathLst>
            </a:custGeom>
            <a:solidFill>
              <a:srgbClr val="726E5D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60" name="Freeform 75"/>
            <p:cNvSpPr/>
            <p:nvPr/>
          </p:nvSpPr>
          <p:spPr bwMode="auto">
            <a:xfrm>
              <a:off x="7791450" y="3906838"/>
              <a:ext cx="238125" cy="220663"/>
            </a:xfrm>
            <a:custGeom>
              <a:avLst/>
              <a:gdLst>
                <a:gd name="T0" fmla="*/ 29 w 29"/>
                <a:gd name="T1" fmla="*/ 15 h 27"/>
                <a:gd name="T2" fmla="*/ 3 w 29"/>
                <a:gd name="T3" fmla="*/ 0 h 27"/>
                <a:gd name="T4" fmla="*/ 12 w 29"/>
                <a:gd name="T5" fmla="*/ 20 h 27"/>
                <a:gd name="T6" fmla="*/ 29 w 29"/>
                <a:gd name="T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7">
                  <a:moveTo>
                    <a:pt x="29" y="1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3"/>
                    <a:pt x="12" y="20"/>
                  </a:cubicBezTo>
                  <a:cubicBezTo>
                    <a:pt x="26" y="27"/>
                    <a:pt x="29" y="15"/>
                    <a:pt x="29" y="15"/>
                  </a:cubicBezTo>
                  <a:close/>
                </a:path>
              </a:pathLst>
            </a:custGeom>
            <a:solidFill>
              <a:srgbClr val="6B6755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pic>
        <p:nvPicPr>
          <p:cNvPr id="2097165" name="图片 1055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141306" y="2288287"/>
            <a:ext cx="1033052" cy="1515143"/>
          </a:xfrm>
          <a:prstGeom prst="rect"/>
        </p:spPr>
      </p:pic>
      <p:pic>
        <p:nvPicPr>
          <p:cNvPr id="2097166" name="图片 1057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1655953" y="381923"/>
            <a:ext cx="1210424" cy="1743217"/>
          </a:xfrm>
          <a:prstGeom prst="rect"/>
        </p:spPr>
      </p:pic>
      <p:pic>
        <p:nvPicPr>
          <p:cNvPr id="2097167" name="图片 1059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2760418" y="2928595"/>
            <a:ext cx="576198" cy="1304853"/>
          </a:xfrm>
          <a:prstGeom prst="rect"/>
        </p:spPr>
      </p:pic>
      <p:pic>
        <p:nvPicPr>
          <p:cNvPr id="2097168" name="图片 1061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-332704" y="3351135"/>
            <a:ext cx="1990536" cy="1046931"/>
          </a:xfrm>
          <a:prstGeom prst="rect"/>
        </p:spPr>
      </p:pic>
      <p:cxnSp>
        <p:nvCxnSpPr>
          <p:cNvPr id="3145736" name="直接连接符 1076"/>
          <p:cNvCxnSpPr>
            <a:cxnSpLocks/>
          </p:cNvCxnSpPr>
          <p:nvPr/>
        </p:nvCxnSpPr>
        <p:spPr>
          <a:xfrm>
            <a:off x="0" y="6716486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直接连接符 121"/>
          <p:cNvCxnSpPr>
            <a:cxnSpLocks/>
          </p:cNvCxnSpPr>
          <p:nvPr/>
        </p:nvCxnSpPr>
        <p:spPr>
          <a:xfrm>
            <a:off x="9745907" y="159080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61" name="Oval 79"/>
          <p:cNvSpPr>
            <a:spLocks noChangeArrowheads="1"/>
          </p:cNvSpPr>
          <p:nvPr/>
        </p:nvSpPr>
        <p:spPr bwMode="auto">
          <a:xfrm>
            <a:off x="2085645" y="6661119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762" name="Oval 79"/>
          <p:cNvSpPr>
            <a:spLocks noChangeArrowheads="1"/>
          </p:cNvSpPr>
          <p:nvPr/>
        </p:nvSpPr>
        <p:spPr bwMode="auto">
          <a:xfrm>
            <a:off x="9987585" y="103713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763" name=""/>
          <p:cNvSpPr txBox="1"/>
          <p:nvPr/>
        </p:nvSpPr>
        <p:spPr>
          <a:xfrm>
            <a:off x="6318407" y="572564"/>
            <a:ext cx="4650546" cy="955041"/>
          </a:xfrm>
          <a:prstGeom prst="rect"/>
          <a:ln>
            <a:solidFill>
              <a:srgbClr val="000000"/>
            </a:solidFill>
            <a:prstDash val="solid"/>
          </a:ln>
        </p:spPr>
        <p:txBody>
          <a:bodyPr rtlCol="0" wrap="square">
            <a:spAutoFit/>
          </a:bodyPr>
          <a:p>
            <a:r>
              <a:rPr b="1" sz="5800" lang="en-US">
                <a:solidFill>
                  <a:srgbClr val="000000"/>
                </a:solidFill>
              </a:rPr>
              <a:t>M</a:t>
            </a:r>
            <a:r>
              <a:rPr b="1" sz="5800" lang="en-US">
                <a:solidFill>
                  <a:srgbClr val="000000"/>
                </a:solidFill>
              </a:rPr>
              <a:t>i</a:t>
            </a:r>
            <a:r>
              <a:rPr b="1" sz="5800" lang="en-US">
                <a:solidFill>
                  <a:srgbClr val="000000"/>
                </a:solidFill>
              </a:rPr>
              <a:t>c</a:t>
            </a:r>
            <a:r>
              <a:rPr b="1" sz="5800" lang="en-US">
                <a:solidFill>
                  <a:srgbClr val="000000"/>
                </a:solidFill>
              </a:rPr>
              <a:t>r</a:t>
            </a:r>
            <a:r>
              <a:rPr b="1" sz="5800" lang="en-US">
                <a:solidFill>
                  <a:srgbClr val="000000"/>
                </a:solidFill>
              </a:rPr>
              <a:t>obiology</a:t>
            </a:r>
            <a:endParaRPr sz="5800" lang="en-GB">
              <a:solidFill>
                <a:srgbClr val="000000"/>
              </a:solidFill>
            </a:endParaRPr>
          </a:p>
        </p:txBody>
      </p:sp>
      <p:sp>
        <p:nvSpPr>
          <p:cNvPr id="1048764" name=""/>
          <p:cNvSpPr txBox="1"/>
          <p:nvPr/>
        </p:nvSpPr>
        <p:spPr>
          <a:xfrm>
            <a:off x="5794444" y="2455474"/>
            <a:ext cx="3450880" cy="929640"/>
          </a:xfrm>
          <a:prstGeom prst="rect"/>
          <a:ln>
            <a:solidFill>
              <a:srgbClr val="000000"/>
            </a:solidFill>
            <a:prstDash val="solid"/>
          </a:ln>
        </p:spPr>
        <p:txBody>
          <a:bodyPr rtlCol="0" wrap="square">
            <a:spAutoFit/>
          </a:bodyPr>
          <a:p>
            <a:r>
              <a:rPr b="1" sz="5600" lang="en-US">
                <a:solidFill>
                  <a:srgbClr val="000000"/>
                </a:solidFill>
              </a:rPr>
              <a:t>N</a:t>
            </a:r>
            <a:r>
              <a:rPr b="1" sz="5600" lang="en-US">
                <a:solidFill>
                  <a:srgbClr val="000000"/>
                </a:solidFill>
              </a:rPr>
              <a:t>i</a:t>
            </a:r>
            <a:r>
              <a:rPr b="1" sz="5600" lang="en-US">
                <a:solidFill>
                  <a:srgbClr val="000000"/>
                </a:solidFill>
              </a:rPr>
              <a:t>t</a:t>
            </a:r>
            <a:r>
              <a:rPr b="1" sz="5600" lang="en-US">
                <a:solidFill>
                  <a:srgbClr val="000000"/>
                </a:solidFill>
              </a:rPr>
              <a:t>e</a:t>
            </a:r>
            <a:r>
              <a:rPr b="1" sz="5600" lang="en-US">
                <a:solidFill>
                  <a:srgbClr val="000000"/>
                </a:solidFill>
              </a:rPr>
              <a:t>s</a:t>
            </a:r>
            <a:r>
              <a:rPr b="1" sz="5600" lang="en-US">
                <a:solidFill>
                  <a:srgbClr val="000000"/>
                </a:solidFill>
              </a:rPr>
              <a:t>h</a:t>
            </a:r>
            <a:r>
              <a:rPr b="1" sz="5600" lang="en-US">
                <a:solidFill>
                  <a:srgbClr val="000000"/>
                </a:solidFill>
              </a:rPr>
              <a:t> Raj</a:t>
            </a:r>
            <a:endParaRPr sz="5600" lang="en-GB">
              <a:solidFill>
                <a:srgbClr val="000000"/>
              </a:solidFill>
            </a:endParaRPr>
          </a:p>
        </p:txBody>
      </p:sp>
      <p:sp>
        <p:nvSpPr>
          <p:cNvPr id="1048765" name=""/>
          <p:cNvSpPr txBox="1"/>
          <p:nvPr/>
        </p:nvSpPr>
        <p:spPr>
          <a:xfrm>
            <a:off x="3276098" y="4696547"/>
            <a:ext cx="8487573" cy="942340"/>
          </a:xfrm>
          <a:prstGeom prst="rect"/>
          <a:ln>
            <a:solidFill>
              <a:srgbClr val="000000"/>
            </a:solidFill>
            <a:prstDash val="solid"/>
          </a:ln>
        </p:spPr>
        <p:txBody>
          <a:bodyPr rtlCol="0" wrap="square">
            <a:spAutoFit/>
          </a:bodyPr>
          <a:p>
            <a:r>
              <a:rPr b="1" sz="5800" lang="en-US">
                <a:solidFill>
                  <a:srgbClr val="000000"/>
                </a:solidFill>
              </a:rPr>
              <a:t>T</a:t>
            </a:r>
            <a:r>
              <a:rPr b="1" sz="5800" lang="en-US">
                <a:solidFill>
                  <a:srgbClr val="000000"/>
                </a:solidFill>
              </a:rPr>
              <a:t>o</a:t>
            </a:r>
            <a:r>
              <a:rPr b="1" sz="5800" lang="en-US">
                <a:solidFill>
                  <a:srgbClr val="000000"/>
                </a:solidFill>
              </a:rPr>
              <a:t>p</a:t>
            </a:r>
            <a:r>
              <a:rPr b="1" sz="5800" lang="en-US">
                <a:solidFill>
                  <a:srgbClr val="000000"/>
                </a:solidFill>
              </a:rPr>
              <a:t>i</a:t>
            </a:r>
            <a:r>
              <a:rPr b="1" sz="5800" lang="en-US">
                <a:solidFill>
                  <a:srgbClr val="000000"/>
                </a:solidFill>
              </a:rPr>
              <a:t>c</a:t>
            </a:r>
            <a:r>
              <a:rPr b="1" sz="5800" lang="en-US">
                <a:solidFill>
                  <a:srgbClr val="000000"/>
                </a:solidFill>
              </a:rPr>
              <a:t>:</a:t>
            </a:r>
            <a:r>
              <a:rPr b="1" sz="5800" lang="en-US">
                <a:solidFill>
                  <a:srgbClr val="000000"/>
                </a:solidFill>
              </a:rPr>
              <a:t> </a:t>
            </a:r>
            <a:r>
              <a:rPr b="1" sz="5800" lang="en-US">
                <a:solidFill>
                  <a:srgbClr val="000000"/>
                </a:solidFill>
              </a:rPr>
              <a:t>I</a:t>
            </a:r>
            <a:r>
              <a:rPr b="1" sz="5800" lang="en-US">
                <a:solidFill>
                  <a:srgbClr val="000000"/>
                </a:solidFill>
              </a:rPr>
              <a:t>n</a:t>
            </a:r>
            <a:r>
              <a:rPr b="1" sz="5800" lang="en-US">
                <a:solidFill>
                  <a:srgbClr val="000000"/>
                </a:solidFill>
              </a:rPr>
              <a:t>n</a:t>
            </a:r>
            <a:r>
              <a:rPr b="1" sz="5800" lang="en-US">
                <a:solidFill>
                  <a:srgbClr val="000000"/>
                </a:solidFill>
              </a:rPr>
              <a:t>a</a:t>
            </a:r>
            <a:r>
              <a:rPr b="1" sz="5800" lang="en-US">
                <a:solidFill>
                  <a:srgbClr val="000000"/>
                </a:solidFill>
              </a:rPr>
              <a:t>t</a:t>
            </a:r>
            <a:r>
              <a:rPr b="1" sz="5800" lang="en-US">
                <a:solidFill>
                  <a:srgbClr val="000000"/>
                </a:solidFill>
              </a:rPr>
              <a:t>e</a:t>
            </a:r>
            <a:r>
              <a:rPr b="1" sz="5800" lang="en-US">
                <a:solidFill>
                  <a:srgbClr val="000000"/>
                </a:solidFill>
              </a:rPr>
              <a:t> </a:t>
            </a:r>
            <a:r>
              <a:rPr b="1" sz="5800" lang="en-US">
                <a:solidFill>
                  <a:srgbClr val="000000"/>
                </a:solidFill>
              </a:rPr>
              <a:t>immunity</a:t>
            </a:r>
            <a:endParaRPr b="1" sz="5800" lang="en-GB">
              <a:solidFill>
                <a:srgbClr val="000000"/>
              </a:solidFill>
            </a:endParaRPr>
          </a:p>
        </p:txBody>
      </p:sp>
      <p:pic>
        <p:nvPicPr>
          <p:cNvPr id="2097169" name="图片 1061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9745907" y="2452637"/>
            <a:ext cx="1990536" cy="1046931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57212" y="0"/>
            <a:ext cx="5964318" cy="6858000"/>
          </a:xfrm>
          <a:prstGeom prst="rect"/>
        </p:spPr>
      </p:pic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7083750" y="305923"/>
            <a:ext cx="4905661" cy="588666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40545" y="620547"/>
            <a:ext cx="11310911" cy="5026468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096000" y="1407830"/>
            <a:ext cx="5840965" cy="4268499"/>
          </a:xfrm>
          <a:prstGeom prst="rect"/>
        </p:spPr>
      </p:pic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310533" y="1205097"/>
            <a:ext cx="5212205" cy="4447806"/>
          </a:xfrm>
          <a:prstGeom prst="rect"/>
        </p:spPr>
      </p:pic>
      <p:sp>
        <p:nvSpPr>
          <p:cNvPr id="1048780" name=""/>
          <p:cNvSpPr txBox="1"/>
          <p:nvPr/>
        </p:nvSpPr>
        <p:spPr>
          <a:xfrm>
            <a:off x="2781381" y="1567230"/>
            <a:ext cx="843770" cy="205740"/>
          </a:xfrm>
          <a:prstGeom prst="rect"/>
        </p:spPr>
        <p:txBody>
          <a:bodyPr rtlCol="0" wrap="square">
            <a:spAutoFit/>
          </a:bodyPr>
          <a:p>
            <a:r>
              <a:rPr b="1" sz="900" lang="en-US">
                <a:solidFill>
                  <a:srgbClr val="000000"/>
                </a:solidFill>
              </a:rPr>
              <a:t>(</a:t>
            </a:r>
            <a:r>
              <a:rPr b="1" sz="900" lang="en-US">
                <a:solidFill>
                  <a:srgbClr val="000000"/>
                </a:solidFill>
              </a:rPr>
              <a:t>M</a:t>
            </a:r>
            <a:r>
              <a:rPr b="1" sz="900" lang="en-US">
                <a:solidFill>
                  <a:srgbClr val="000000"/>
                </a:solidFill>
              </a:rPr>
              <a:t>A</a:t>
            </a:r>
            <a:r>
              <a:rPr b="1" sz="900" lang="en-US">
                <a:solidFill>
                  <a:srgbClr val="000000"/>
                </a:solidFill>
              </a:rPr>
              <a:t>M</a:t>
            </a:r>
            <a:r>
              <a:rPr b="1" sz="900" lang="en-US">
                <a:solidFill>
                  <a:srgbClr val="000000"/>
                </a:solidFill>
              </a:rPr>
              <a:t>P</a:t>
            </a:r>
            <a:r>
              <a:rPr b="1" sz="900" lang="en-US">
                <a:solidFill>
                  <a:srgbClr val="000000"/>
                </a:solidFill>
              </a:rPr>
              <a:t>s</a:t>
            </a:r>
            <a:r>
              <a:rPr b="1" sz="900" lang="en-US">
                <a:solidFill>
                  <a:srgbClr val="000000"/>
                </a:solidFill>
              </a:rPr>
              <a:t>)</a:t>
            </a:r>
            <a:endParaRPr b="1" sz="900"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"/>
          <p:cNvSpPr>
            <a:spLocks noGrp="1"/>
          </p:cNvSpPr>
          <p:nvPr>
            <p:ph type="title"/>
          </p:nvPr>
        </p:nvSpPr>
        <p:spPr>
          <a:xfrm>
            <a:off x="-941385" y="13892400"/>
            <a:ext cx="10515600" cy="1325563"/>
          </a:xfrm>
        </p:spPr>
        <p:txBody>
          <a:bodyPr/>
          <a:p>
            <a:endParaRPr lang="en-GB"/>
          </a:p>
        </p:txBody>
      </p:sp>
      <p:sp>
        <p:nvSpPr>
          <p:cNvPr id="1048782" name=""/>
          <p:cNvSpPr>
            <a:spLocks noGrp="1"/>
          </p:cNvSpPr>
          <p:nvPr>
            <p:ph idx="1"/>
          </p:nvPr>
        </p:nvSpPr>
        <p:spPr>
          <a:xfrm>
            <a:off x="1676400" y="-3674005"/>
            <a:ext cx="10515600" cy="1518001"/>
          </a:xfrm>
        </p:spPr>
        <p:txBody>
          <a:bodyPr/>
          <a:p>
            <a:r>
              <a:rPr lang="en-US"/>
              <a:t>G</a:t>
            </a:r>
            <a:r>
              <a:rPr lang="en-US"/>
              <a:t>n</a:t>
            </a:r>
            <a:r>
              <a:rPr lang="en-US"/>
              <a:t>i</a:t>
            </a:r>
            <a:endParaRPr lang="en-GB"/>
          </a:p>
        </p:txBody>
      </p:sp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71045" y="1541114"/>
            <a:ext cx="5542671" cy="4353308"/>
          </a:xfrm>
          <a:prstGeom prst="rect"/>
        </p:spPr>
      </p:pic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390857" y="1517065"/>
            <a:ext cx="5489591" cy="4377356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13"/>
          <p:cNvGrpSpPr/>
          <p:nvPr/>
        </p:nvGrpSpPr>
        <p:grpSpPr>
          <a:xfrm>
            <a:off x="5197784" y="2201161"/>
            <a:ext cx="641555" cy="2959063"/>
            <a:chOff x="-866775" y="1870075"/>
            <a:chExt cx="1158875" cy="5345113"/>
          </a:xfrm>
        </p:grpSpPr>
        <p:sp>
          <p:nvSpPr>
            <p:cNvPr id="1048783" name="Oval 79"/>
            <p:cNvSpPr>
              <a:spLocks noChangeArrowheads="1"/>
            </p:cNvSpPr>
            <p:nvPr/>
          </p:nvSpPr>
          <p:spPr bwMode="auto">
            <a:xfrm>
              <a:off x="-542925" y="7015163"/>
              <a:ext cx="203200" cy="200025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84" name="Freeform 80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85" name="Oval 81"/>
            <p:cNvSpPr>
              <a:spLocks noChangeArrowheads="1"/>
            </p:cNvSpPr>
            <p:nvPr/>
          </p:nvSpPr>
          <p:spPr bwMode="auto">
            <a:xfrm>
              <a:off x="-866775" y="3717925"/>
              <a:ext cx="203200" cy="201613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86" name="Freeform 82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pic>
        <p:nvPicPr>
          <p:cNvPr id="2097180" name="图片 12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493301"/>
            <a:ext cx="7743031" cy="5176620"/>
          </a:xfrm>
          <a:prstGeom prst="rect"/>
        </p:spPr>
      </p:pic>
      <p:sp>
        <p:nvSpPr>
          <p:cNvPr id="1048787" name="矩形 4"/>
          <p:cNvSpPr/>
          <p:nvPr/>
        </p:nvSpPr>
        <p:spPr>
          <a:xfrm>
            <a:off x="320350" y="1114579"/>
            <a:ext cx="5985122" cy="5209540"/>
          </a:xfrm>
          <a:prstGeom prst="rect"/>
          <a:noFill/>
          <a:scene3d>
            <a:camera prst="isometricTopUp">
              <a:rot lat="19440000" lon="18960000" rev="3600000"/>
            </a:camera>
            <a:lightRig dir="t" rig="threePt"/>
          </a:scene3d>
        </p:spPr>
        <p:txBody>
          <a:bodyPr rtlCol="0" wrap="square">
            <a:spAutoFit/>
          </a:bodyPr>
          <a:p>
            <a:pPr algn="ctr"/>
            <a:r>
              <a:rPr altLang="zh-CN" dirty="0" sz="34400" lang="en-US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altLang="en-US" dirty="0" sz="34400" lang="zh-CN">
              <a:solidFill>
                <a:srgbClr val="5C8E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45741" name="直接连接符 18"/>
          <p:cNvCxnSpPr>
            <a:cxnSpLocks/>
          </p:cNvCxnSpPr>
          <p:nvPr/>
        </p:nvCxnSpPr>
        <p:spPr>
          <a:xfrm>
            <a:off x="0" y="5850112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2" name="直接连接符 19"/>
          <p:cNvCxnSpPr>
            <a:cxnSpLocks/>
          </p:cNvCxnSpPr>
          <p:nvPr/>
        </p:nvCxnSpPr>
        <p:spPr>
          <a:xfrm>
            <a:off x="9745907" y="159080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88" name="Oval 79"/>
          <p:cNvSpPr>
            <a:spLocks noChangeArrowheads="1"/>
          </p:cNvSpPr>
          <p:nvPr/>
        </p:nvSpPr>
        <p:spPr bwMode="auto">
          <a:xfrm>
            <a:off x="2085645" y="6661119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789" name="Oval 79"/>
          <p:cNvSpPr>
            <a:spLocks noChangeArrowheads="1"/>
          </p:cNvSpPr>
          <p:nvPr/>
        </p:nvSpPr>
        <p:spPr bwMode="auto">
          <a:xfrm>
            <a:off x="9987585" y="103713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pic>
        <p:nvPicPr>
          <p:cNvPr id="2097181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2141890" y="526557"/>
            <a:ext cx="2855914" cy="2254012"/>
          </a:xfrm>
          <a:prstGeom prst="rect"/>
        </p:spPr>
      </p:pic>
      <p:sp>
        <p:nvSpPr>
          <p:cNvPr id="1048790" name="圆角矩形 55"/>
          <p:cNvSpPr/>
          <p:nvPr/>
        </p:nvSpPr>
        <p:spPr>
          <a:xfrm>
            <a:off x="7493597" y="1409160"/>
            <a:ext cx="4504620" cy="3629947"/>
          </a:xfrm>
          <a:prstGeom prst="roundRect"/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R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e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g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ulation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 of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 Innate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i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m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m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une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r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e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s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ponse</a:t>
            </a:r>
            <a:r>
              <a:rPr altLang="en-US" b="1" sz="58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endParaRPr altLang="en-US" b="1" sz="5800" lang="zh-CN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2097182" name="图片 102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 rot="10800000" flipV="1">
            <a:off x="5197784" y="1653563"/>
            <a:ext cx="2215379" cy="2065786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"/>
          <p:cNvSpPr>
            <a:spLocks noGrp="1"/>
          </p:cNvSpPr>
          <p:nvPr>
            <p:ph type="title"/>
          </p:nvPr>
        </p:nvSpPr>
        <p:spPr>
          <a:xfrm>
            <a:off x="282977" y="-4949643"/>
            <a:ext cx="10515600" cy="1325563"/>
          </a:xfrm>
        </p:spPr>
        <p:txBody>
          <a:bodyPr/>
          <a:p>
            <a:endParaRPr lang="en-GB"/>
          </a:p>
        </p:txBody>
      </p:sp>
      <p:sp>
        <p:nvSpPr>
          <p:cNvPr id="1048792" name=""/>
          <p:cNvSpPr>
            <a:spLocks noGrp="1"/>
          </p:cNvSpPr>
          <p:nvPr>
            <p:ph idx="1"/>
          </p:nvPr>
        </p:nvSpPr>
        <p:spPr>
          <a:xfrm>
            <a:off x="2570574" y="2007220"/>
            <a:ext cx="7050850" cy="3600336"/>
          </a:xfrm>
          <a:solidFill>
            <a:srgbClr val="FFFFFF"/>
          </a:solidFill>
          <a:ln>
            <a:solidFill>
              <a:srgbClr val="FFFFFF"/>
            </a:solidFill>
            <a:prstDash val="solid"/>
          </a:ln>
        </p:spPr>
        <p:txBody>
          <a:bodyPr>
            <a:normAutofit/>
          </a:bodyPr>
          <a:p>
            <a:pPr indent="0" marL="0">
              <a:buNone/>
            </a:pPr>
            <a:r>
              <a:rPr b="0" sz="2900" lang="en-US"/>
              <a:t>I</a:t>
            </a:r>
            <a:r>
              <a:rPr b="0" sz="2900" lang="en-US"/>
              <a:t>n</a:t>
            </a:r>
            <a:r>
              <a:rPr b="0" sz="2900" lang="en-US"/>
              <a:t>n</a:t>
            </a:r>
            <a:r>
              <a:rPr b="0" sz="2900" lang="en-US"/>
              <a:t>a</a:t>
            </a:r>
            <a:r>
              <a:rPr b="0" sz="2900" lang="en-US"/>
              <a:t>t</a:t>
            </a:r>
            <a:r>
              <a:rPr b="0" sz="2900" lang="en-US"/>
              <a:t>e</a:t>
            </a:r>
            <a:r>
              <a:rPr b="0" sz="2900" lang="en-US"/>
              <a:t> </a:t>
            </a:r>
            <a:r>
              <a:rPr b="0" sz="2900" lang="en-US"/>
              <a:t>immune</a:t>
            </a:r>
            <a:r>
              <a:rPr b="0" sz="2900" lang="en-US"/>
              <a:t> respons</a:t>
            </a:r>
            <a:r>
              <a:rPr b="0" sz="2900" lang="en-US"/>
              <a:t>es</a:t>
            </a:r>
            <a:r>
              <a:rPr b="0" sz="2900" lang="en-US"/>
              <a:t> </a:t>
            </a:r>
            <a:r>
              <a:rPr b="0" sz="2900" lang="en-US"/>
              <a:t>a</a:t>
            </a:r>
            <a:r>
              <a:rPr b="0" sz="2900" lang="en-US"/>
              <a:t>r</a:t>
            </a:r>
            <a:r>
              <a:rPr b="0" sz="2900" lang="en-US"/>
              <a:t>e</a:t>
            </a:r>
            <a:r>
              <a:rPr b="0" sz="2900" lang="en-US"/>
              <a:t> </a:t>
            </a:r>
            <a:r>
              <a:rPr b="0" sz="2900" lang="en-US"/>
              <a:t>r</a:t>
            </a:r>
            <a:r>
              <a:rPr b="0" sz="2900" lang="en-US"/>
              <a:t>e</a:t>
            </a:r>
            <a:r>
              <a:rPr b="0" sz="2900" lang="en-US"/>
              <a:t>g</a:t>
            </a:r>
            <a:r>
              <a:rPr b="0" sz="2900" lang="en-US"/>
              <a:t>u</a:t>
            </a:r>
            <a:r>
              <a:rPr b="0" sz="2900" lang="en-US"/>
              <a:t>l</a:t>
            </a:r>
            <a:r>
              <a:rPr b="0" sz="2900" lang="en-US"/>
              <a:t>a</a:t>
            </a:r>
            <a:r>
              <a:rPr b="0" sz="2900" lang="en-US"/>
              <a:t>t</a:t>
            </a:r>
            <a:r>
              <a:rPr b="0" sz="2900" lang="en-US"/>
              <a:t>ed</a:t>
            </a:r>
            <a:r>
              <a:rPr b="0" sz="2900" lang="en-US"/>
              <a:t> by</a:t>
            </a:r>
            <a:r>
              <a:rPr b="0" sz="2900" lang="en-US"/>
              <a:t> </a:t>
            </a:r>
            <a:r>
              <a:rPr b="0" sz="2900" lang="en-US"/>
              <a:t>p</a:t>
            </a:r>
            <a:r>
              <a:rPr b="0" sz="2900" lang="en-US"/>
              <a:t>o</a:t>
            </a:r>
            <a:r>
              <a:rPr b="0" sz="2900" lang="en-US"/>
              <a:t>s</a:t>
            </a:r>
            <a:r>
              <a:rPr b="0" sz="2900" lang="en-US"/>
              <a:t>i</a:t>
            </a:r>
            <a:r>
              <a:rPr b="0" sz="2900" lang="en-US"/>
              <a:t>tive</a:t>
            </a:r>
            <a:r>
              <a:rPr b="0" sz="2900" lang="en-US"/>
              <a:t> and</a:t>
            </a:r>
            <a:r>
              <a:rPr b="0" sz="2900" lang="en-US"/>
              <a:t> </a:t>
            </a:r>
            <a:r>
              <a:rPr b="0" sz="2900" lang="en-US"/>
              <a:t>n</a:t>
            </a:r>
            <a:r>
              <a:rPr b="0" sz="2900" lang="en-US"/>
              <a:t>e</a:t>
            </a:r>
            <a:r>
              <a:rPr b="0" sz="2900" lang="en-US"/>
              <a:t>g</a:t>
            </a:r>
            <a:r>
              <a:rPr b="0" sz="2900" lang="en-US"/>
              <a:t>a</a:t>
            </a:r>
            <a:r>
              <a:rPr b="0" sz="2900" lang="en-US"/>
              <a:t>t</a:t>
            </a:r>
            <a:r>
              <a:rPr b="0" sz="2900" lang="en-US"/>
              <a:t>ive</a:t>
            </a:r>
            <a:r>
              <a:rPr b="0" sz="2900" lang="en-US"/>
              <a:t> </a:t>
            </a:r>
            <a:r>
              <a:rPr b="0" sz="2900" lang="en-US"/>
              <a:t>feedback</a:t>
            </a:r>
            <a:r>
              <a:rPr b="0" sz="2900" lang="en-US"/>
              <a:t> </a:t>
            </a:r>
            <a:r>
              <a:rPr b="0" sz="2900" lang="en-US"/>
              <a:t>m</a:t>
            </a:r>
            <a:r>
              <a:rPr b="0" sz="2900" lang="en-US"/>
              <a:t>e</a:t>
            </a:r>
            <a:r>
              <a:rPr b="0" sz="2900" lang="en-US"/>
              <a:t>c</a:t>
            </a:r>
            <a:r>
              <a:rPr b="0" sz="2900" lang="en-US"/>
              <a:t>hanism</a:t>
            </a:r>
            <a:r>
              <a:rPr b="0" sz="2900" lang="en-US"/>
              <a:t> </a:t>
            </a:r>
            <a:r>
              <a:rPr b="0" sz="2900" lang="en-US"/>
              <a:t>t</a:t>
            </a:r>
            <a:r>
              <a:rPr b="0" sz="2900" lang="en-US"/>
              <a:t>o</a:t>
            </a:r>
            <a:r>
              <a:rPr b="0" sz="2900" lang="en-US"/>
              <a:t> </a:t>
            </a:r>
            <a:r>
              <a:rPr b="0" sz="2900" lang="en-US"/>
              <a:t>p</a:t>
            </a:r>
            <a:r>
              <a:rPr b="0" sz="2900" lang="en-US"/>
              <a:t>r</a:t>
            </a:r>
            <a:r>
              <a:rPr b="0" sz="2900" lang="en-US"/>
              <a:t>o</a:t>
            </a:r>
            <a:r>
              <a:rPr b="0" sz="2900" lang="en-US"/>
              <a:t>d</a:t>
            </a:r>
            <a:r>
              <a:rPr b="0" sz="2900" lang="en-US"/>
              <a:t>uce</a:t>
            </a:r>
            <a:r>
              <a:rPr b="0" sz="2900" lang="en-US"/>
              <a:t> </a:t>
            </a:r>
            <a:r>
              <a:rPr b="0" sz="2900" lang="en-US"/>
              <a:t>p</a:t>
            </a:r>
            <a:r>
              <a:rPr b="0" sz="2900" lang="en-US"/>
              <a:t>r</a:t>
            </a:r>
            <a:r>
              <a:rPr b="0" sz="2900" lang="en-US"/>
              <a:t>o</a:t>
            </a:r>
            <a:r>
              <a:rPr b="0" sz="2900" lang="en-US"/>
              <a:t>p</a:t>
            </a:r>
            <a:r>
              <a:rPr b="0" sz="2900" lang="en-US"/>
              <a:t>e</a:t>
            </a:r>
            <a:r>
              <a:rPr b="0" sz="2900" lang="en-US"/>
              <a:t>r</a:t>
            </a:r>
            <a:r>
              <a:rPr b="0" sz="2900" lang="en-US"/>
              <a:t> </a:t>
            </a:r>
            <a:r>
              <a:rPr b="0" sz="2900" lang="en-US"/>
              <a:t>a</a:t>
            </a:r>
            <a:r>
              <a:rPr b="0" sz="2900" lang="en-US"/>
              <a:t>n</a:t>
            </a:r>
            <a:r>
              <a:rPr b="0" sz="2900" lang="en-US"/>
              <a:t>d</a:t>
            </a:r>
            <a:r>
              <a:rPr b="0" sz="2900" lang="en-US"/>
              <a:t> </a:t>
            </a:r>
            <a:r>
              <a:rPr b="0" sz="2900" lang="en-US"/>
              <a:t>a</a:t>
            </a:r>
            <a:r>
              <a:rPr b="0" sz="2900" lang="en-US"/>
              <a:t>d</a:t>
            </a:r>
            <a:r>
              <a:rPr b="0" sz="2900" lang="en-US"/>
              <a:t>e</a:t>
            </a:r>
            <a:r>
              <a:rPr b="0" sz="2900" lang="en-US"/>
              <a:t>q</a:t>
            </a:r>
            <a:r>
              <a:rPr b="0" sz="2900" lang="en-US"/>
              <a:t>uate</a:t>
            </a:r>
            <a:r>
              <a:rPr b="0" sz="2900" lang="en-US"/>
              <a:t> </a:t>
            </a:r>
            <a:r>
              <a:rPr b="0" sz="2900" lang="en-US"/>
              <a:t>r</a:t>
            </a:r>
            <a:r>
              <a:rPr b="0" sz="2900" lang="en-US"/>
              <a:t>e</a:t>
            </a:r>
            <a:r>
              <a:rPr b="0" sz="2900" lang="en-US"/>
              <a:t>s</a:t>
            </a:r>
            <a:r>
              <a:rPr b="0" sz="2900" lang="en-US"/>
              <a:t>p</a:t>
            </a:r>
            <a:r>
              <a:rPr b="0" sz="2900" lang="en-US"/>
              <a:t>onse</a:t>
            </a:r>
            <a:r>
              <a:rPr b="0" sz="2900" lang="en-US"/>
              <a:t> </a:t>
            </a:r>
            <a:r>
              <a:rPr b="0" sz="2900" lang="en-US"/>
              <a:t>.</a:t>
            </a:r>
            <a:r>
              <a:rPr b="0" sz="2900" lang="en-US"/>
              <a:t> </a:t>
            </a:r>
            <a:r>
              <a:rPr b="0" sz="2900" lang="en-US"/>
              <a:t> </a:t>
            </a:r>
            <a:r>
              <a:rPr b="0" sz="2900" lang="en-US"/>
              <a:t> </a:t>
            </a:r>
            <a:endParaRPr lang="en-GB"/>
          </a:p>
        </p:txBody>
      </p:sp>
      <p:sp>
        <p:nvSpPr>
          <p:cNvPr id="1048793" name=""/>
          <p:cNvSpPr txBox="1"/>
          <p:nvPr/>
        </p:nvSpPr>
        <p:spPr>
          <a:xfrm>
            <a:off x="8192000" y="-413462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en-GB">
                <a:solidFill>
                  <a:srgbClr val="000000"/>
                </a:solidFill>
              </a:rPr>
              <a:t/>
            </a:r>
            <a:endParaRPr sz="2800" lang="en-GB">
              <a:solidFill>
                <a:srgbClr val="000000"/>
              </a:solidFill>
            </a:endParaRPr>
          </a:p>
        </p:txBody>
      </p:sp>
      <p:sp>
        <p:nvSpPr>
          <p:cNvPr id="1048794" name=""/>
          <p:cNvSpPr>
            <a:spLocks noGrp="1"/>
          </p:cNvSpPr>
          <p:nvPr>
            <p:ph idx="1"/>
          </p:nvPr>
        </p:nvSpPr>
        <p:spPr>
          <a:xfrm>
            <a:off x="1928940" y="393423"/>
            <a:ext cx="8901985" cy="1237575"/>
          </a:xfrm>
          <a:prstGeom prst="rect"/>
          <a:noFill/>
          <a:ln>
            <a:solidFill>
              <a:srgbClr val="000000"/>
            </a:solidFill>
            <a:prstDash val="solid"/>
          </a:ln>
        </p:spPr>
        <p:txBody>
          <a:bodyPr bIns="45720" lIns="91440" rIns="91440" rtlCol="0" tIns="45720" vert="horz">
            <a:no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b="1" sz="3600" lang="en-US"/>
              <a:t>R</a:t>
            </a:r>
            <a:r>
              <a:rPr b="1" sz="3600" lang="en-US"/>
              <a:t>e</a:t>
            </a:r>
            <a:r>
              <a:rPr b="1" sz="3600" lang="en-US"/>
              <a:t>g</a:t>
            </a:r>
            <a:r>
              <a:rPr b="1" sz="3600" lang="en-US"/>
              <a:t>u</a:t>
            </a:r>
            <a:r>
              <a:rPr b="1" sz="3600" lang="en-US"/>
              <a:t>l</a:t>
            </a:r>
            <a:r>
              <a:rPr b="1" sz="3600" lang="en-US"/>
              <a:t>ation</a:t>
            </a:r>
            <a:r>
              <a:rPr b="1" sz="3600" lang="en-US"/>
              <a:t> </a:t>
            </a:r>
            <a:r>
              <a:rPr b="1" sz="3600" lang="en-US"/>
              <a:t>o</a:t>
            </a:r>
            <a:r>
              <a:rPr b="1" sz="3600" lang="en-US"/>
              <a:t>f</a:t>
            </a:r>
            <a:r>
              <a:rPr b="1" sz="3600" lang="en-US"/>
              <a:t> </a:t>
            </a:r>
            <a:r>
              <a:rPr b="1" sz="3600" lang="en-US"/>
              <a:t>Innate</a:t>
            </a:r>
            <a:r>
              <a:rPr b="1" sz="3600" lang="en-US"/>
              <a:t> immune</a:t>
            </a:r>
            <a:r>
              <a:rPr b="1" sz="3600" lang="en-US"/>
              <a:t> response</a:t>
            </a:r>
            <a:endParaRPr b="1" sz="3600"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文本框 5"/>
          <p:cNvSpPr txBox="1"/>
          <p:nvPr/>
        </p:nvSpPr>
        <p:spPr>
          <a:xfrm>
            <a:off x="4253836" y="3781084"/>
            <a:ext cx="7558486" cy="1513840"/>
          </a:xfrm>
          <a:prstGeom prst="rect"/>
          <a:noFill/>
          <a:scene3d>
            <a:camera prst="isometricTopUp">
              <a:rot lat="19440000" lon="18960000" rev="3600000"/>
            </a:camera>
            <a:lightRig dir="t" rig="threePt"/>
          </a:scene3d>
        </p:spPr>
        <p:txBody>
          <a:bodyPr rtlCol="0" wrap="square">
            <a:spAutoFit/>
          </a:bodyPr>
          <a:lstStyle>
            <a:defPPr>
              <a:defRPr lang="zh-CN"/>
            </a:defPPr>
            <a:lvl1pPr>
              <a:defRPr b="1" sz="2400">
                <a:gradFill>
                  <a:gsLst>
                    <a:gs pos="0">
                      <a:srgbClr val="FFA4A4"/>
                    </a:gs>
                    <a:gs pos="85000">
                      <a:srgbClr val="FF8282"/>
                    </a:gs>
                  </a:gsLst>
                  <a:lin ang="5400000" scaled="1"/>
                </a:gradFill>
                <a:latin typeface="造字工房悦圆（非商用）常规体" pitchFamily="50" charset="-122"/>
                <a:ea typeface="造字工房悦圆（非商用）常规体" pitchFamily="50" charset="-122"/>
              </a:defRPr>
            </a:lvl1pPr>
          </a:lstStyle>
          <a:p>
            <a:r>
              <a:rPr altLang="zh-CN" b="0" dirty="0" sz="9600" lang="en-US" smtClean="0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zh-CN" b="0" dirty="0" sz="9600" lang="en-US" smtClean="0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zh-CN" b="0" dirty="0" sz="9600" lang="en-US" smtClean="0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ANK</a:t>
            </a:r>
            <a:r>
              <a:rPr altLang="zh-CN" b="0" dirty="0" sz="9600" lang="en-US" smtClean="0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</a:t>
            </a:r>
            <a:endParaRPr altLang="en-US" b="0" dirty="0" sz="9600" lang="zh-CN">
              <a:solidFill>
                <a:srgbClr val="5C8E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796" name="矩形 471"/>
          <p:cNvSpPr>
            <a:spLocks noChangeArrowheads="1"/>
          </p:cNvSpPr>
          <p:nvPr/>
        </p:nvSpPr>
        <p:spPr bwMode="auto">
          <a:xfrm>
            <a:off x="6654825" y="4671156"/>
            <a:ext cx="5157497" cy="523220"/>
          </a:xfrm>
          <a:prstGeom prst="rect"/>
          <a:noFill/>
          <a:scene3d>
            <a:camera prst="isometricTopUp">
              <a:rot lat="19440000" lon="18960000" rev="3600000"/>
            </a:camera>
            <a:lightRig dir="t" rig="threePt"/>
          </a:scene3d>
        </p:spPr>
        <p:txBody>
          <a:bodyPr rtlCol="0" wrap="square">
            <a:spAutoFit/>
          </a:bodyPr>
          <a:p>
            <a:r>
              <a:rPr altLang="zh-CN" dirty="0" sz="2800"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WATCHING</a:t>
            </a:r>
            <a:endParaRPr altLang="zh-CN" dirty="0" sz="2800"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45743" name="直接连接符 7"/>
          <p:cNvCxnSpPr>
            <a:cxnSpLocks/>
          </p:cNvCxnSpPr>
          <p:nvPr/>
        </p:nvCxnSpPr>
        <p:spPr>
          <a:xfrm flipV="1">
            <a:off x="7307687" y="4538005"/>
            <a:ext cx="2249500" cy="1344064"/>
          </a:xfrm>
          <a:prstGeom prst="line"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9"/>
          <p:cNvGrpSpPr/>
          <p:nvPr/>
        </p:nvGrpSpPr>
        <p:grpSpPr>
          <a:xfrm>
            <a:off x="5736181" y="2909636"/>
            <a:ext cx="641555" cy="2959063"/>
            <a:chOff x="-866775" y="1870075"/>
            <a:chExt cx="1158875" cy="5345113"/>
          </a:xfrm>
        </p:grpSpPr>
        <p:sp>
          <p:nvSpPr>
            <p:cNvPr id="1048797" name="Oval 79"/>
            <p:cNvSpPr>
              <a:spLocks noChangeArrowheads="1"/>
            </p:cNvSpPr>
            <p:nvPr/>
          </p:nvSpPr>
          <p:spPr bwMode="auto">
            <a:xfrm>
              <a:off x="-542925" y="7015163"/>
              <a:ext cx="203200" cy="200025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98" name="Freeform 80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99" name="Oval 81"/>
            <p:cNvSpPr>
              <a:spLocks noChangeArrowheads="1"/>
            </p:cNvSpPr>
            <p:nvPr/>
          </p:nvSpPr>
          <p:spPr bwMode="auto">
            <a:xfrm>
              <a:off x="-866775" y="3717925"/>
              <a:ext cx="203200" cy="201613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800" name="Freeform 82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pic>
        <p:nvPicPr>
          <p:cNvPr id="2097183" name="图片 1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661645" y="284842"/>
            <a:ext cx="9895218" cy="5249589"/>
          </a:xfrm>
          <a:prstGeom prst="rect"/>
        </p:spPr>
      </p:pic>
      <p:pic>
        <p:nvPicPr>
          <p:cNvPr id="2097184" name="图片 16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2966690" y="309979"/>
            <a:ext cx="2574293" cy="2314815"/>
          </a:xfrm>
          <a:prstGeom prst="rect"/>
        </p:spPr>
      </p:pic>
      <p:pic>
        <p:nvPicPr>
          <p:cNvPr id="2097185" name="图片 1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5540983" y="1242645"/>
            <a:ext cx="3063875" cy="2535050"/>
          </a:xfrm>
          <a:prstGeom prst="rect"/>
        </p:spPr>
      </p:pic>
      <p:pic>
        <p:nvPicPr>
          <p:cNvPr id="2097186" name="图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3422884" y="2541827"/>
            <a:ext cx="2313297" cy="2478514"/>
          </a:xfrm>
          <a:prstGeom prst="rect"/>
        </p:spPr>
      </p:pic>
      <p:pic>
        <p:nvPicPr>
          <p:cNvPr id="2097187" name="图片 22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291468" y="1522327"/>
            <a:ext cx="2875437" cy="2380938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16" presetSubtype="37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dur="500" id="10"/>
                                        <p:tgtEl>
                                          <p:spTgt spid="3145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3"/>
                                        <p:tgtEl>
                                          <p:spTgt spid="104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95" grpId="0"/>
      <p:bldP spid="10487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文本框 4"/>
          <p:cNvSpPr txBox="1"/>
          <p:nvPr/>
        </p:nvSpPr>
        <p:spPr>
          <a:xfrm>
            <a:off x="1223045" y="3158837"/>
            <a:ext cx="4911282" cy="993141"/>
          </a:xfrm>
          <a:prstGeom prst="rect"/>
          <a:noFill/>
          <a:scene3d>
            <a:camera prst="isometricTopUp">
              <a:rot lat="19440000" lon="18960000" rev="3600000"/>
            </a:camera>
            <a:lightRig dir="t" rig="threePt"/>
          </a:scene3d>
        </p:spPr>
        <p:txBody>
          <a:bodyPr rtlCol="0" wrap="square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1pPr>
            <a:lvl2pPr indent="-285750" marL="7429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indent="-228600" marL="11430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indent="-228600" marL="16002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indent="-228600" marL="2057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altLang="zh-CN" dirty="0" sz="6000"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altLang="zh-CN" dirty="0" sz="6000"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97158" name="图片 6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65997" y="757205"/>
            <a:ext cx="4587756" cy="3032514"/>
          </a:xfrm>
          <a:prstGeom prst="rect"/>
        </p:spPr>
      </p:pic>
      <p:sp>
        <p:nvSpPr>
          <p:cNvPr id="1048690" name="矩形 10"/>
          <p:cNvSpPr/>
          <p:nvPr/>
        </p:nvSpPr>
        <p:spPr>
          <a:xfrm flipH="0" flipV="0">
            <a:off x="5362084" y="11197107"/>
            <a:ext cx="221953" cy="1574473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dirty="0" sz="3200"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altLang="en-US" dirty="0" sz="320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691" name="矩形 13"/>
          <p:cNvSpPr/>
          <p:nvPr/>
        </p:nvSpPr>
        <p:spPr>
          <a:xfrm>
            <a:off x="5473059" y="8691298"/>
            <a:ext cx="546693" cy="572921"/>
          </a:xfrm>
          <a:prstGeom prst="rect"/>
          <a:solidFill>
            <a:srgbClr val="5C8EAA"/>
          </a:solidFill>
          <a:ln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dirty="0" sz="3200"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altLang="en-US" dirty="0" sz="320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692" name="矩形 16"/>
          <p:cNvSpPr/>
          <p:nvPr/>
        </p:nvSpPr>
        <p:spPr>
          <a:xfrm flipV="1">
            <a:off x="5297908" y="7895347"/>
            <a:ext cx="874339" cy="2164823"/>
          </a:xfrm>
          <a:prstGeom prst="rect"/>
          <a:solidFill>
            <a:srgbClr val="000000"/>
          </a:solidFill>
          <a:ln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dirty="0" sz="3200"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altLang="en-US" dirty="0" sz="320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693" name="矩形 20"/>
          <p:cNvSpPr/>
          <p:nvPr/>
        </p:nvSpPr>
        <p:spPr>
          <a:xfrm>
            <a:off x="10459963" y="2103943"/>
            <a:ext cx="252000" cy="36000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694" name="矩形 22"/>
          <p:cNvSpPr/>
          <p:nvPr/>
        </p:nvSpPr>
        <p:spPr>
          <a:xfrm>
            <a:off x="10459963" y="3117689"/>
            <a:ext cx="252000" cy="36000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695" name="矩形 24"/>
          <p:cNvSpPr/>
          <p:nvPr/>
        </p:nvSpPr>
        <p:spPr>
          <a:xfrm>
            <a:off x="10459963" y="4159267"/>
            <a:ext cx="252000" cy="36000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696" name="矩形 26"/>
          <p:cNvSpPr/>
          <p:nvPr/>
        </p:nvSpPr>
        <p:spPr>
          <a:xfrm>
            <a:off x="10459963" y="5167752"/>
            <a:ext cx="252000" cy="36000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45733" name="直接连接符 28"/>
          <p:cNvCxnSpPr>
            <a:cxnSpLocks/>
          </p:cNvCxnSpPr>
          <p:nvPr/>
        </p:nvCxnSpPr>
        <p:spPr>
          <a:xfrm>
            <a:off x="0" y="6716486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直接连接符 29"/>
          <p:cNvCxnSpPr>
            <a:cxnSpLocks/>
          </p:cNvCxnSpPr>
          <p:nvPr/>
        </p:nvCxnSpPr>
        <p:spPr>
          <a:xfrm>
            <a:off x="9745907" y="159080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97" name="Oval 79"/>
          <p:cNvSpPr>
            <a:spLocks noChangeArrowheads="1"/>
          </p:cNvSpPr>
          <p:nvPr/>
        </p:nvSpPr>
        <p:spPr bwMode="auto">
          <a:xfrm>
            <a:off x="2085645" y="6661119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698" name="Oval 79"/>
          <p:cNvSpPr>
            <a:spLocks noChangeArrowheads="1"/>
          </p:cNvSpPr>
          <p:nvPr/>
        </p:nvSpPr>
        <p:spPr bwMode="auto">
          <a:xfrm>
            <a:off x="9987585" y="103713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699" name=""/>
          <p:cNvSpPr txBox="1"/>
          <p:nvPr/>
        </p:nvSpPr>
        <p:spPr>
          <a:xfrm>
            <a:off x="6974721" y="594330"/>
            <a:ext cx="2358984" cy="624840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I</a:t>
            </a:r>
            <a:r>
              <a:rPr b="1" sz="3600" lang="en-US">
                <a:solidFill>
                  <a:srgbClr val="000000"/>
                </a:solidFill>
              </a:rPr>
              <a:t>m</a:t>
            </a:r>
            <a:r>
              <a:rPr b="1" sz="3600" lang="en-US">
                <a:solidFill>
                  <a:srgbClr val="000000"/>
                </a:solidFill>
              </a:rPr>
              <a:t>m</a:t>
            </a:r>
            <a:r>
              <a:rPr b="1" sz="3600" lang="en-US">
                <a:solidFill>
                  <a:srgbClr val="000000"/>
                </a:solidFill>
              </a:rPr>
              <a:t>u</a:t>
            </a:r>
            <a:r>
              <a:rPr b="1" sz="3600" lang="en-US">
                <a:solidFill>
                  <a:srgbClr val="000000"/>
                </a:solidFill>
              </a:rPr>
              <a:t>nity</a:t>
            </a:r>
            <a:endParaRPr b="1" sz="3600" lang="en-GB">
              <a:solidFill>
                <a:srgbClr val="000000"/>
              </a:solidFill>
            </a:endParaRPr>
          </a:p>
        </p:txBody>
      </p:sp>
      <p:sp>
        <p:nvSpPr>
          <p:cNvPr id="1048700" name="L 形 10"/>
          <p:cNvSpPr/>
          <p:nvPr/>
        </p:nvSpPr>
        <p:spPr>
          <a:xfrm rot="155745" flipH="1" flipV="1">
            <a:off x="6580029" y="-6617073"/>
            <a:ext cx="789385" cy="3143332"/>
          </a:xfrm>
          <a:prstGeom prst="corner">
            <a:avLst>
              <a:gd name="adj1" fmla="val 1956"/>
              <a:gd name="adj2" fmla="val 1885"/>
            </a:avLst>
          </a:prstGeom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048701" name="矩形 3"/>
          <p:cNvSpPr/>
          <p:nvPr/>
        </p:nvSpPr>
        <p:spPr>
          <a:xfrm rot="21600000" flipV="1">
            <a:off x="6323482" y="9589425"/>
            <a:ext cx="601624" cy="1053187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dirty="0" sz="3200"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altLang="en-US" dirty="0" sz="320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702" name="矩形 3"/>
          <p:cNvSpPr/>
          <p:nvPr/>
        </p:nvSpPr>
        <p:spPr>
          <a:xfrm rot="17817612" flipV="1">
            <a:off x="10488970" y="-19807756"/>
            <a:ext cx="20391020" cy="11439164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dirty="0" sz="3200"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altLang="en-US" dirty="0" sz="3200" 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703" name=""/>
          <p:cNvSpPr txBox="1"/>
          <p:nvPr/>
        </p:nvSpPr>
        <p:spPr>
          <a:xfrm>
            <a:off x="6711963" y="1791523"/>
            <a:ext cx="4000000" cy="624839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I</a:t>
            </a:r>
            <a:r>
              <a:rPr b="1" sz="3600" lang="en-US">
                <a:solidFill>
                  <a:srgbClr val="000000"/>
                </a:solidFill>
              </a:rPr>
              <a:t>n</a:t>
            </a:r>
            <a:r>
              <a:rPr b="1" sz="3600" lang="en-US">
                <a:solidFill>
                  <a:srgbClr val="000000"/>
                </a:solidFill>
              </a:rPr>
              <a:t>n</a:t>
            </a:r>
            <a:r>
              <a:rPr b="1" sz="3600" lang="en-US">
                <a:solidFill>
                  <a:srgbClr val="000000"/>
                </a:solidFill>
              </a:rPr>
              <a:t>a</a:t>
            </a:r>
            <a:r>
              <a:rPr b="1" sz="3600" lang="en-US">
                <a:solidFill>
                  <a:srgbClr val="000000"/>
                </a:solidFill>
              </a:rPr>
              <a:t>t</a:t>
            </a:r>
            <a:r>
              <a:rPr b="1" sz="3600" lang="en-US">
                <a:solidFill>
                  <a:srgbClr val="000000"/>
                </a:solidFill>
              </a:rPr>
              <a:t>e</a:t>
            </a:r>
            <a:r>
              <a:rPr b="1" sz="3600" lang="en-US">
                <a:solidFill>
                  <a:srgbClr val="000000"/>
                </a:solidFill>
              </a:rPr>
              <a:t> </a:t>
            </a:r>
            <a:r>
              <a:rPr b="1" sz="3600" lang="en-US">
                <a:solidFill>
                  <a:srgbClr val="000000"/>
                </a:solidFill>
              </a:rPr>
              <a:t>immunity</a:t>
            </a:r>
            <a:endParaRPr b="1" sz="3600" lang="en-GB">
              <a:solidFill>
                <a:srgbClr val="000000"/>
              </a:solidFill>
            </a:endParaRPr>
          </a:p>
        </p:txBody>
      </p:sp>
      <p:sp>
        <p:nvSpPr>
          <p:cNvPr id="1048704" name=""/>
          <p:cNvSpPr txBox="1"/>
          <p:nvPr/>
        </p:nvSpPr>
        <p:spPr>
          <a:xfrm>
            <a:off x="6711963" y="2849879"/>
            <a:ext cx="4000000" cy="1158240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M</a:t>
            </a:r>
            <a:r>
              <a:rPr b="1" sz="3600" lang="en-US">
                <a:solidFill>
                  <a:srgbClr val="000000"/>
                </a:solidFill>
              </a:rPr>
              <a:t>e</a:t>
            </a:r>
            <a:r>
              <a:rPr b="1" sz="3600" lang="en-US">
                <a:solidFill>
                  <a:srgbClr val="000000"/>
                </a:solidFill>
              </a:rPr>
              <a:t>c</a:t>
            </a:r>
            <a:r>
              <a:rPr b="1" sz="3600" lang="en-US">
                <a:solidFill>
                  <a:srgbClr val="000000"/>
                </a:solidFill>
              </a:rPr>
              <a:t>h</a:t>
            </a:r>
            <a:r>
              <a:rPr b="1" sz="3600" lang="en-US">
                <a:solidFill>
                  <a:srgbClr val="000000"/>
                </a:solidFill>
              </a:rPr>
              <a:t>a</a:t>
            </a:r>
            <a:r>
              <a:rPr b="1" sz="3600" lang="en-US">
                <a:solidFill>
                  <a:srgbClr val="000000"/>
                </a:solidFill>
              </a:rPr>
              <a:t>nisms</a:t>
            </a:r>
            <a:r>
              <a:rPr b="1" sz="3600" lang="en-US">
                <a:solidFill>
                  <a:srgbClr val="000000"/>
                </a:solidFill>
              </a:rPr>
              <a:t> of</a:t>
            </a:r>
            <a:r>
              <a:rPr b="1" sz="3600" lang="en-US">
                <a:solidFill>
                  <a:srgbClr val="000000"/>
                </a:solidFill>
              </a:rPr>
              <a:t> </a:t>
            </a:r>
            <a:r>
              <a:rPr b="1" sz="3600" lang="en-US">
                <a:solidFill>
                  <a:srgbClr val="000000"/>
                </a:solidFill>
              </a:rPr>
              <a:t>I</a:t>
            </a:r>
            <a:r>
              <a:rPr b="1" sz="3600" lang="en-US">
                <a:solidFill>
                  <a:srgbClr val="000000"/>
                </a:solidFill>
              </a:rPr>
              <a:t>n</a:t>
            </a:r>
            <a:r>
              <a:rPr b="1" sz="3600" lang="en-US">
                <a:solidFill>
                  <a:srgbClr val="000000"/>
                </a:solidFill>
              </a:rPr>
              <a:t>n</a:t>
            </a:r>
            <a:r>
              <a:rPr b="1" sz="3600" lang="en-US">
                <a:solidFill>
                  <a:srgbClr val="000000"/>
                </a:solidFill>
              </a:rPr>
              <a:t>ate</a:t>
            </a:r>
            <a:r>
              <a:rPr b="1" sz="3600" lang="en-US">
                <a:solidFill>
                  <a:srgbClr val="000000"/>
                </a:solidFill>
              </a:rPr>
              <a:t> immunity</a:t>
            </a:r>
            <a:endParaRPr b="1" sz="3600" lang="en-GB">
              <a:solidFill>
                <a:srgbClr val="000000"/>
              </a:solidFill>
            </a:endParaRPr>
          </a:p>
        </p:txBody>
      </p:sp>
      <p:sp>
        <p:nvSpPr>
          <p:cNvPr id="1048705" name=""/>
          <p:cNvSpPr txBox="1"/>
          <p:nvPr/>
        </p:nvSpPr>
        <p:spPr>
          <a:xfrm>
            <a:off x="6974721" y="4735618"/>
            <a:ext cx="4000000" cy="1691640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R</a:t>
            </a:r>
            <a:r>
              <a:rPr b="1" sz="3600" lang="en-US">
                <a:solidFill>
                  <a:srgbClr val="000000"/>
                </a:solidFill>
              </a:rPr>
              <a:t>e</a:t>
            </a:r>
            <a:r>
              <a:rPr b="1" sz="3600" lang="en-US">
                <a:solidFill>
                  <a:srgbClr val="000000"/>
                </a:solidFill>
              </a:rPr>
              <a:t>g</a:t>
            </a:r>
            <a:r>
              <a:rPr b="1" sz="3600" lang="en-US">
                <a:solidFill>
                  <a:srgbClr val="000000"/>
                </a:solidFill>
              </a:rPr>
              <a:t>u</a:t>
            </a:r>
            <a:r>
              <a:rPr b="1" sz="3600" lang="en-US">
                <a:solidFill>
                  <a:srgbClr val="000000"/>
                </a:solidFill>
              </a:rPr>
              <a:t>lation</a:t>
            </a:r>
            <a:r>
              <a:rPr b="1" sz="3600" lang="en-US">
                <a:solidFill>
                  <a:srgbClr val="000000"/>
                </a:solidFill>
              </a:rPr>
              <a:t> of</a:t>
            </a:r>
            <a:r>
              <a:rPr b="1" sz="3600" lang="en-US">
                <a:solidFill>
                  <a:srgbClr val="000000"/>
                </a:solidFill>
              </a:rPr>
              <a:t> </a:t>
            </a:r>
            <a:r>
              <a:rPr b="1" sz="3600" lang="en-US">
                <a:solidFill>
                  <a:srgbClr val="000000"/>
                </a:solidFill>
              </a:rPr>
              <a:t>Innate </a:t>
            </a:r>
            <a:r>
              <a:rPr b="1" sz="3600" lang="en-US">
                <a:solidFill>
                  <a:srgbClr val="000000"/>
                </a:solidFill>
              </a:rPr>
              <a:t>i</a:t>
            </a:r>
            <a:r>
              <a:rPr b="1" sz="3600" lang="en-US">
                <a:solidFill>
                  <a:srgbClr val="000000"/>
                </a:solidFill>
              </a:rPr>
              <a:t>m</a:t>
            </a:r>
            <a:r>
              <a:rPr b="1" sz="3600" lang="en-US">
                <a:solidFill>
                  <a:srgbClr val="000000"/>
                </a:solidFill>
              </a:rPr>
              <a:t>m</a:t>
            </a:r>
            <a:r>
              <a:rPr b="1" sz="3600" lang="en-US">
                <a:solidFill>
                  <a:srgbClr val="000000"/>
                </a:solidFill>
              </a:rPr>
              <a:t>u</a:t>
            </a:r>
            <a:r>
              <a:rPr b="1" sz="3600" lang="en-US">
                <a:solidFill>
                  <a:srgbClr val="000000"/>
                </a:solidFill>
              </a:rPr>
              <a:t>n</a:t>
            </a:r>
            <a:r>
              <a:rPr b="1" sz="3600" lang="en-US">
                <a:solidFill>
                  <a:srgbClr val="000000"/>
                </a:solidFill>
              </a:rPr>
              <a:t>e</a:t>
            </a:r>
            <a:r>
              <a:rPr b="1" sz="3600" lang="en-US">
                <a:solidFill>
                  <a:srgbClr val="000000"/>
                </a:solidFill>
              </a:rPr>
              <a:t> response</a:t>
            </a:r>
            <a:endParaRPr b="1" sz="3600" lang="en-GB">
              <a:solidFill>
                <a:srgbClr val="000000"/>
              </a:solidFill>
            </a:endParaRPr>
          </a:p>
        </p:txBody>
      </p:sp>
      <p:sp>
        <p:nvSpPr>
          <p:cNvPr id="1048706" name=""/>
          <p:cNvSpPr txBox="1"/>
          <p:nvPr/>
        </p:nvSpPr>
        <p:spPr>
          <a:xfrm>
            <a:off x="6012661" y="594329"/>
            <a:ext cx="962060" cy="624839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1</a:t>
            </a:r>
            <a:r>
              <a:rPr b="1" sz="3600" lang="en-US">
                <a:solidFill>
                  <a:srgbClr val="000000"/>
                </a:solidFill>
              </a:rPr>
              <a:t>)</a:t>
            </a:r>
            <a:endParaRPr sz="2800" lang="en-GB">
              <a:solidFill>
                <a:srgbClr val="000000"/>
              </a:solidFill>
            </a:endParaRPr>
          </a:p>
        </p:txBody>
      </p:sp>
      <p:sp>
        <p:nvSpPr>
          <p:cNvPr id="1048707" name=""/>
          <p:cNvSpPr txBox="1"/>
          <p:nvPr/>
        </p:nvSpPr>
        <p:spPr>
          <a:xfrm>
            <a:off x="5963045" y="1824077"/>
            <a:ext cx="962060" cy="624840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2</a:t>
            </a:r>
            <a:r>
              <a:rPr b="1" sz="3600" lang="en-US">
                <a:solidFill>
                  <a:srgbClr val="000000"/>
                </a:solidFill>
              </a:rPr>
              <a:t>)</a:t>
            </a:r>
            <a:endParaRPr sz="2800" lang="en-GB">
              <a:solidFill>
                <a:srgbClr val="000000"/>
              </a:solidFill>
            </a:endParaRPr>
          </a:p>
        </p:txBody>
      </p:sp>
      <p:sp>
        <p:nvSpPr>
          <p:cNvPr id="1048708" name=""/>
          <p:cNvSpPr txBox="1"/>
          <p:nvPr/>
        </p:nvSpPr>
        <p:spPr>
          <a:xfrm>
            <a:off x="5963044" y="3156560"/>
            <a:ext cx="962060" cy="624840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3</a:t>
            </a:r>
            <a:r>
              <a:rPr b="1" sz="3600" lang="en-US">
                <a:solidFill>
                  <a:srgbClr val="000000"/>
                </a:solidFill>
              </a:rPr>
              <a:t>)</a:t>
            </a:r>
            <a:endParaRPr sz="2800" lang="en-GB">
              <a:solidFill>
                <a:srgbClr val="000000"/>
              </a:solidFill>
            </a:endParaRPr>
          </a:p>
        </p:txBody>
      </p:sp>
      <p:sp>
        <p:nvSpPr>
          <p:cNvPr id="1048709" name=""/>
          <p:cNvSpPr txBox="1"/>
          <p:nvPr/>
        </p:nvSpPr>
        <p:spPr>
          <a:xfrm>
            <a:off x="6012660" y="4956597"/>
            <a:ext cx="962060" cy="624840"/>
          </a:xfrm>
          <a:prstGeom prst="rect"/>
        </p:spPr>
        <p:txBody>
          <a:bodyPr rtlCol="0" wrap="square">
            <a:spAutoFit/>
          </a:bodyPr>
          <a:p>
            <a:r>
              <a:rPr b="1" sz="3600" lang="en-US">
                <a:solidFill>
                  <a:srgbClr val="000000"/>
                </a:solidFill>
              </a:rPr>
              <a:t>4</a:t>
            </a:r>
            <a:r>
              <a:rPr b="1" sz="3600" lang="en-US">
                <a:solidFill>
                  <a:srgbClr val="000000"/>
                </a:solidFill>
              </a:rPr>
              <a:t>)</a:t>
            </a:r>
            <a:endParaRPr sz="2800" lang="en-GB">
              <a:solidFill>
                <a:srgbClr val="000000"/>
              </a:solidFill>
            </a:endParaRPr>
          </a:p>
        </p:txBody>
      </p:sp>
      <p:pic>
        <p:nvPicPr>
          <p:cNvPr id="2097159" name="图片 1059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646847" y="3379274"/>
            <a:ext cx="576198" cy="1545407"/>
          </a:xfrm>
          <a:prstGeom prst="rect"/>
        </p:spPr>
      </p:pic>
      <p:pic>
        <p:nvPicPr>
          <p:cNvPr id="2097160" name="图片 1059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178265" y="-21"/>
            <a:ext cx="1183819" cy="210396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42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600" id="7"/>
                                        <p:tgtEl>
                                          <p:spTgt spid="1048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600" fill="hold" id="8"/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00" fill="hold" id="9"/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13"/>
          <p:cNvGrpSpPr/>
          <p:nvPr/>
        </p:nvGrpSpPr>
        <p:grpSpPr>
          <a:xfrm rot="16200000">
            <a:off x="5454444" y="3385352"/>
            <a:ext cx="1307200" cy="6616319"/>
            <a:chOff x="-866775" y="1870075"/>
            <a:chExt cx="2361266" cy="11951410"/>
          </a:xfrm>
        </p:grpSpPr>
        <p:sp>
          <p:nvSpPr>
            <p:cNvPr id="1048672" name="Oval 79"/>
            <p:cNvSpPr>
              <a:spLocks noChangeArrowheads="1"/>
            </p:cNvSpPr>
            <p:nvPr/>
          </p:nvSpPr>
          <p:spPr bwMode="auto">
            <a:xfrm>
              <a:off x="-542925" y="7015163"/>
              <a:ext cx="203200" cy="200025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73" name="Freeform 80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74" name="Oval 81"/>
            <p:cNvSpPr>
              <a:spLocks noChangeArrowheads="1"/>
            </p:cNvSpPr>
            <p:nvPr/>
          </p:nvSpPr>
          <p:spPr bwMode="auto">
            <a:xfrm>
              <a:off x="-866775" y="3717925"/>
              <a:ext cx="203200" cy="201613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75" name="Freeform 82"/>
            <p:cNvSpPr/>
            <p:nvPr/>
          </p:nvSpPr>
          <p:spPr bwMode="auto">
            <a:xfrm>
              <a:off x="403878" y="8479547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pic>
        <p:nvPicPr>
          <p:cNvPr id="2097153" name="图片 12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962158" y="1475263"/>
            <a:ext cx="6451719" cy="3820179"/>
          </a:xfrm>
          <a:prstGeom prst="rect"/>
        </p:spPr>
      </p:pic>
      <p:sp>
        <p:nvSpPr>
          <p:cNvPr id="1048676" name="矩形 4"/>
          <p:cNvSpPr/>
          <p:nvPr/>
        </p:nvSpPr>
        <p:spPr>
          <a:xfrm>
            <a:off x="-512336" y="824230"/>
            <a:ext cx="4247838" cy="5209540"/>
          </a:xfrm>
          <a:prstGeom prst="rect"/>
          <a:noFill/>
          <a:scene3d>
            <a:camera prst="isometricTopUp">
              <a:rot lat="19440000" lon="18960000" rev="3600000"/>
            </a:camera>
            <a:lightRig dir="t" rig="threePt"/>
          </a:scene3d>
        </p:spPr>
        <p:txBody>
          <a:bodyPr rtlCol="0" wrap="square">
            <a:spAutoFit/>
          </a:bodyPr>
          <a:p>
            <a:pPr algn="ctr"/>
            <a:r>
              <a:rPr altLang="zh-CN" dirty="0" sz="34400" lang="en-US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altLang="en-US" dirty="0" sz="34400" lang="zh-CN">
              <a:solidFill>
                <a:srgbClr val="5C8E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97154" name="图片 10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2263700" y="1974186"/>
            <a:ext cx="2451667" cy="2204549"/>
          </a:xfrm>
          <a:prstGeom prst="rect"/>
        </p:spPr>
      </p:pic>
      <p:cxnSp>
        <p:nvCxnSpPr>
          <p:cNvPr id="3145729" name="直接连接符 18"/>
          <p:cNvCxnSpPr>
            <a:cxnSpLocks/>
          </p:cNvCxnSpPr>
          <p:nvPr/>
        </p:nvCxnSpPr>
        <p:spPr>
          <a:xfrm>
            <a:off x="0" y="6716486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直接连接符 19"/>
          <p:cNvCxnSpPr>
            <a:cxnSpLocks/>
          </p:cNvCxnSpPr>
          <p:nvPr/>
        </p:nvCxnSpPr>
        <p:spPr>
          <a:xfrm>
            <a:off x="9745907" y="159080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7" name="Oval 79"/>
          <p:cNvSpPr>
            <a:spLocks noChangeArrowheads="1"/>
          </p:cNvSpPr>
          <p:nvPr/>
        </p:nvSpPr>
        <p:spPr bwMode="auto">
          <a:xfrm>
            <a:off x="2085645" y="6661119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678" name="Oval 79"/>
          <p:cNvSpPr>
            <a:spLocks noChangeArrowheads="1"/>
          </p:cNvSpPr>
          <p:nvPr/>
        </p:nvSpPr>
        <p:spPr bwMode="auto">
          <a:xfrm>
            <a:off x="9987585" y="103713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679" name=""/>
          <p:cNvSpPr txBox="1"/>
          <p:nvPr/>
        </p:nvSpPr>
        <p:spPr>
          <a:xfrm>
            <a:off x="6773892" y="8203120"/>
            <a:ext cx="2936636" cy="815339"/>
          </a:xfrm>
          <a:prstGeom prst="rect"/>
          <a:ln>
            <a:solidFill>
              <a:srgbClr val="000000"/>
            </a:solidFill>
            <a:prstDash val="solid"/>
          </a:ln>
        </p:spPr>
        <p:txBody>
          <a:bodyPr rtlCol="0" wrap="square">
            <a:spAutoFit/>
          </a:bodyPr>
          <a:p>
            <a:r>
              <a:rPr b="1" sz="4800" lang="en-US">
                <a:solidFill>
                  <a:srgbClr val="000000"/>
                </a:solidFill>
              </a:rPr>
              <a:t>I</a:t>
            </a:r>
            <a:r>
              <a:rPr b="1" sz="4800" lang="en-US">
                <a:solidFill>
                  <a:srgbClr val="000000"/>
                </a:solidFill>
              </a:rPr>
              <a:t>m</a:t>
            </a:r>
            <a:r>
              <a:rPr b="1" sz="4800" lang="en-US">
                <a:solidFill>
                  <a:srgbClr val="000000"/>
                </a:solidFill>
              </a:rPr>
              <a:t>m</a:t>
            </a:r>
            <a:r>
              <a:rPr b="1" sz="4800" lang="en-US">
                <a:solidFill>
                  <a:srgbClr val="000000"/>
                </a:solidFill>
              </a:rPr>
              <a:t>unity</a:t>
            </a:r>
            <a:endParaRPr b="1" sz="4800" lang="en-GB">
              <a:solidFill>
                <a:srgbClr val="000000"/>
              </a:solidFill>
            </a:endParaRPr>
          </a:p>
        </p:txBody>
      </p:sp>
      <p:sp>
        <p:nvSpPr>
          <p:cNvPr id="1048680" name="圆角矩形 55"/>
          <p:cNvSpPr/>
          <p:nvPr/>
        </p:nvSpPr>
        <p:spPr>
          <a:xfrm>
            <a:off x="5939383" y="1475262"/>
            <a:ext cx="5134379" cy="3411250"/>
          </a:xfrm>
          <a:prstGeom prst="roundRect"/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altLang="en-US" b="1" sz="78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7800" lang="en-US">
                <a:solidFill>
                  <a:schemeClr val="tx1"/>
                </a:solidFill>
                <a:cs typeface="Calibri" panose="020F0502020204030204" pitchFamily="34" charset="0"/>
              </a:rPr>
              <a:t>immunity</a:t>
            </a:r>
            <a:endParaRPr altLang="en-US" b="1" sz="7800" lang="zh-CN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2097155" name="图片 60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353928" y="349098"/>
            <a:ext cx="1731717" cy="2252329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6"/>
          <p:cNvSpPr/>
          <p:nvPr/>
        </p:nvSpPr>
        <p:spPr>
          <a:xfrm>
            <a:off x="4278925" y="650282"/>
            <a:ext cx="252000" cy="36000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lang="zh-CN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587" name="L 形 8"/>
          <p:cNvSpPr/>
          <p:nvPr/>
        </p:nvSpPr>
        <p:spPr>
          <a:xfrm flipH="1">
            <a:off x="9317621" y="5280755"/>
            <a:ext cx="2803312" cy="1526810"/>
          </a:xfrm>
          <a:prstGeom prst="corner">
            <a:avLst>
              <a:gd name="adj1" fmla="val 1956"/>
              <a:gd name="adj2" fmla="val 1885"/>
            </a:avLst>
          </a:prstGeom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cxnSp>
        <p:nvCxnSpPr>
          <p:cNvPr id="3145728" name="直接连接符 9"/>
          <p:cNvCxnSpPr>
            <a:cxnSpLocks/>
          </p:cNvCxnSpPr>
          <p:nvPr/>
        </p:nvCxnSpPr>
        <p:spPr>
          <a:xfrm flipH="1">
            <a:off x="140518" y="6793506"/>
            <a:ext cx="7568222" cy="0"/>
          </a:xfrm>
          <a:prstGeom prst="line"/>
          <a:ln>
            <a:solidFill>
              <a:srgbClr val="626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88" name="矩形 11"/>
          <p:cNvSpPr/>
          <p:nvPr/>
        </p:nvSpPr>
        <p:spPr>
          <a:xfrm>
            <a:off x="11919857" y="77447"/>
            <a:ext cx="201076" cy="201076"/>
          </a:xfrm>
          <a:prstGeom prst="rect"/>
          <a:solidFill>
            <a:srgbClr val="62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7" name="组合 12"/>
          <p:cNvGrpSpPr/>
          <p:nvPr/>
        </p:nvGrpSpPr>
        <p:grpSpPr>
          <a:xfrm>
            <a:off x="3635375" y="3248025"/>
            <a:ext cx="5448300" cy="3602038"/>
            <a:chOff x="3635375" y="3248025"/>
            <a:chExt cx="5448300" cy="3602038"/>
          </a:xfrm>
        </p:grpSpPr>
        <p:sp>
          <p:nvSpPr>
            <p:cNvPr id="1048589" name="Freeform 9"/>
            <p:cNvSpPr/>
            <p:nvPr/>
          </p:nvSpPr>
          <p:spPr bwMode="auto">
            <a:xfrm>
              <a:off x="8524875" y="4379913"/>
              <a:ext cx="101600" cy="131763"/>
            </a:xfrm>
            <a:custGeom>
              <a:avLst/>
              <a:gdLst>
                <a:gd name="T0" fmla="*/ 4 w 24"/>
                <a:gd name="T1" fmla="*/ 0 h 31"/>
                <a:gd name="T2" fmla="*/ 0 w 24"/>
                <a:gd name="T3" fmla="*/ 3 h 31"/>
                <a:gd name="T4" fmla="*/ 20 w 24"/>
                <a:gd name="T5" fmla="*/ 31 h 31"/>
                <a:gd name="T6" fmla="*/ 24 w 24"/>
                <a:gd name="T7" fmla="*/ 28 h 31"/>
                <a:gd name="T8" fmla="*/ 4 w 2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1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12"/>
                    <a:pt x="14" y="22"/>
                    <a:pt x="20" y="31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8" y="19"/>
                    <a:pt x="11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0" name="Freeform 10"/>
            <p:cNvSpPr/>
            <p:nvPr/>
          </p:nvSpPr>
          <p:spPr bwMode="auto">
            <a:xfrm>
              <a:off x="7134225" y="3367088"/>
              <a:ext cx="142875" cy="68263"/>
            </a:xfrm>
            <a:custGeom>
              <a:avLst/>
              <a:gdLst>
                <a:gd name="T0" fmla="*/ 2 w 34"/>
                <a:gd name="T1" fmla="*/ 0 h 16"/>
                <a:gd name="T2" fmla="*/ 0 w 34"/>
                <a:gd name="T3" fmla="*/ 5 h 16"/>
                <a:gd name="T4" fmla="*/ 32 w 34"/>
                <a:gd name="T5" fmla="*/ 16 h 16"/>
                <a:gd name="T6" fmla="*/ 34 w 34"/>
                <a:gd name="T7" fmla="*/ 11 h 16"/>
                <a:gd name="T8" fmla="*/ 2 w 3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">
                  <a:moveTo>
                    <a:pt x="2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8"/>
                    <a:pt x="22" y="12"/>
                    <a:pt x="32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23" y="7"/>
                    <a:pt x="12" y="3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1" name="Freeform 11"/>
            <p:cNvSpPr/>
            <p:nvPr/>
          </p:nvSpPr>
          <p:spPr bwMode="auto">
            <a:xfrm>
              <a:off x="8999538" y="5457825"/>
              <a:ext cx="46038" cy="152400"/>
            </a:xfrm>
            <a:custGeom>
              <a:avLst/>
              <a:gdLst>
                <a:gd name="T0" fmla="*/ 5 w 11"/>
                <a:gd name="T1" fmla="*/ 0 h 36"/>
                <a:gd name="T2" fmla="*/ 0 w 11"/>
                <a:gd name="T3" fmla="*/ 1 h 36"/>
                <a:gd name="T4" fmla="*/ 7 w 11"/>
                <a:gd name="T5" fmla="*/ 36 h 36"/>
                <a:gd name="T6" fmla="*/ 11 w 11"/>
                <a:gd name="T7" fmla="*/ 35 h 36"/>
                <a:gd name="T8" fmla="*/ 5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13"/>
                    <a:pt x="5" y="24"/>
                    <a:pt x="7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23"/>
                    <a:pt x="7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2" name="Freeform 12"/>
            <p:cNvSpPr/>
            <p:nvPr/>
          </p:nvSpPr>
          <p:spPr bwMode="auto">
            <a:xfrm>
              <a:off x="7405688" y="3468688"/>
              <a:ext cx="139700" cy="80963"/>
            </a:xfrm>
            <a:custGeom>
              <a:avLst/>
              <a:gdLst>
                <a:gd name="T0" fmla="*/ 2 w 33"/>
                <a:gd name="T1" fmla="*/ 0 h 19"/>
                <a:gd name="T2" fmla="*/ 0 w 33"/>
                <a:gd name="T3" fmla="*/ 4 h 19"/>
                <a:gd name="T4" fmla="*/ 31 w 33"/>
                <a:gd name="T5" fmla="*/ 19 h 19"/>
                <a:gd name="T6" fmla="*/ 33 w 33"/>
                <a:gd name="T7" fmla="*/ 14 h 19"/>
                <a:gd name="T8" fmla="*/ 2 w 3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1" y="9"/>
                    <a:pt x="21" y="14"/>
                    <a:pt x="31" y="19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23" y="9"/>
                    <a:pt x="13" y="4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3" name="Freeform 13"/>
            <p:cNvSpPr/>
            <p:nvPr/>
          </p:nvSpPr>
          <p:spPr bwMode="auto">
            <a:xfrm>
              <a:off x="8923338" y="5170488"/>
              <a:ext cx="63500" cy="147638"/>
            </a:xfrm>
            <a:custGeom>
              <a:avLst/>
              <a:gdLst>
                <a:gd name="T0" fmla="*/ 5 w 15"/>
                <a:gd name="T1" fmla="*/ 0 h 35"/>
                <a:gd name="T2" fmla="*/ 0 w 15"/>
                <a:gd name="T3" fmla="*/ 2 h 35"/>
                <a:gd name="T4" fmla="*/ 10 w 15"/>
                <a:gd name="T5" fmla="*/ 35 h 35"/>
                <a:gd name="T6" fmla="*/ 15 w 15"/>
                <a:gd name="T7" fmla="*/ 34 h 35"/>
                <a:gd name="T8" fmla="*/ 5 w 1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5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3"/>
                    <a:pt x="7" y="24"/>
                    <a:pt x="10" y="35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2" y="23"/>
                    <a:pt x="9" y="11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4" name="Freeform 14"/>
            <p:cNvSpPr/>
            <p:nvPr/>
          </p:nvSpPr>
          <p:spPr bwMode="auto">
            <a:xfrm>
              <a:off x="7662863" y="3595688"/>
              <a:ext cx="136525" cy="98425"/>
            </a:xfrm>
            <a:custGeom>
              <a:avLst/>
              <a:gdLst>
                <a:gd name="T0" fmla="*/ 3 w 32"/>
                <a:gd name="T1" fmla="*/ 0 h 23"/>
                <a:gd name="T2" fmla="*/ 0 w 32"/>
                <a:gd name="T3" fmla="*/ 5 h 23"/>
                <a:gd name="T4" fmla="*/ 30 w 32"/>
                <a:gd name="T5" fmla="*/ 23 h 23"/>
                <a:gd name="T6" fmla="*/ 32 w 32"/>
                <a:gd name="T7" fmla="*/ 18 h 23"/>
                <a:gd name="T8" fmla="*/ 3 w 3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3">
                  <a:moveTo>
                    <a:pt x="3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0" y="10"/>
                    <a:pt x="20" y="16"/>
                    <a:pt x="30" y="23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3" y="12"/>
                    <a:pt x="13" y="6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5" name="Freeform 15"/>
            <p:cNvSpPr/>
            <p:nvPr/>
          </p:nvSpPr>
          <p:spPr bwMode="auto">
            <a:xfrm>
              <a:off x="8969375" y="6650038"/>
              <a:ext cx="50800" cy="149225"/>
            </a:xfrm>
            <a:custGeom>
              <a:avLst/>
              <a:gdLst>
                <a:gd name="T0" fmla="*/ 8 w 12"/>
                <a:gd name="T1" fmla="*/ 0 h 35"/>
                <a:gd name="T2" fmla="*/ 0 w 12"/>
                <a:gd name="T3" fmla="*/ 34 h 35"/>
                <a:gd name="T4" fmla="*/ 4 w 12"/>
                <a:gd name="T5" fmla="*/ 35 h 35"/>
                <a:gd name="T6" fmla="*/ 12 w 12"/>
                <a:gd name="T7" fmla="*/ 1 h 35"/>
                <a:gd name="T8" fmla="*/ 8 w 1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">
                  <a:moveTo>
                    <a:pt x="8" y="0"/>
                  </a:moveTo>
                  <a:cubicBezTo>
                    <a:pt x="5" y="11"/>
                    <a:pt x="3" y="23"/>
                    <a:pt x="0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7" y="24"/>
                    <a:pt x="10" y="12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6" name="Freeform 16"/>
            <p:cNvSpPr/>
            <p:nvPr/>
          </p:nvSpPr>
          <p:spPr bwMode="auto">
            <a:xfrm>
              <a:off x="6281738" y="3248025"/>
              <a:ext cx="144463" cy="20638"/>
            </a:xfrm>
            <a:custGeom>
              <a:avLst/>
              <a:gdLst>
                <a:gd name="T0" fmla="*/ 18 w 34"/>
                <a:gd name="T1" fmla="*/ 0 h 5"/>
                <a:gd name="T2" fmla="*/ 0 w 34"/>
                <a:gd name="T3" fmla="*/ 0 h 5"/>
                <a:gd name="T4" fmla="*/ 0 w 34"/>
                <a:gd name="T5" fmla="*/ 5 h 5"/>
                <a:gd name="T6" fmla="*/ 18 w 34"/>
                <a:gd name="T7" fmla="*/ 5 h 5"/>
                <a:gd name="T8" fmla="*/ 34 w 34"/>
                <a:gd name="T9" fmla="*/ 5 h 5"/>
                <a:gd name="T10" fmla="*/ 34 w 34"/>
                <a:gd name="T11" fmla="*/ 0 h 5"/>
                <a:gd name="T12" fmla="*/ 18 w 3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" y="5"/>
                    <a:pt x="12" y="5"/>
                    <a:pt x="18" y="5"/>
                  </a:cubicBezTo>
                  <a:cubicBezTo>
                    <a:pt x="24" y="5"/>
                    <a:pt x="29" y="5"/>
                    <a:pt x="34" y="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9" y="0"/>
                    <a:pt x="23" y="0"/>
                    <a:pt x="1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7" name="Freeform 17"/>
            <p:cNvSpPr/>
            <p:nvPr/>
          </p:nvSpPr>
          <p:spPr bwMode="auto">
            <a:xfrm>
              <a:off x="5992813" y="3255963"/>
              <a:ext cx="144463" cy="38100"/>
            </a:xfrm>
            <a:custGeom>
              <a:avLst/>
              <a:gdLst>
                <a:gd name="T0" fmla="*/ 34 w 34"/>
                <a:gd name="T1" fmla="*/ 0 h 9"/>
                <a:gd name="T2" fmla="*/ 0 w 34"/>
                <a:gd name="T3" fmla="*/ 4 h 9"/>
                <a:gd name="T4" fmla="*/ 0 w 34"/>
                <a:gd name="T5" fmla="*/ 9 h 9"/>
                <a:gd name="T6" fmla="*/ 34 w 34"/>
                <a:gd name="T7" fmla="*/ 5 h 9"/>
                <a:gd name="T8" fmla="*/ 34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34" y="0"/>
                  </a:moveTo>
                  <a:cubicBezTo>
                    <a:pt x="22" y="1"/>
                    <a:pt x="11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2" y="7"/>
                    <a:pt x="23" y="6"/>
                    <a:pt x="34" y="5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8" name="Freeform 18"/>
            <p:cNvSpPr/>
            <p:nvPr/>
          </p:nvSpPr>
          <p:spPr bwMode="auto">
            <a:xfrm>
              <a:off x="7908925" y="3757613"/>
              <a:ext cx="128588" cy="104775"/>
            </a:xfrm>
            <a:custGeom>
              <a:avLst/>
              <a:gdLst>
                <a:gd name="T0" fmla="*/ 3 w 30"/>
                <a:gd name="T1" fmla="*/ 0 h 25"/>
                <a:gd name="T2" fmla="*/ 0 w 30"/>
                <a:gd name="T3" fmla="*/ 4 h 25"/>
                <a:gd name="T4" fmla="*/ 27 w 30"/>
                <a:gd name="T5" fmla="*/ 25 h 25"/>
                <a:gd name="T6" fmla="*/ 30 w 30"/>
                <a:gd name="T7" fmla="*/ 21 h 25"/>
                <a:gd name="T8" fmla="*/ 3 w 3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11"/>
                    <a:pt x="18" y="18"/>
                    <a:pt x="27" y="25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1" y="14"/>
                    <a:pt x="12" y="7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599" name="Freeform 19"/>
            <p:cNvSpPr/>
            <p:nvPr/>
          </p:nvSpPr>
          <p:spPr bwMode="auto">
            <a:xfrm>
              <a:off x="6853238" y="3294063"/>
              <a:ext cx="149225" cy="50800"/>
            </a:xfrm>
            <a:custGeom>
              <a:avLst/>
              <a:gdLst>
                <a:gd name="T0" fmla="*/ 1 w 35"/>
                <a:gd name="T1" fmla="*/ 0 h 12"/>
                <a:gd name="T2" fmla="*/ 0 w 35"/>
                <a:gd name="T3" fmla="*/ 5 h 12"/>
                <a:gd name="T4" fmla="*/ 33 w 35"/>
                <a:gd name="T5" fmla="*/ 12 h 12"/>
                <a:gd name="T6" fmla="*/ 35 w 35"/>
                <a:gd name="T7" fmla="*/ 8 h 12"/>
                <a:gd name="T8" fmla="*/ 1 w 3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2">
                  <a:moveTo>
                    <a:pt x="1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7"/>
                    <a:pt x="22" y="10"/>
                    <a:pt x="33" y="12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4" y="5"/>
                    <a:pt x="12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0" name="Freeform 20"/>
            <p:cNvSpPr/>
            <p:nvPr/>
          </p:nvSpPr>
          <p:spPr bwMode="auto">
            <a:xfrm>
              <a:off x="5708650" y="3298825"/>
              <a:ext cx="144463" cy="50800"/>
            </a:xfrm>
            <a:custGeom>
              <a:avLst/>
              <a:gdLst>
                <a:gd name="T0" fmla="*/ 33 w 34"/>
                <a:gd name="T1" fmla="*/ 0 h 12"/>
                <a:gd name="T2" fmla="*/ 0 w 34"/>
                <a:gd name="T3" fmla="*/ 7 h 12"/>
                <a:gd name="T4" fmla="*/ 1 w 34"/>
                <a:gd name="T5" fmla="*/ 12 h 12"/>
                <a:gd name="T6" fmla="*/ 34 w 34"/>
                <a:gd name="T7" fmla="*/ 5 h 12"/>
                <a:gd name="T8" fmla="*/ 33 w 3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33" y="0"/>
                  </a:moveTo>
                  <a:cubicBezTo>
                    <a:pt x="22" y="2"/>
                    <a:pt x="11" y="4"/>
                    <a:pt x="0" y="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2" y="9"/>
                    <a:pt x="23" y="7"/>
                    <a:pt x="34" y="5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1" name="Freeform 21"/>
            <p:cNvSpPr/>
            <p:nvPr/>
          </p:nvSpPr>
          <p:spPr bwMode="auto">
            <a:xfrm>
              <a:off x="6569075" y="3255963"/>
              <a:ext cx="144463" cy="38100"/>
            </a:xfrm>
            <a:custGeom>
              <a:avLst/>
              <a:gdLst>
                <a:gd name="T0" fmla="*/ 0 w 34"/>
                <a:gd name="T1" fmla="*/ 0 h 9"/>
                <a:gd name="T2" fmla="*/ 0 w 34"/>
                <a:gd name="T3" fmla="*/ 5 h 9"/>
                <a:gd name="T4" fmla="*/ 34 w 34"/>
                <a:gd name="T5" fmla="*/ 9 h 9"/>
                <a:gd name="T6" fmla="*/ 34 w 34"/>
                <a:gd name="T7" fmla="*/ 4 h 9"/>
                <a:gd name="T8" fmla="*/ 0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6"/>
                    <a:pt x="23" y="7"/>
                    <a:pt x="34" y="9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23" y="2"/>
                    <a:pt x="12" y="1"/>
                    <a:pt x="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2" name="Freeform 22"/>
            <p:cNvSpPr/>
            <p:nvPr/>
          </p:nvSpPr>
          <p:spPr bwMode="auto">
            <a:xfrm>
              <a:off x="9028113" y="6357938"/>
              <a:ext cx="39688" cy="147638"/>
            </a:xfrm>
            <a:custGeom>
              <a:avLst/>
              <a:gdLst>
                <a:gd name="T0" fmla="*/ 4 w 9"/>
                <a:gd name="T1" fmla="*/ 0 h 35"/>
                <a:gd name="T2" fmla="*/ 0 w 9"/>
                <a:gd name="T3" fmla="*/ 34 h 35"/>
                <a:gd name="T4" fmla="*/ 5 w 9"/>
                <a:gd name="T5" fmla="*/ 35 h 35"/>
                <a:gd name="T6" fmla="*/ 9 w 9"/>
                <a:gd name="T7" fmla="*/ 0 h 35"/>
                <a:gd name="T8" fmla="*/ 4 w 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5">
                  <a:moveTo>
                    <a:pt x="4" y="0"/>
                  </a:moveTo>
                  <a:cubicBezTo>
                    <a:pt x="3" y="11"/>
                    <a:pt x="2" y="23"/>
                    <a:pt x="0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24"/>
                    <a:pt x="8" y="12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3" name="Freeform 23"/>
            <p:cNvSpPr/>
            <p:nvPr/>
          </p:nvSpPr>
          <p:spPr bwMode="auto">
            <a:xfrm>
              <a:off x="9058275" y="6051550"/>
              <a:ext cx="25400" cy="157163"/>
            </a:xfrm>
            <a:custGeom>
              <a:avLst/>
              <a:gdLst>
                <a:gd name="T0" fmla="*/ 6 w 6"/>
                <a:gd name="T1" fmla="*/ 0 h 37"/>
                <a:gd name="T2" fmla="*/ 1 w 6"/>
                <a:gd name="T3" fmla="*/ 0 h 37"/>
                <a:gd name="T4" fmla="*/ 1 w 6"/>
                <a:gd name="T5" fmla="*/ 2 h 37"/>
                <a:gd name="T6" fmla="*/ 0 w 6"/>
                <a:gd name="T7" fmla="*/ 37 h 37"/>
                <a:gd name="T8" fmla="*/ 5 w 6"/>
                <a:gd name="T9" fmla="*/ 37 h 37"/>
                <a:gd name="T10" fmla="*/ 6 w 6"/>
                <a:gd name="T11" fmla="*/ 2 h 37"/>
                <a:gd name="T12" fmla="*/ 6 w 6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7">
                  <a:moveTo>
                    <a:pt x="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3"/>
                    <a:pt x="1" y="25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25"/>
                    <a:pt x="6" y="1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4" name="Freeform 24"/>
            <p:cNvSpPr/>
            <p:nvPr/>
          </p:nvSpPr>
          <p:spPr bwMode="auto">
            <a:xfrm>
              <a:off x="5429250" y="3367088"/>
              <a:ext cx="144463" cy="68263"/>
            </a:xfrm>
            <a:custGeom>
              <a:avLst/>
              <a:gdLst>
                <a:gd name="T0" fmla="*/ 33 w 34"/>
                <a:gd name="T1" fmla="*/ 0 h 16"/>
                <a:gd name="T2" fmla="*/ 0 w 34"/>
                <a:gd name="T3" fmla="*/ 12 h 16"/>
                <a:gd name="T4" fmla="*/ 2 w 34"/>
                <a:gd name="T5" fmla="*/ 16 h 16"/>
                <a:gd name="T6" fmla="*/ 34 w 34"/>
                <a:gd name="T7" fmla="*/ 5 h 16"/>
                <a:gd name="T8" fmla="*/ 33 w 3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">
                  <a:moveTo>
                    <a:pt x="33" y="0"/>
                  </a:moveTo>
                  <a:cubicBezTo>
                    <a:pt x="22" y="4"/>
                    <a:pt x="11" y="8"/>
                    <a:pt x="0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2" y="12"/>
                    <a:pt x="23" y="9"/>
                    <a:pt x="34" y="5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5" name="Freeform 25"/>
            <p:cNvSpPr/>
            <p:nvPr/>
          </p:nvSpPr>
          <p:spPr bwMode="auto">
            <a:xfrm>
              <a:off x="8685213" y="4625975"/>
              <a:ext cx="88900" cy="141288"/>
            </a:xfrm>
            <a:custGeom>
              <a:avLst/>
              <a:gdLst>
                <a:gd name="T0" fmla="*/ 4 w 21"/>
                <a:gd name="T1" fmla="*/ 0 h 33"/>
                <a:gd name="T2" fmla="*/ 0 w 21"/>
                <a:gd name="T3" fmla="*/ 3 h 33"/>
                <a:gd name="T4" fmla="*/ 17 w 21"/>
                <a:gd name="T5" fmla="*/ 33 h 33"/>
                <a:gd name="T6" fmla="*/ 21 w 21"/>
                <a:gd name="T7" fmla="*/ 31 h 33"/>
                <a:gd name="T8" fmla="*/ 4 w 2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3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" y="13"/>
                    <a:pt x="11" y="23"/>
                    <a:pt x="17" y="33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6" y="21"/>
                    <a:pt x="10" y="1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6" name="Freeform 26"/>
            <p:cNvSpPr/>
            <p:nvPr/>
          </p:nvSpPr>
          <p:spPr bwMode="auto">
            <a:xfrm>
              <a:off x="8134350" y="3940175"/>
              <a:ext cx="122238" cy="117475"/>
            </a:xfrm>
            <a:custGeom>
              <a:avLst/>
              <a:gdLst>
                <a:gd name="T0" fmla="*/ 4 w 29"/>
                <a:gd name="T1" fmla="*/ 0 h 28"/>
                <a:gd name="T2" fmla="*/ 0 w 29"/>
                <a:gd name="T3" fmla="*/ 4 h 28"/>
                <a:gd name="T4" fmla="*/ 25 w 29"/>
                <a:gd name="T5" fmla="*/ 28 h 28"/>
                <a:gd name="T6" fmla="*/ 29 w 29"/>
                <a:gd name="T7" fmla="*/ 24 h 28"/>
                <a:gd name="T8" fmla="*/ 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12"/>
                    <a:pt x="17" y="20"/>
                    <a:pt x="25" y="28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1" y="16"/>
                    <a:pt x="12" y="8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7" name="Freeform 27"/>
            <p:cNvSpPr/>
            <p:nvPr/>
          </p:nvSpPr>
          <p:spPr bwMode="auto">
            <a:xfrm>
              <a:off x="8342313" y="4148138"/>
              <a:ext cx="109538" cy="127000"/>
            </a:xfrm>
            <a:custGeom>
              <a:avLst/>
              <a:gdLst>
                <a:gd name="T0" fmla="*/ 4 w 26"/>
                <a:gd name="T1" fmla="*/ 0 h 30"/>
                <a:gd name="T2" fmla="*/ 0 w 26"/>
                <a:gd name="T3" fmla="*/ 4 h 30"/>
                <a:gd name="T4" fmla="*/ 22 w 26"/>
                <a:gd name="T5" fmla="*/ 30 h 30"/>
                <a:gd name="T6" fmla="*/ 26 w 26"/>
                <a:gd name="T7" fmla="*/ 27 h 30"/>
                <a:gd name="T8" fmla="*/ 4 w 2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15" y="21"/>
                    <a:pt x="22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19" y="18"/>
                    <a:pt x="11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8" name="Freeform 28"/>
            <p:cNvSpPr/>
            <p:nvPr/>
          </p:nvSpPr>
          <p:spPr bwMode="auto">
            <a:xfrm>
              <a:off x="8821738" y="4894263"/>
              <a:ext cx="71438" cy="144463"/>
            </a:xfrm>
            <a:custGeom>
              <a:avLst/>
              <a:gdLst>
                <a:gd name="T0" fmla="*/ 4 w 17"/>
                <a:gd name="T1" fmla="*/ 0 h 34"/>
                <a:gd name="T2" fmla="*/ 0 w 17"/>
                <a:gd name="T3" fmla="*/ 2 h 34"/>
                <a:gd name="T4" fmla="*/ 13 w 17"/>
                <a:gd name="T5" fmla="*/ 34 h 34"/>
                <a:gd name="T6" fmla="*/ 17 w 17"/>
                <a:gd name="T7" fmla="*/ 32 h 34"/>
                <a:gd name="T8" fmla="*/ 4 w 17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4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2"/>
                    <a:pt x="9" y="23"/>
                    <a:pt x="13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3" y="21"/>
                    <a:pt x="9" y="1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09" name="Freeform 29"/>
            <p:cNvSpPr/>
            <p:nvPr/>
          </p:nvSpPr>
          <p:spPr bwMode="auto">
            <a:xfrm>
              <a:off x="9045575" y="5754688"/>
              <a:ext cx="34925" cy="149225"/>
            </a:xfrm>
            <a:custGeom>
              <a:avLst/>
              <a:gdLst>
                <a:gd name="T0" fmla="*/ 5 w 8"/>
                <a:gd name="T1" fmla="*/ 0 h 35"/>
                <a:gd name="T2" fmla="*/ 0 w 8"/>
                <a:gd name="T3" fmla="*/ 0 h 35"/>
                <a:gd name="T4" fmla="*/ 3 w 8"/>
                <a:gd name="T5" fmla="*/ 35 h 35"/>
                <a:gd name="T6" fmla="*/ 8 w 8"/>
                <a:gd name="T7" fmla="*/ 35 h 35"/>
                <a:gd name="T8" fmla="*/ 5 w 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2" y="24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23"/>
                    <a:pt x="6" y="11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0" name="Freeform 30"/>
            <p:cNvSpPr/>
            <p:nvPr/>
          </p:nvSpPr>
          <p:spPr bwMode="auto">
            <a:xfrm>
              <a:off x="4911725" y="3600450"/>
              <a:ext cx="131763" cy="96838"/>
            </a:xfrm>
            <a:custGeom>
              <a:avLst/>
              <a:gdLst>
                <a:gd name="T0" fmla="*/ 29 w 31"/>
                <a:gd name="T1" fmla="*/ 0 h 23"/>
                <a:gd name="T2" fmla="*/ 0 w 31"/>
                <a:gd name="T3" fmla="*/ 18 h 23"/>
                <a:gd name="T4" fmla="*/ 2 w 31"/>
                <a:gd name="T5" fmla="*/ 23 h 23"/>
                <a:gd name="T6" fmla="*/ 31 w 31"/>
                <a:gd name="T7" fmla="*/ 5 h 23"/>
                <a:gd name="T8" fmla="*/ 29 w 3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">
                  <a:moveTo>
                    <a:pt x="29" y="0"/>
                  </a:moveTo>
                  <a:cubicBezTo>
                    <a:pt x="19" y="6"/>
                    <a:pt x="9" y="12"/>
                    <a:pt x="0" y="1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2" y="16"/>
                    <a:pt x="22" y="10"/>
                    <a:pt x="31" y="5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1" name="Freeform 31"/>
            <p:cNvSpPr/>
            <p:nvPr/>
          </p:nvSpPr>
          <p:spPr bwMode="auto">
            <a:xfrm>
              <a:off x="3670300" y="5467350"/>
              <a:ext cx="46038" cy="152400"/>
            </a:xfrm>
            <a:custGeom>
              <a:avLst/>
              <a:gdLst>
                <a:gd name="T0" fmla="*/ 6 w 11"/>
                <a:gd name="T1" fmla="*/ 0 h 36"/>
                <a:gd name="T2" fmla="*/ 0 w 11"/>
                <a:gd name="T3" fmla="*/ 35 h 36"/>
                <a:gd name="T4" fmla="*/ 4 w 11"/>
                <a:gd name="T5" fmla="*/ 36 h 36"/>
                <a:gd name="T6" fmla="*/ 11 w 11"/>
                <a:gd name="T7" fmla="*/ 1 h 36"/>
                <a:gd name="T8" fmla="*/ 6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6" y="0"/>
                  </a:moveTo>
                  <a:cubicBezTo>
                    <a:pt x="3" y="12"/>
                    <a:pt x="1" y="24"/>
                    <a:pt x="0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24"/>
                    <a:pt x="8" y="13"/>
                    <a:pt x="11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2" name="Freeform 32"/>
            <p:cNvSpPr/>
            <p:nvPr/>
          </p:nvSpPr>
          <p:spPr bwMode="auto">
            <a:xfrm>
              <a:off x="3941763" y="4635500"/>
              <a:ext cx="84138" cy="139700"/>
            </a:xfrm>
            <a:custGeom>
              <a:avLst/>
              <a:gdLst>
                <a:gd name="T0" fmla="*/ 16 w 20"/>
                <a:gd name="T1" fmla="*/ 0 h 33"/>
                <a:gd name="T2" fmla="*/ 0 w 20"/>
                <a:gd name="T3" fmla="*/ 31 h 33"/>
                <a:gd name="T4" fmla="*/ 4 w 20"/>
                <a:gd name="T5" fmla="*/ 33 h 33"/>
                <a:gd name="T6" fmla="*/ 20 w 20"/>
                <a:gd name="T7" fmla="*/ 2 h 33"/>
                <a:gd name="T8" fmla="*/ 16 w 20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0" y="10"/>
                    <a:pt x="5" y="20"/>
                    <a:pt x="0" y="31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23"/>
                    <a:pt x="15" y="12"/>
                    <a:pt x="20" y="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3" name="Freeform 33"/>
            <p:cNvSpPr/>
            <p:nvPr/>
          </p:nvSpPr>
          <p:spPr bwMode="auto">
            <a:xfrm>
              <a:off x="3817938" y="4902200"/>
              <a:ext cx="76200" cy="144463"/>
            </a:xfrm>
            <a:custGeom>
              <a:avLst/>
              <a:gdLst>
                <a:gd name="T0" fmla="*/ 14 w 18"/>
                <a:gd name="T1" fmla="*/ 0 h 34"/>
                <a:gd name="T2" fmla="*/ 0 w 18"/>
                <a:gd name="T3" fmla="*/ 32 h 34"/>
                <a:gd name="T4" fmla="*/ 5 w 18"/>
                <a:gd name="T5" fmla="*/ 34 h 34"/>
                <a:gd name="T6" fmla="*/ 18 w 18"/>
                <a:gd name="T7" fmla="*/ 2 h 34"/>
                <a:gd name="T8" fmla="*/ 14 w 18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14" y="0"/>
                  </a:moveTo>
                  <a:cubicBezTo>
                    <a:pt x="9" y="10"/>
                    <a:pt x="4" y="21"/>
                    <a:pt x="0" y="3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9" y="23"/>
                    <a:pt x="13" y="12"/>
                    <a:pt x="18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4" name="Freeform 34"/>
            <p:cNvSpPr/>
            <p:nvPr/>
          </p:nvSpPr>
          <p:spPr bwMode="auto">
            <a:xfrm>
              <a:off x="3729038" y="5178425"/>
              <a:ext cx="58738" cy="147638"/>
            </a:xfrm>
            <a:custGeom>
              <a:avLst/>
              <a:gdLst>
                <a:gd name="T0" fmla="*/ 10 w 14"/>
                <a:gd name="T1" fmla="*/ 0 h 35"/>
                <a:gd name="T2" fmla="*/ 0 w 14"/>
                <a:gd name="T3" fmla="*/ 34 h 35"/>
                <a:gd name="T4" fmla="*/ 5 w 14"/>
                <a:gd name="T5" fmla="*/ 35 h 35"/>
                <a:gd name="T6" fmla="*/ 14 w 14"/>
                <a:gd name="T7" fmla="*/ 2 h 35"/>
                <a:gd name="T8" fmla="*/ 10 w 14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5">
                  <a:moveTo>
                    <a:pt x="10" y="0"/>
                  </a:moveTo>
                  <a:cubicBezTo>
                    <a:pt x="6" y="11"/>
                    <a:pt x="3" y="23"/>
                    <a:pt x="0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8" y="24"/>
                    <a:pt x="11" y="13"/>
                    <a:pt x="14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5" name="Freeform 35"/>
            <p:cNvSpPr/>
            <p:nvPr/>
          </p:nvSpPr>
          <p:spPr bwMode="auto">
            <a:xfrm>
              <a:off x="4084638" y="4384675"/>
              <a:ext cx="101600" cy="136525"/>
            </a:xfrm>
            <a:custGeom>
              <a:avLst/>
              <a:gdLst>
                <a:gd name="T0" fmla="*/ 20 w 24"/>
                <a:gd name="T1" fmla="*/ 0 h 32"/>
                <a:gd name="T2" fmla="*/ 0 w 24"/>
                <a:gd name="T3" fmla="*/ 29 h 32"/>
                <a:gd name="T4" fmla="*/ 4 w 24"/>
                <a:gd name="T5" fmla="*/ 32 h 32"/>
                <a:gd name="T6" fmla="*/ 24 w 24"/>
                <a:gd name="T7" fmla="*/ 3 h 32"/>
                <a:gd name="T8" fmla="*/ 20 w 24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2">
                  <a:moveTo>
                    <a:pt x="20" y="0"/>
                  </a:moveTo>
                  <a:cubicBezTo>
                    <a:pt x="13" y="9"/>
                    <a:pt x="7" y="19"/>
                    <a:pt x="0" y="2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1" y="22"/>
                    <a:pt x="17" y="12"/>
                    <a:pt x="24" y="3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6" name="Freeform 36"/>
            <p:cNvSpPr/>
            <p:nvPr/>
          </p:nvSpPr>
          <p:spPr bwMode="auto">
            <a:xfrm>
              <a:off x="3648075" y="6357938"/>
              <a:ext cx="42863" cy="152400"/>
            </a:xfrm>
            <a:custGeom>
              <a:avLst/>
              <a:gdLst>
                <a:gd name="T0" fmla="*/ 5 w 10"/>
                <a:gd name="T1" fmla="*/ 0 h 36"/>
                <a:gd name="T2" fmla="*/ 0 w 10"/>
                <a:gd name="T3" fmla="*/ 1 h 36"/>
                <a:gd name="T4" fmla="*/ 5 w 10"/>
                <a:gd name="T5" fmla="*/ 36 h 36"/>
                <a:gd name="T6" fmla="*/ 10 w 10"/>
                <a:gd name="T7" fmla="*/ 35 h 36"/>
                <a:gd name="T8" fmla="*/ 5 w 1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3"/>
                    <a:pt x="3" y="24"/>
                    <a:pt x="5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8" y="24"/>
                    <a:pt x="6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7" name="Freeform 37"/>
            <p:cNvSpPr/>
            <p:nvPr/>
          </p:nvSpPr>
          <p:spPr bwMode="auto">
            <a:xfrm>
              <a:off x="3695700" y="6650038"/>
              <a:ext cx="53975" cy="152400"/>
            </a:xfrm>
            <a:custGeom>
              <a:avLst/>
              <a:gdLst>
                <a:gd name="T0" fmla="*/ 5 w 13"/>
                <a:gd name="T1" fmla="*/ 0 h 36"/>
                <a:gd name="T2" fmla="*/ 0 w 13"/>
                <a:gd name="T3" fmla="*/ 2 h 36"/>
                <a:gd name="T4" fmla="*/ 8 w 13"/>
                <a:gd name="T5" fmla="*/ 36 h 36"/>
                <a:gd name="T6" fmla="*/ 13 w 13"/>
                <a:gd name="T7" fmla="*/ 34 h 36"/>
                <a:gd name="T8" fmla="*/ 5 w 1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6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13"/>
                    <a:pt x="5" y="24"/>
                    <a:pt x="8" y="36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0" y="23"/>
                    <a:pt x="7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8" name="Freeform 38"/>
            <p:cNvSpPr/>
            <p:nvPr/>
          </p:nvSpPr>
          <p:spPr bwMode="auto">
            <a:xfrm>
              <a:off x="4259263" y="4156075"/>
              <a:ext cx="109538" cy="122238"/>
            </a:xfrm>
            <a:custGeom>
              <a:avLst/>
              <a:gdLst>
                <a:gd name="T0" fmla="*/ 23 w 26"/>
                <a:gd name="T1" fmla="*/ 0 h 29"/>
                <a:gd name="T2" fmla="*/ 0 w 26"/>
                <a:gd name="T3" fmla="*/ 26 h 29"/>
                <a:gd name="T4" fmla="*/ 4 w 26"/>
                <a:gd name="T5" fmla="*/ 29 h 29"/>
                <a:gd name="T6" fmla="*/ 26 w 26"/>
                <a:gd name="T7" fmla="*/ 3 h 29"/>
                <a:gd name="T8" fmla="*/ 23 w 2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23" y="0"/>
                  </a:moveTo>
                  <a:cubicBezTo>
                    <a:pt x="15" y="8"/>
                    <a:pt x="7" y="17"/>
                    <a:pt x="0" y="26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11" y="21"/>
                    <a:pt x="19" y="12"/>
                    <a:pt x="26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19" name="Freeform 39"/>
            <p:cNvSpPr/>
            <p:nvPr/>
          </p:nvSpPr>
          <p:spPr bwMode="auto">
            <a:xfrm>
              <a:off x="3635375" y="6061075"/>
              <a:ext cx="22225" cy="152400"/>
            </a:xfrm>
            <a:custGeom>
              <a:avLst/>
              <a:gdLst>
                <a:gd name="T0" fmla="*/ 4 w 5"/>
                <a:gd name="T1" fmla="*/ 0 h 36"/>
                <a:gd name="T2" fmla="*/ 0 w 5"/>
                <a:gd name="T3" fmla="*/ 0 h 36"/>
                <a:gd name="T4" fmla="*/ 0 w 5"/>
                <a:gd name="T5" fmla="*/ 36 h 36"/>
                <a:gd name="T6" fmla="*/ 5 w 5"/>
                <a:gd name="T7" fmla="*/ 35 h 36"/>
                <a:gd name="T8" fmla="*/ 4 w 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24"/>
                    <a:pt x="0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4" y="12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0" name="Freeform 40"/>
            <p:cNvSpPr/>
            <p:nvPr/>
          </p:nvSpPr>
          <p:spPr bwMode="auto">
            <a:xfrm>
              <a:off x="3635375" y="5764213"/>
              <a:ext cx="34925" cy="147638"/>
            </a:xfrm>
            <a:custGeom>
              <a:avLst/>
              <a:gdLst>
                <a:gd name="T0" fmla="*/ 3 w 8"/>
                <a:gd name="T1" fmla="*/ 0 h 35"/>
                <a:gd name="T2" fmla="*/ 0 w 8"/>
                <a:gd name="T3" fmla="*/ 35 h 35"/>
                <a:gd name="T4" fmla="*/ 5 w 8"/>
                <a:gd name="T5" fmla="*/ 35 h 35"/>
                <a:gd name="T6" fmla="*/ 8 w 8"/>
                <a:gd name="T7" fmla="*/ 1 h 35"/>
                <a:gd name="T8" fmla="*/ 3 w 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3" y="0"/>
                  </a:moveTo>
                  <a:cubicBezTo>
                    <a:pt x="2" y="12"/>
                    <a:pt x="1" y="24"/>
                    <a:pt x="0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24"/>
                    <a:pt x="7" y="12"/>
                    <a:pt x="8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1" name="Freeform 41"/>
            <p:cNvSpPr/>
            <p:nvPr/>
          </p:nvSpPr>
          <p:spPr bwMode="auto">
            <a:xfrm>
              <a:off x="4454525" y="3943350"/>
              <a:ext cx="122238" cy="119063"/>
            </a:xfrm>
            <a:custGeom>
              <a:avLst/>
              <a:gdLst>
                <a:gd name="T0" fmla="*/ 26 w 29"/>
                <a:gd name="T1" fmla="*/ 0 h 28"/>
                <a:gd name="T2" fmla="*/ 0 w 29"/>
                <a:gd name="T3" fmla="*/ 24 h 28"/>
                <a:gd name="T4" fmla="*/ 4 w 29"/>
                <a:gd name="T5" fmla="*/ 28 h 28"/>
                <a:gd name="T6" fmla="*/ 29 w 29"/>
                <a:gd name="T7" fmla="*/ 4 h 28"/>
                <a:gd name="T8" fmla="*/ 26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6" y="0"/>
                  </a:moveTo>
                  <a:cubicBezTo>
                    <a:pt x="17" y="8"/>
                    <a:pt x="9" y="16"/>
                    <a:pt x="0" y="24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2" y="20"/>
                    <a:pt x="20" y="12"/>
                    <a:pt x="29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2" name="Freeform 42"/>
            <p:cNvSpPr/>
            <p:nvPr/>
          </p:nvSpPr>
          <p:spPr bwMode="auto">
            <a:xfrm>
              <a:off x="4675188" y="3760788"/>
              <a:ext cx="127000" cy="106363"/>
            </a:xfrm>
            <a:custGeom>
              <a:avLst/>
              <a:gdLst>
                <a:gd name="T0" fmla="*/ 27 w 30"/>
                <a:gd name="T1" fmla="*/ 0 h 25"/>
                <a:gd name="T2" fmla="*/ 0 w 30"/>
                <a:gd name="T3" fmla="*/ 21 h 25"/>
                <a:gd name="T4" fmla="*/ 3 w 30"/>
                <a:gd name="T5" fmla="*/ 25 h 25"/>
                <a:gd name="T6" fmla="*/ 30 w 30"/>
                <a:gd name="T7" fmla="*/ 4 h 25"/>
                <a:gd name="T8" fmla="*/ 27 w 3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27" y="0"/>
                  </a:moveTo>
                  <a:cubicBezTo>
                    <a:pt x="18" y="7"/>
                    <a:pt x="9" y="14"/>
                    <a:pt x="0" y="2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2" y="18"/>
                    <a:pt x="21" y="11"/>
                    <a:pt x="30" y="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3" name="Freeform 43"/>
            <p:cNvSpPr/>
            <p:nvPr/>
          </p:nvSpPr>
          <p:spPr bwMode="auto">
            <a:xfrm>
              <a:off x="5162550" y="3468688"/>
              <a:ext cx="139700" cy="84138"/>
            </a:xfrm>
            <a:custGeom>
              <a:avLst/>
              <a:gdLst>
                <a:gd name="T0" fmla="*/ 31 w 33"/>
                <a:gd name="T1" fmla="*/ 0 h 20"/>
                <a:gd name="T2" fmla="*/ 0 w 33"/>
                <a:gd name="T3" fmla="*/ 15 h 20"/>
                <a:gd name="T4" fmla="*/ 3 w 33"/>
                <a:gd name="T5" fmla="*/ 20 h 20"/>
                <a:gd name="T6" fmla="*/ 33 w 33"/>
                <a:gd name="T7" fmla="*/ 5 h 20"/>
                <a:gd name="T8" fmla="*/ 31 w 3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">
                  <a:moveTo>
                    <a:pt x="31" y="0"/>
                  </a:moveTo>
                  <a:cubicBezTo>
                    <a:pt x="21" y="5"/>
                    <a:pt x="11" y="10"/>
                    <a:pt x="0" y="1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3" y="14"/>
                    <a:pt x="23" y="10"/>
                    <a:pt x="33" y="5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4" name="Freeform 44"/>
            <p:cNvSpPr/>
            <p:nvPr/>
          </p:nvSpPr>
          <p:spPr bwMode="auto">
            <a:xfrm>
              <a:off x="8426450" y="5822950"/>
              <a:ext cx="25400" cy="119063"/>
            </a:xfrm>
            <a:custGeom>
              <a:avLst/>
              <a:gdLst>
                <a:gd name="T0" fmla="*/ 4 w 6"/>
                <a:gd name="T1" fmla="*/ 0 h 28"/>
                <a:gd name="T2" fmla="*/ 0 w 6"/>
                <a:gd name="T3" fmla="*/ 1 h 28"/>
                <a:gd name="T4" fmla="*/ 3 w 6"/>
                <a:gd name="T5" fmla="*/ 28 h 28"/>
                <a:gd name="T6" fmla="*/ 6 w 6"/>
                <a:gd name="T7" fmla="*/ 27 h 28"/>
                <a:gd name="T8" fmla="*/ 4 w 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0"/>
                    <a:pt x="2" y="19"/>
                    <a:pt x="3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18"/>
                    <a:pt x="5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5" name="Freeform 45"/>
            <p:cNvSpPr/>
            <p:nvPr/>
          </p:nvSpPr>
          <p:spPr bwMode="auto">
            <a:xfrm>
              <a:off x="6297613" y="3892550"/>
              <a:ext cx="115888" cy="17463"/>
            </a:xfrm>
            <a:custGeom>
              <a:avLst/>
              <a:gdLst>
                <a:gd name="T0" fmla="*/ 14 w 27"/>
                <a:gd name="T1" fmla="*/ 0 h 4"/>
                <a:gd name="T2" fmla="*/ 0 w 27"/>
                <a:gd name="T3" fmla="*/ 1 h 4"/>
                <a:gd name="T4" fmla="*/ 0 w 27"/>
                <a:gd name="T5" fmla="*/ 4 h 4"/>
                <a:gd name="T6" fmla="*/ 14 w 27"/>
                <a:gd name="T7" fmla="*/ 4 h 4"/>
                <a:gd name="T8" fmla="*/ 26 w 27"/>
                <a:gd name="T9" fmla="*/ 4 h 4"/>
                <a:gd name="T10" fmla="*/ 27 w 27"/>
                <a:gd name="T11" fmla="*/ 0 h 4"/>
                <a:gd name="T12" fmla="*/ 14 w 2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">
                  <a:moveTo>
                    <a:pt x="14" y="0"/>
                  </a:moveTo>
                  <a:cubicBezTo>
                    <a:pt x="9" y="0"/>
                    <a:pt x="5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4"/>
                    <a:pt x="10" y="4"/>
                    <a:pt x="14" y="4"/>
                  </a:cubicBezTo>
                  <a:cubicBezTo>
                    <a:pt x="18" y="4"/>
                    <a:pt x="22" y="4"/>
                    <a:pt x="26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18" y="0"/>
                    <a:pt x="1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6" name="Freeform 46"/>
            <p:cNvSpPr/>
            <p:nvPr/>
          </p:nvSpPr>
          <p:spPr bwMode="auto">
            <a:xfrm>
              <a:off x="6523038" y="3902075"/>
              <a:ext cx="109538" cy="28575"/>
            </a:xfrm>
            <a:custGeom>
              <a:avLst/>
              <a:gdLst>
                <a:gd name="T0" fmla="*/ 0 w 26"/>
                <a:gd name="T1" fmla="*/ 0 h 7"/>
                <a:gd name="T2" fmla="*/ 0 w 26"/>
                <a:gd name="T3" fmla="*/ 4 h 7"/>
                <a:gd name="T4" fmla="*/ 26 w 26"/>
                <a:gd name="T5" fmla="*/ 7 h 7"/>
                <a:gd name="T6" fmla="*/ 26 w 26"/>
                <a:gd name="T7" fmla="*/ 3 h 7"/>
                <a:gd name="T8" fmla="*/ 0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17" y="5"/>
                    <a:pt x="26" y="7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17" y="2"/>
                    <a:pt x="9" y="1"/>
                    <a:pt x="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7" name="Freeform 47"/>
            <p:cNvSpPr/>
            <p:nvPr/>
          </p:nvSpPr>
          <p:spPr bwMode="auto">
            <a:xfrm>
              <a:off x="8332788" y="5373688"/>
              <a:ext cx="52388" cy="114300"/>
            </a:xfrm>
            <a:custGeom>
              <a:avLst/>
              <a:gdLst>
                <a:gd name="T0" fmla="*/ 4 w 12"/>
                <a:gd name="T1" fmla="*/ 0 h 27"/>
                <a:gd name="T2" fmla="*/ 0 w 12"/>
                <a:gd name="T3" fmla="*/ 2 h 27"/>
                <a:gd name="T4" fmla="*/ 8 w 12"/>
                <a:gd name="T5" fmla="*/ 27 h 27"/>
                <a:gd name="T6" fmla="*/ 12 w 12"/>
                <a:gd name="T7" fmla="*/ 26 h 27"/>
                <a:gd name="T8" fmla="*/ 4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6" y="19"/>
                    <a:pt x="8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18"/>
                    <a:pt x="7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8" name="Freeform 48"/>
            <p:cNvSpPr/>
            <p:nvPr/>
          </p:nvSpPr>
          <p:spPr bwMode="auto">
            <a:xfrm>
              <a:off x="8151813" y="4957763"/>
              <a:ext cx="66675" cy="106363"/>
            </a:xfrm>
            <a:custGeom>
              <a:avLst/>
              <a:gdLst>
                <a:gd name="T0" fmla="*/ 3 w 16"/>
                <a:gd name="T1" fmla="*/ 0 h 25"/>
                <a:gd name="T2" fmla="*/ 0 w 16"/>
                <a:gd name="T3" fmla="*/ 2 h 25"/>
                <a:gd name="T4" fmla="*/ 13 w 16"/>
                <a:gd name="T5" fmla="*/ 25 h 25"/>
                <a:gd name="T6" fmla="*/ 16 w 16"/>
                <a:gd name="T7" fmla="*/ 24 h 25"/>
                <a:gd name="T8" fmla="*/ 3 w 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5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0"/>
                    <a:pt x="9" y="17"/>
                    <a:pt x="13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2" y="16"/>
                    <a:pt x="8" y="8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29" name="Freeform 49"/>
            <p:cNvSpPr/>
            <p:nvPr/>
          </p:nvSpPr>
          <p:spPr bwMode="auto">
            <a:xfrm>
              <a:off x="8393113" y="5597525"/>
              <a:ext cx="38100" cy="115888"/>
            </a:xfrm>
            <a:custGeom>
              <a:avLst/>
              <a:gdLst>
                <a:gd name="T0" fmla="*/ 4 w 9"/>
                <a:gd name="T1" fmla="*/ 0 h 27"/>
                <a:gd name="T2" fmla="*/ 0 w 9"/>
                <a:gd name="T3" fmla="*/ 1 h 27"/>
                <a:gd name="T4" fmla="*/ 5 w 9"/>
                <a:gd name="T5" fmla="*/ 27 h 27"/>
                <a:gd name="T6" fmla="*/ 9 w 9"/>
                <a:gd name="T7" fmla="*/ 26 h 27"/>
                <a:gd name="T8" fmla="*/ 4 w 9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7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9"/>
                    <a:pt x="4" y="18"/>
                    <a:pt x="5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7" y="18"/>
                    <a:pt x="6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0" name="Freeform 50"/>
            <p:cNvSpPr/>
            <p:nvPr/>
          </p:nvSpPr>
          <p:spPr bwMode="auto">
            <a:xfrm>
              <a:off x="7162800" y="4062413"/>
              <a:ext cx="111125" cy="63500"/>
            </a:xfrm>
            <a:custGeom>
              <a:avLst/>
              <a:gdLst>
                <a:gd name="T0" fmla="*/ 2 w 26"/>
                <a:gd name="T1" fmla="*/ 0 h 15"/>
                <a:gd name="T2" fmla="*/ 0 w 26"/>
                <a:gd name="T3" fmla="*/ 4 h 15"/>
                <a:gd name="T4" fmla="*/ 24 w 26"/>
                <a:gd name="T5" fmla="*/ 15 h 15"/>
                <a:gd name="T6" fmla="*/ 26 w 26"/>
                <a:gd name="T7" fmla="*/ 11 h 15"/>
                <a:gd name="T8" fmla="*/ 2 w 2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11"/>
                    <a:pt x="24" y="1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8" y="7"/>
                    <a:pt x="10" y="4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1" name="Freeform 51"/>
            <p:cNvSpPr/>
            <p:nvPr/>
          </p:nvSpPr>
          <p:spPr bwMode="auto">
            <a:xfrm>
              <a:off x="8413750" y="6289675"/>
              <a:ext cx="30163" cy="114300"/>
            </a:xfrm>
            <a:custGeom>
              <a:avLst/>
              <a:gdLst>
                <a:gd name="T0" fmla="*/ 4 w 7"/>
                <a:gd name="T1" fmla="*/ 0 h 27"/>
                <a:gd name="T2" fmla="*/ 0 w 7"/>
                <a:gd name="T3" fmla="*/ 26 h 27"/>
                <a:gd name="T4" fmla="*/ 4 w 7"/>
                <a:gd name="T5" fmla="*/ 27 h 27"/>
                <a:gd name="T6" fmla="*/ 7 w 7"/>
                <a:gd name="T7" fmla="*/ 0 h 27"/>
                <a:gd name="T8" fmla="*/ 4 w 7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4" y="0"/>
                  </a:moveTo>
                  <a:cubicBezTo>
                    <a:pt x="3" y="9"/>
                    <a:pt x="2" y="18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18"/>
                    <a:pt x="6" y="9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2" name="Freeform 52"/>
            <p:cNvSpPr/>
            <p:nvPr/>
          </p:nvSpPr>
          <p:spPr bwMode="auto">
            <a:xfrm>
              <a:off x="8367713" y="6515100"/>
              <a:ext cx="42863" cy="114300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26 h 27"/>
                <a:gd name="T4" fmla="*/ 4 w 10"/>
                <a:gd name="T5" fmla="*/ 27 h 27"/>
                <a:gd name="T6" fmla="*/ 10 w 10"/>
                <a:gd name="T7" fmla="*/ 1 h 27"/>
                <a:gd name="T8" fmla="*/ 6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5" y="9"/>
                    <a:pt x="2" y="17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18"/>
                    <a:pt x="8" y="9"/>
                    <a:pt x="10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3" name="Freeform 53"/>
            <p:cNvSpPr/>
            <p:nvPr/>
          </p:nvSpPr>
          <p:spPr bwMode="auto">
            <a:xfrm>
              <a:off x="7367588" y="4164013"/>
              <a:ext cx="101600" cy="73025"/>
            </a:xfrm>
            <a:custGeom>
              <a:avLst/>
              <a:gdLst>
                <a:gd name="T0" fmla="*/ 1 w 24"/>
                <a:gd name="T1" fmla="*/ 0 h 17"/>
                <a:gd name="T2" fmla="*/ 0 w 24"/>
                <a:gd name="T3" fmla="*/ 3 h 17"/>
                <a:gd name="T4" fmla="*/ 22 w 24"/>
                <a:gd name="T5" fmla="*/ 17 h 17"/>
                <a:gd name="T6" fmla="*/ 24 w 24"/>
                <a:gd name="T7" fmla="*/ 14 h 17"/>
                <a:gd name="T8" fmla="*/ 1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7"/>
                    <a:pt x="15" y="12"/>
                    <a:pt x="22" y="17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7" y="9"/>
                    <a:pt x="9" y="4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4" name="Freeform 54"/>
            <p:cNvSpPr/>
            <p:nvPr/>
          </p:nvSpPr>
          <p:spPr bwMode="auto">
            <a:xfrm>
              <a:off x="8439150" y="6056313"/>
              <a:ext cx="17463" cy="119063"/>
            </a:xfrm>
            <a:custGeom>
              <a:avLst/>
              <a:gdLst>
                <a:gd name="T0" fmla="*/ 4 w 4"/>
                <a:gd name="T1" fmla="*/ 0 h 28"/>
                <a:gd name="T2" fmla="*/ 0 w 4"/>
                <a:gd name="T3" fmla="*/ 0 h 28"/>
                <a:gd name="T4" fmla="*/ 0 w 4"/>
                <a:gd name="T5" fmla="*/ 1 h 28"/>
                <a:gd name="T6" fmla="*/ 0 w 4"/>
                <a:gd name="T7" fmla="*/ 28 h 28"/>
                <a:gd name="T8" fmla="*/ 3 w 4"/>
                <a:gd name="T9" fmla="*/ 28 h 28"/>
                <a:gd name="T10" fmla="*/ 4 w 4"/>
                <a:gd name="T11" fmla="*/ 1 h 28"/>
                <a:gd name="T12" fmla="*/ 4 w 4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8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9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19"/>
                    <a:pt x="4" y="1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5" name="Freeform 55"/>
            <p:cNvSpPr/>
            <p:nvPr/>
          </p:nvSpPr>
          <p:spPr bwMode="auto">
            <a:xfrm>
              <a:off x="7888288" y="4587875"/>
              <a:ext cx="84138" cy="98425"/>
            </a:xfrm>
            <a:custGeom>
              <a:avLst/>
              <a:gdLst>
                <a:gd name="T0" fmla="*/ 2 w 20"/>
                <a:gd name="T1" fmla="*/ 0 h 23"/>
                <a:gd name="T2" fmla="*/ 0 w 20"/>
                <a:gd name="T3" fmla="*/ 3 h 23"/>
                <a:gd name="T4" fmla="*/ 17 w 20"/>
                <a:gd name="T5" fmla="*/ 23 h 23"/>
                <a:gd name="T6" fmla="*/ 20 w 20"/>
                <a:gd name="T7" fmla="*/ 20 h 23"/>
                <a:gd name="T8" fmla="*/ 2 w 2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5" y="9"/>
                    <a:pt x="11" y="16"/>
                    <a:pt x="17" y="23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4" y="13"/>
                    <a:pt x="8" y="7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6" name="Freeform 56"/>
            <p:cNvSpPr/>
            <p:nvPr/>
          </p:nvSpPr>
          <p:spPr bwMode="auto">
            <a:xfrm>
              <a:off x="5060950" y="4287838"/>
              <a:ext cx="96838" cy="84138"/>
            </a:xfrm>
            <a:custGeom>
              <a:avLst/>
              <a:gdLst>
                <a:gd name="T0" fmla="*/ 21 w 23"/>
                <a:gd name="T1" fmla="*/ 0 h 20"/>
                <a:gd name="T2" fmla="*/ 0 w 23"/>
                <a:gd name="T3" fmla="*/ 17 h 20"/>
                <a:gd name="T4" fmla="*/ 2 w 23"/>
                <a:gd name="T5" fmla="*/ 20 h 20"/>
                <a:gd name="T6" fmla="*/ 23 w 23"/>
                <a:gd name="T7" fmla="*/ 4 h 20"/>
                <a:gd name="T8" fmla="*/ 21 w 2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0">
                  <a:moveTo>
                    <a:pt x="21" y="0"/>
                  </a:moveTo>
                  <a:cubicBezTo>
                    <a:pt x="14" y="6"/>
                    <a:pt x="7" y="11"/>
                    <a:pt x="0" y="17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9" y="14"/>
                    <a:pt x="16" y="9"/>
                    <a:pt x="23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7" name="Freeform 57"/>
            <p:cNvSpPr/>
            <p:nvPr/>
          </p:nvSpPr>
          <p:spPr bwMode="auto">
            <a:xfrm>
              <a:off x="6738938" y="3930650"/>
              <a:ext cx="114300" cy="38100"/>
            </a:xfrm>
            <a:custGeom>
              <a:avLst/>
              <a:gdLst>
                <a:gd name="T0" fmla="*/ 1 w 27"/>
                <a:gd name="T1" fmla="*/ 0 h 9"/>
                <a:gd name="T2" fmla="*/ 0 w 27"/>
                <a:gd name="T3" fmla="*/ 4 h 9"/>
                <a:gd name="T4" fmla="*/ 26 w 27"/>
                <a:gd name="T5" fmla="*/ 9 h 9"/>
                <a:gd name="T6" fmla="*/ 27 w 27"/>
                <a:gd name="T7" fmla="*/ 6 h 9"/>
                <a:gd name="T8" fmla="*/ 1 w 2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1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5"/>
                    <a:pt x="17" y="7"/>
                    <a:pt x="26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8" y="3"/>
                    <a:pt x="10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8" name="Freeform 58"/>
            <p:cNvSpPr/>
            <p:nvPr/>
          </p:nvSpPr>
          <p:spPr bwMode="auto">
            <a:xfrm>
              <a:off x="5857875" y="3930650"/>
              <a:ext cx="109538" cy="42863"/>
            </a:xfrm>
            <a:custGeom>
              <a:avLst/>
              <a:gdLst>
                <a:gd name="T0" fmla="*/ 26 w 26"/>
                <a:gd name="T1" fmla="*/ 0 h 10"/>
                <a:gd name="T2" fmla="*/ 0 w 26"/>
                <a:gd name="T3" fmla="*/ 6 h 10"/>
                <a:gd name="T4" fmla="*/ 1 w 26"/>
                <a:gd name="T5" fmla="*/ 10 h 10"/>
                <a:gd name="T6" fmla="*/ 26 w 26"/>
                <a:gd name="T7" fmla="*/ 4 h 10"/>
                <a:gd name="T8" fmla="*/ 26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26" y="0"/>
                  </a:moveTo>
                  <a:cubicBezTo>
                    <a:pt x="17" y="2"/>
                    <a:pt x="8" y="4"/>
                    <a:pt x="0" y="6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9" y="8"/>
                    <a:pt x="18" y="6"/>
                    <a:pt x="26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39" name="Freeform 59"/>
            <p:cNvSpPr/>
            <p:nvPr/>
          </p:nvSpPr>
          <p:spPr bwMode="auto">
            <a:xfrm>
              <a:off x="5645150" y="3986213"/>
              <a:ext cx="111125" cy="50800"/>
            </a:xfrm>
            <a:custGeom>
              <a:avLst/>
              <a:gdLst>
                <a:gd name="T0" fmla="*/ 25 w 26"/>
                <a:gd name="T1" fmla="*/ 0 h 12"/>
                <a:gd name="T2" fmla="*/ 0 w 26"/>
                <a:gd name="T3" fmla="*/ 9 h 12"/>
                <a:gd name="T4" fmla="*/ 1 w 26"/>
                <a:gd name="T5" fmla="*/ 12 h 12"/>
                <a:gd name="T6" fmla="*/ 26 w 26"/>
                <a:gd name="T7" fmla="*/ 4 h 12"/>
                <a:gd name="T8" fmla="*/ 25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25" y="0"/>
                  </a:moveTo>
                  <a:cubicBezTo>
                    <a:pt x="16" y="3"/>
                    <a:pt x="8" y="6"/>
                    <a:pt x="0" y="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9" y="9"/>
                    <a:pt x="17" y="6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0" name="Freeform 60"/>
            <p:cNvSpPr/>
            <p:nvPr/>
          </p:nvSpPr>
          <p:spPr bwMode="auto">
            <a:xfrm>
              <a:off x="6954838" y="3986213"/>
              <a:ext cx="111125" cy="50800"/>
            </a:xfrm>
            <a:custGeom>
              <a:avLst/>
              <a:gdLst>
                <a:gd name="T0" fmla="*/ 1 w 26"/>
                <a:gd name="T1" fmla="*/ 0 h 12"/>
                <a:gd name="T2" fmla="*/ 0 w 26"/>
                <a:gd name="T3" fmla="*/ 3 h 12"/>
                <a:gd name="T4" fmla="*/ 25 w 26"/>
                <a:gd name="T5" fmla="*/ 12 h 12"/>
                <a:gd name="T6" fmla="*/ 26 w 26"/>
                <a:gd name="T7" fmla="*/ 8 h 12"/>
                <a:gd name="T8" fmla="*/ 1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8" y="6"/>
                    <a:pt x="17" y="9"/>
                    <a:pt x="25" y="12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8" y="5"/>
                    <a:pt x="10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1" name="Freeform 61"/>
            <p:cNvSpPr/>
            <p:nvPr/>
          </p:nvSpPr>
          <p:spPr bwMode="auto">
            <a:xfrm>
              <a:off x="5241925" y="4164013"/>
              <a:ext cx="106363" cy="76200"/>
            </a:xfrm>
            <a:custGeom>
              <a:avLst/>
              <a:gdLst>
                <a:gd name="T0" fmla="*/ 23 w 25"/>
                <a:gd name="T1" fmla="*/ 0 h 18"/>
                <a:gd name="T2" fmla="*/ 0 w 25"/>
                <a:gd name="T3" fmla="*/ 14 h 18"/>
                <a:gd name="T4" fmla="*/ 2 w 25"/>
                <a:gd name="T5" fmla="*/ 18 h 18"/>
                <a:gd name="T6" fmla="*/ 25 w 25"/>
                <a:gd name="T7" fmla="*/ 4 h 18"/>
                <a:gd name="T8" fmla="*/ 23 w 25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8">
                  <a:moveTo>
                    <a:pt x="23" y="0"/>
                  </a:moveTo>
                  <a:cubicBezTo>
                    <a:pt x="15" y="5"/>
                    <a:pt x="8" y="10"/>
                    <a:pt x="0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9" y="13"/>
                    <a:pt x="17" y="8"/>
                    <a:pt x="25" y="4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2" name="Freeform 62"/>
            <p:cNvSpPr/>
            <p:nvPr/>
          </p:nvSpPr>
          <p:spPr bwMode="auto">
            <a:xfrm>
              <a:off x="5437188" y="4067175"/>
              <a:ext cx="111125" cy="58738"/>
            </a:xfrm>
            <a:custGeom>
              <a:avLst/>
              <a:gdLst>
                <a:gd name="T0" fmla="*/ 24 w 26"/>
                <a:gd name="T1" fmla="*/ 0 h 14"/>
                <a:gd name="T2" fmla="*/ 0 w 26"/>
                <a:gd name="T3" fmla="*/ 11 h 14"/>
                <a:gd name="T4" fmla="*/ 2 w 26"/>
                <a:gd name="T5" fmla="*/ 14 h 14"/>
                <a:gd name="T6" fmla="*/ 26 w 26"/>
                <a:gd name="T7" fmla="*/ 3 h 14"/>
                <a:gd name="T8" fmla="*/ 24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4" y="0"/>
                  </a:moveTo>
                  <a:cubicBezTo>
                    <a:pt x="16" y="3"/>
                    <a:pt x="8" y="7"/>
                    <a:pt x="0" y="1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0" y="10"/>
                    <a:pt x="18" y="7"/>
                    <a:pt x="26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3" name="Freeform 63"/>
            <p:cNvSpPr/>
            <p:nvPr/>
          </p:nvSpPr>
          <p:spPr bwMode="auto">
            <a:xfrm>
              <a:off x="6078538" y="3902075"/>
              <a:ext cx="109538" cy="28575"/>
            </a:xfrm>
            <a:custGeom>
              <a:avLst/>
              <a:gdLst>
                <a:gd name="T0" fmla="*/ 26 w 26"/>
                <a:gd name="T1" fmla="*/ 0 h 7"/>
                <a:gd name="T2" fmla="*/ 0 w 26"/>
                <a:gd name="T3" fmla="*/ 3 h 7"/>
                <a:gd name="T4" fmla="*/ 0 w 26"/>
                <a:gd name="T5" fmla="*/ 7 h 7"/>
                <a:gd name="T6" fmla="*/ 26 w 26"/>
                <a:gd name="T7" fmla="*/ 4 h 7"/>
                <a:gd name="T8" fmla="*/ 26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6" y="0"/>
                  </a:moveTo>
                  <a:cubicBezTo>
                    <a:pt x="17" y="1"/>
                    <a:pt x="8" y="2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6"/>
                    <a:pt x="18" y="5"/>
                    <a:pt x="26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4" name="Freeform 64"/>
            <p:cNvSpPr/>
            <p:nvPr/>
          </p:nvSpPr>
          <p:spPr bwMode="auto">
            <a:xfrm>
              <a:off x="7553325" y="4287838"/>
              <a:ext cx="96838" cy="79375"/>
            </a:xfrm>
            <a:custGeom>
              <a:avLst/>
              <a:gdLst>
                <a:gd name="T0" fmla="*/ 2 w 23"/>
                <a:gd name="T1" fmla="*/ 0 h 19"/>
                <a:gd name="T2" fmla="*/ 0 w 23"/>
                <a:gd name="T3" fmla="*/ 3 h 19"/>
                <a:gd name="T4" fmla="*/ 21 w 23"/>
                <a:gd name="T5" fmla="*/ 19 h 19"/>
                <a:gd name="T6" fmla="*/ 23 w 23"/>
                <a:gd name="T7" fmla="*/ 16 h 19"/>
                <a:gd name="T8" fmla="*/ 2 w 2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9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8"/>
                    <a:pt x="14" y="13"/>
                    <a:pt x="21" y="19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16" y="10"/>
                    <a:pt x="9" y="5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5" name="Freeform 65"/>
            <p:cNvSpPr/>
            <p:nvPr/>
          </p:nvSpPr>
          <p:spPr bwMode="auto">
            <a:xfrm>
              <a:off x="8027988" y="4767263"/>
              <a:ext cx="76200" cy="101600"/>
            </a:xfrm>
            <a:custGeom>
              <a:avLst/>
              <a:gdLst>
                <a:gd name="T0" fmla="*/ 3 w 18"/>
                <a:gd name="T1" fmla="*/ 0 h 24"/>
                <a:gd name="T2" fmla="*/ 0 w 18"/>
                <a:gd name="T3" fmla="*/ 2 h 24"/>
                <a:gd name="T4" fmla="*/ 15 w 18"/>
                <a:gd name="T5" fmla="*/ 24 h 24"/>
                <a:gd name="T6" fmla="*/ 18 w 18"/>
                <a:gd name="T7" fmla="*/ 22 h 24"/>
                <a:gd name="T8" fmla="*/ 3 w 18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9"/>
                    <a:pt x="10" y="17"/>
                    <a:pt x="15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3" y="14"/>
                    <a:pt x="8" y="7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6" name="Freeform 66"/>
            <p:cNvSpPr/>
            <p:nvPr/>
          </p:nvSpPr>
          <p:spPr bwMode="auto">
            <a:xfrm>
              <a:off x="8253413" y="5160963"/>
              <a:ext cx="58738" cy="111125"/>
            </a:xfrm>
            <a:custGeom>
              <a:avLst/>
              <a:gdLst>
                <a:gd name="T0" fmla="*/ 4 w 14"/>
                <a:gd name="T1" fmla="*/ 0 h 26"/>
                <a:gd name="T2" fmla="*/ 0 w 14"/>
                <a:gd name="T3" fmla="*/ 2 h 26"/>
                <a:gd name="T4" fmla="*/ 10 w 14"/>
                <a:gd name="T5" fmla="*/ 26 h 26"/>
                <a:gd name="T6" fmla="*/ 14 w 14"/>
                <a:gd name="T7" fmla="*/ 25 h 26"/>
                <a:gd name="T8" fmla="*/ 4 w 1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6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0"/>
                    <a:pt x="7" y="18"/>
                    <a:pt x="10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1" y="16"/>
                    <a:pt x="7" y="8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7" name="Freeform 67"/>
            <p:cNvSpPr/>
            <p:nvPr/>
          </p:nvSpPr>
          <p:spPr bwMode="auto">
            <a:xfrm>
              <a:off x="7727950" y="4427538"/>
              <a:ext cx="92075" cy="88900"/>
            </a:xfrm>
            <a:custGeom>
              <a:avLst/>
              <a:gdLst>
                <a:gd name="T0" fmla="*/ 3 w 22"/>
                <a:gd name="T1" fmla="*/ 0 h 21"/>
                <a:gd name="T2" fmla="*/ 0 w 22"/>
                <a:gd name="T3" fmla="*/ 3 h 21"/>
                <a:gd name="T4" fmla="*/ 19 w 22"/>
                <a:gd name="T5" fmla="*/ 21 h 21"/>
                <a:gd name="T6" fmla="*/ 22 w 22"/>
                <a:gd name="T7" fmla="*/ 19 h 21"/>
                <a:gd name="T8" fmla="*/ 3 w 2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9"/>
                    <a:pt x="13" y="15"/>
                    <a:pt x="19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6" y="12"/>
                    <a:pt x="9" y="6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8" name="Freeform 68"/>
            <p:cNvSpPr/>
            <p:nvPr/>
          </p:nvSpPr>
          <p:spPr bwMode="auto">
            <a:xfrm>
              <a:off x="8299450" y="6735763"/>
              <a:ext cx="50800" cy="114300"/>
            </a:xfrm>
            <a:custGeom>
              <a:avLst/>
              <a:gdLst>
                <a:gd name="T0" fmla="*/ 9 w 12"/>
                <a:gd name="T1" fmla="*/ 0 h 27"/>
                <a:gd name="T2" fmla="*/ 0 w 12"/>
                <a:gd name="T3" fmla="*/ 25 h 27"/>
                <a:gd name="T4" fmla="*/ 3 w 12"/>
                <a:gd name="T5" fmla="*/ 27 h 27"/>
                <a:gd name="T6" fmla="*/ 12 w 12"/>
                <a:gd name="T7" fmla="*/ 1 h 27"/>
                <a:gd name="T8" fmla="*/ 9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9" y="0"/>
                  </a:moveTo>
                  <a:cubicBezTo>
                    <a:pt x="6" y="8"/>
                    <a:pt x="3" y="17"/>
                    <a:pt x="0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18"/>
                    <a:pt x="9" y="10"/>
                    <a:pt x="12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49" name="Freeform 69"/>
            <p:cNvSpPr/>
            <p:nvPr/>
          </p:nvSpPr>
          <p:spPr bwMode="auto">
            <a:xfrm>
              <a:off x="4259263" y="6061075"/>
              <a:ext cx="20638" cy="114300"/>
            </a:xfrm>
            <a:custGeom>
              <a:avLst/>
              <a:gdLst>
                <a:gd name="T0" fmla="*/ 4 w 5"/>
                <a:gd name="T1" fmla="*/ 0 h 27"/>
                <a:gd name="T2" fmla="*/ 0 w 5"/>
                <a:gd name="T3" fmla="*/ 0 h 27"/>
                <a:gd name="T4" fmla="*/ 1 w 5"/>
                <a:gd name="T5" fmla="*/ 27 h 27"/>
                <a:gd name="T6" fmla="*/ 5 w 5"/>
                <a:gd name="T7" fmla="*/ 27 h 27"/>
                <a:gd name="T8" fmla="*/ 4 w 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7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19"/>
                    <a:pt x="1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18"/>
                    <a:pt x="4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0" name="Freeform 70"/>
            <p:cNvSpPr/>
            <p:nvPr/>
          </p:nvSpPr>
          <p:spPr bwMode="auto">
            <a:xfrm>
              <a:off x="4330700" y="5381625"/>
              <a:ext cx="50800" cy="114300"/>
            </a:xfrm>
            <a:custGeom>
              <a:avLst/>
              <a:gdLst>
                <a:gd name="T0" fmla="*/ 8 w 12"/>
                <a:gd name="T1" fmla="*/ 0 h 27"/>
                <a:gd name="T2" fmla="*/ 0 w 12"/>
                <a:gd name="T3" fmla="*/ 26 h 27"/>
                <a:gd name="T4" fmla="*/ 4 w 12"/>
                <a:gd name="T5" fmla="*/ 27 h 27"/>
                <a:gd name="T6" fmla="*/ 12 w 12"/>
                <a:gd name="T7" fmla="*/ 1 h 27"/>
                <a:gd name="T8" fmla="*/ 8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8" y="0"/>
                  </a:moveTo>
                  <a:cubicBezTo>
                    <a:pt x="5" y="9"/>
                    <a:pt x="3" y="17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18"/>
                    <a:pt x="9" y="10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1" name="Freeform 71"/>
            <p:cNvSpPr/>
            <p:nvPr/>
          </p:nvSpPr>
          <p:spPr bwMode="auto">
            <a:xfrm>
              <a:off x="4284663" y="5602288"/>
              <a:ext cx="38100" cy="119063"/>
            </a:xfrm>
            <a:custGeom>
              <a:avLst/>
              <a:gdLst>
                <a:gd name="T0" fmla="*/ 5 w 9"/>
                <a:gd name="T1" fmla="*/ 0 h 28"/>
                <a:gd name="T2" fmla="*/ 0 w 9"/>
                <a:gd name="T3" fmla="*/ 27 h 28"/>
                <a:gd name="T4" fmla="*/ 4 w 9"/>
                <a:gd name="T5" fmla="*/ 28 h 28"/>
                <a:gd name="T6" fmla="*/ 9 w 9"/>
                <a:gd name="T7" fmla="*/ 1 h 28"/>
                <a:gd name="T8" fmla="*/ 5 w 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8">
                  <a:moveTo>
                    <a:pt x="5" y="0"/>
                  </a:moveTo>
                  <a:cubicBezTo>
                    <a:pt x="3" y="9"/>
                    <a:pt x="2" y="18"/>
                    <a:pt x="0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19"/>
                    <a:pt x="7" y="10"/>
                    <a:pt x="9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2" name="Freeform 72"/>
            <p:cNvSpPr/>
            <p:nvPr/>
          </p:nvSpPr>
          <p:spPr bwMode="auto">
            <a:xfrm>
              <a:off x="4894263" y="4432300"/>
              <a:ext cx="90488" cy="88900"/>
            </a:xfrm>
            <a:custGeom>
              <a:avLst/>
              <a:gdLst>
                <a:gd name="T0" fmla="*/ 19 w 21"/>
                <a:gd name="T1" fmla="*/ 0 h 21"/>
                <a:gd name="T2" fmla="*/ 0 w 21"/>
                <a:gd name="T3" fmla="*/ 18 h 21"/>
                <a:gd name="T4" fmla="*/ 2 w 21"/>
                <a:gd name="T5" fmla="*/ 21 h 21"/>
                <a:gd name="T6" fmla="*/ 21 w 21"/>
                <a:gd name="T7" fmla="*/ 3 h 21"/>
                <a:gd name="T8" fmla="*/ 19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0"/>
                  </a:moveTo>
                  <a:cubicBezTo>
                    <a:pt x="12" y="6"/>
                    <a:pt x="6" y="12"/>
                    <a:pt x="0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8" y="15"/>
                    <a:pt x="15" y="9"/>
                    <a:pt x="21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3" name="Freeform 73"/>
            <p:cNvSpPr/>
            <p:nvPr/>
          </p:nvSpPr>
          <p:spPr bwMode="auto">
            <a:xfrm>
              <a:off x="4305300" y="6515100"/>
              <a:ext cx="42863" cy="117475"/>
            </a:xfrm>
            <a:custGeom>
              <a:avLst/>
              <a:gdLst>
                <a:gd name="T0" fmla="*/ 4 w 10"/>
                <a:gd name="T1" fmla="*/ 0 h 28"/>
                <a:gd name="T2" fmla="*/ 0 w 10"/>
                <a:gd name="T3" fmla="*/ 1 h 28"/>
                <a:gd name="T4" fmla="*/ 7 w 10"/>
                <a:gd name="T5" fmla="*/ 28 h 28"/>
                <a:gd name="T6" fmla="*/ 10 w 10"/>
                <a:gd name="T7" fmla="*/ 27 h 28"/>
                <a:gd name="T8" fmla="*/ 4 w 10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0"/>
                    <a:pt x="4" y="19"/>
                    <a:pt x="7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18"/>
                    <a:pt x="6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4" name="Freeform 74"/>
            <p:cNvSpPr/>
            <p:nvPr/>
          </p:nvSpPr>
          <p:spPr bwMode="auto">
            <a:xfrm>
              <a:off x="4271963" y="6289675"/>
              <a:ext cx="30163" cy="119063"/>
            </a:xfrm>
            <a:custGeom>
              <a:avLst/>
              <a:gdLst>
                <a:gd name="T0" fmla="*/ 4 w 7"/>
                <a:gd name="T1" fmla="*/ 0 h 28"/>
                <a:gd name="T2" fmla="*/ 0 w 7"/>
                <a:gd name="T3" fmla="*/ 1 h 28"/>
                <a:gd name="T4" fmla="*/ 4 w 7"/>
                <a:gd name="T5" fmla="*/ 28 h 28"/>
                <a:gd name="T6" fmla="*/ 7 w 7"/>
                <a:gd name="T7" fmla="*/ 27 h 28"/>
                <a:gd name="T8" fmla="*/ 4 w 7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0"/>
                    <a:pt x="2" y="19"/>
                    <a:pt x="4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18"/>
                    <a:pt x="5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5" name="Freeform 75"/>
            <p:cNvSpPr/>
            <p:nvPr/>
          </p:nvSpPr>
          <p:spPr bwMode="auto">
            <a:xfrm>
              <a:off x="4264025" y="5830888"/>
              <a:ext cx="25400" cy="115888"/>
            </a:xfrm>
            <a:custGeom>
              <a:avLst/>
              <a:gdLst>
                <a:gd name="T0" fmla="*/ 2 w 6"/>
                <a:gd name="T1" fmla="*/ 0 h 27"/>
                <a:gd name="T2" fmla="*/ 0 w 6"/>
                <a:gd name="T3" fmla="*/ 27 h 27"/>
                <a:gd name="T4" fmla="*/ 4 w 6"/>
                <a:gd name="T5" fmla="*/ 27 h 27"/>
                <a:gd name="T6" fmla="*/ 6 w 6"/>
                <a:gd name="T7" fmla="*/ 1 h 27"/>
                <a:gd name="T8" fmla="*/ 2 w 6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7">
                  <a:moveTo>
                    <a:pt x="2" y="0"/>
                  </a:moveTo>
                  <a:cubicBezTo>
                    <a:pt x="1" y="9"/>
                    <a:pt x="0" y="18"/>
                    <a:pt x="0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18"/>
                    <a:pt x="5" y="9"/>
                    <a:pt x="6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6" name="Freeform 76"/>
            <p:cNvSpPr/>
            <p:nvPr/>
          </p:nvSpPr>
          <p:spPr bwMode="auto">
            <a:xfrm>
              <a:off x="4741863" y="4592638"/>
              <a:ext cx="85725" cy="98425"/>
            </a:xfrm>
            <a:custGeom>
              <a:avLst/>
              <a:gdLst>
                <a:gd name="T0" fmla="*/ 17 w 20"/>
                <a:gd name="T1" fmla="*/ 0 h 23"/>
                <a:gd name="T2" fmla="*/ 0 w 20"/>
                <a:gd name="T3" fmla="*/ 20 h 23"/>
                <a:gd name="T4" fmla="*/ 3 w 20"/>
                <a:gd name="T5" fmla="*/ 23 h 23"/>
                <a:gd name="T6" fmla="*/ 20 w 20"/>
                <a:gd name="T7" fmla="*/ 3 h 23"/>
                <a:gd name="T8" fmla="*/ 17 w 2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17" y="0"/>
                  </a:moveTo>
                  <a:cubicBezTo>
                    <a:pt x="11" y="7"/>
                    <a:pt x="5" y="13"/>
                    <a:pt x="0" y="20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6"/>
                    <a:pt x="14" y="9"/>
                    <a:pt x="20" y="3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7" name="Freeform 77"/>
            <p:cNvSpPr/>
            <p:nvPr/>
          </p:nvSpPr>
          <p:spPr bwMode="auto">
            <a:xfrm>
              <a:off x="4606925" y="4770438"/>
              <a:ext cx="80963" cy="101600"/>
            </a:xfrm>
            <a:custGeom>
              <a:avLst/>
              <a:gdLst>
                <a:gd name="T0" fmla="*/ 16 w 19"/>
                <a:gd name="T1" fmla="*/ 0 h 24"/>
                <a:gd name="T2" fmla="*/ 0 w 19"/>
                <a:gd name="T3" fmla="*/ 22 h 24"/>
                <a:gd name="T4" fmla="*/ 4 w 19"/>
                <a:gd name="T5" fmla="*/ 24 h 24"/>
                <a:gd name="T6" fmla="*/ 19 w 19"/>
                <a:gd name="T7" fmla="*/ 2 h 24"/>
                <a:gd name="T8" fmla="*/ 16 w 1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6" y="0"/>
                  </a:moveTo>
                  <a:cubicBezTo>
                    <a:pt x="10" y="7"/>
                    <a:pt x="5" y="14"/>
                    <a:pt x="0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8" y="17"/>
                    <a:pt x="13" y="9"/>
                    <a:pt x="19" y="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8" name="Freeform 78"/>
            <p:cNvSpPr/>
            <p:nvPr/>
          </p:nvSpPr>
          <p:spPr bwMode="auto">
            <a:xfrm>
              <a:off x="4403725" y="5165725"/>
              <a:ext cx="58738" cy="114300"/>
            </a:xfrm>
            <a:custGeom>
              <a:avLst/>
              <a:gdLst>
                <a:gd name="T0" fmla="*/ 10 w 14"/>
                <a:gd name="T1" fmla="*/ 0 h 27"/>
                <a:gd name="T2" fmla="*/ 0 w 14"/>
                <a:gd name="T3" fmla="*/ 25 h 27"/>
                <a:gd name="T4" fmla="*/ 3 w 14"/>
                <a:gd name="T5" fmla="*/ 27 h 27"/>
                <a:gd name="T6" fmla="*/ 14 w 14"/>
                <a:gd name="T7" fmla="*/ 2 h 27"/>
                <a:gd name="T8" fmla="*/ 10 w 14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7">
                  <a:moveTo>
                    <a:pt x="10" y="0"/>
                  </a:moveTo>
                  <a:cubicBezTo>
                    <a:pt x="7" y="9"/>
                    <a:pt x="3" y="17"/>
                    <a:pt x="0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7" y="18"/>
                    <a:pt x="10" y="10"/>
                    <a:pt x="14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59" name="Freeform 79"/>
            <p:cNvSpPr/>
            <p:nvPr/>
          </p:nvSpPr>
          <p:spPr bwMode="auto">
            <a:xfrm>
              <a:off x="4365625" y="6735763"/>
              <a:ext cx="53975" cy="114300"/>
            </a:xfrm>
            <a:custGeom>
              <a:avLst/>
              <a:gdLst>
                <a:gd name="T0" fmla="*/ 4 w 13"/>
                <a:gd name="T1" fmla="*/ 0 h 27"/>
                <a:gd name="T2" fmla="*/ 0 w 13"/>
                <a:gd name="T3" fmla="*/ 2 h 27"/>
                <a:gd name="T4" fmla="*/ 9 w 13"/>
                <a:gd name="T5" fmla="*/ 27 h 27"/>
                <a:gd name="T6" fmla="*/ 13 w 13"/>
                <a:gd name="T7" fmla="*/ 26 h 27"/>
                <a:gd name="T8" fmla="*/ 4 w 13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6" y="19"/>
                    <a:pt x="9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0" y="17"/>
                    <a:pt x="7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60" name="Freeform 80"/>
            <p:cNvSpPr/>
            <p:nvPr/>
          </p:nvSpPr>
          <p:spPr bwMode="auto">
            <a:xfrm>
              <a:off x="4495800" y="4962525"/>
              <a:ext cx="68263" cy="109538"/>
            </a:xfrm>
            <a:custGeom>
              <a:avLst/>
              <a:gdLst>
                <a:gd name="T0" fmla="*/ 12 w 16"/>
                <a:gd name="T1" fmla="*/ 0 h 26"/>
                <a:gd name="T2" fmla="*/ 0 w 16"/>
                <a:gd name="T3" fmla="*/ 24 h 26"/>
                <a:gd name="T4" fmla="*/ 3 w 16"/>
                <a:gd name="T5" fmla="*/ 26 h 26"/>
                <a:gd name="T6" fmla="*/ 16 w 16"/>
                <a:gd name="T7" fmla="*/ 2 h 26"/>
                <a:gd name="T8" fmla="*/ 12 w 16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6">
                  <a:moveTo>
                    <a:pt x="12" y="0"/>
                  </a:moveTo>
                  <a:cubicBezTo>
                    <a:pt x="8" y="8"/>
                    <a:pt x="4" y="16"/>
                    <a:pt x="0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18"/>
                    <a:pt x="11" y="10"/>
                    <a:pt x="16" y="2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grpSp>
        <p:nvGrpSpPr>
          <p:cNvPr id="28" name="组合 125"/>
          <p:cNvGrpSpPr/>
          <p:nvPr/>
        </p:nvGrpSpPr>
        <p:grpSpPr>
          <a:xfrm>
            <a:off x="4224338" y="4227513"/>
            <a:ext cx="369888" cy="373063"/>
            <a:chOff x="4224338" y="4227513"/>
            <a:chExt cx="369888" cy="373063"/>
          </a:xfrm>
        </p:grpSpPr>
        <p:sp>
          <p:nvSpPr>
            <p:cNvPr id="1048661" name="Freeform 138"/>
            <p:cNvSpPr/>
            <p:nvPr/>
          </p:nvSpPr>
          <p:spPr bwMode="auto">
            <a:xfrm>
              <a:off x="4224338" y="4227513"/>
              <a:ext cx="369888" cy="373063"/>
            </a:xfrm>
            <a:custGeom>
              <a:avLst/>
              <a:gdLst>
                <a:gd name="T0" fmla="*/ 83 w 87"/>
                <a:gd name="T1" fmla="*/ 80 h 88"/>
                <a:gd name="T2" fmla="*/ 65 w 87"/>
                <a:gd name="T3" fmla="*/ 62 h 88"/>
                <a:gd name="T4" fmla="*/ 13 w 87"/>
                <a:gd name="T5" fmla="*/ 62 h 88"/>
                <a:gd name="T6" fmla="*/ 6 w 87"/>
                <a:gd name="T7" fmla="*/ 59 h 88"/>
                <a:gd name="T8" fmla="*/ 4 w 87"/>
                <a:gd name="T9" fmla="*/ 53 h 88"/>
                <a:gd name="T10" fmla="*/ 4 w 87"/>
                <a:gd name="T11" fmla="*/ 13 h 88"/>
                <a:gd name="T12" fmla="*/ 7 w 87"/>
                <a:gd name="T13" fmla="*/ 6 h 88"/>
                <a:gd name="T14" fmla="*/ 14 w 87"/>
                <a:gd name="T15" fmla="*/ 4 h 88"/>
                <a:gd name="T16" fmla="*/ 74 w 87"/>
                <a:gd name="T17" fmla="*/ 4 h 88"/>
                <a:gd name="T18" fmla="*/ 81 w 87"/>
                <a:gd name="T19" fmla="*/ 6 h 88"/>
                <a:gd name="T20" fmla="*/ 83 w 87"/>
                <a:gd name="T21" fmla="*/ 13 h 88"/>
                <a:gd name="T22" fmla="*/ 83 w 87"/>
                <a:gd name="T23" fmla="*/ 51 h 88"/>
                <a:gd name="T24" fmla="*/ 77 w 87"/>
                <a:gd name="T25" fmla="*/ 51 h 88"/>
                <a:gd name="T26" fmla="*/ 77 w 87"/>
                <a:gd name="T27" fmla="*/ 55 h 88"/>
                <a:gd name="T28" fmla="*/ 86 w 87"/>
                <a:gd name="T29" fmla="*/ 55 h 88"/>
                <a:gd name="T30" fmla="*/ 86 w 87"/>
                <a:gd name="T31" fmla="*/ 13 h 88"/>
                <a:gd name="T32" fmla="*/ 83 w 87"/>
                <a:gd name="T33" fmla="*/ 4 h 88"/>
                <a:gd name="T34" fmla="*/ 74 w 87"/>
                <a:gd name="T35" fmla="*/ 0 h 88"/>
                <a:gd name="T36" fmla="*/ 14 w 87"/>
                <a:gd name="T37" fmla="*/ 0 h 88"/>
                <a:gd name="T38" fmla="*/ 4 w 87"/>
                <a:gd name="T39" fmla="*/ 4 h 88"/>
                <a:gd name="T40" fmla="*/ 1 w 87"/>
                <a:gd name="T41" fmla="*/ 13 h 88"/>
                <a:gd name="T42" fmla="*/ 1 w 87"/>
                <a:gd name="T43" fmla="*/ 53 h 88"/>
                <a:gd name="T44" fmla="*/ 4 w 87"/>
                <a:gd name="T45" fmla="*/ 62 h 88"/>
                <a:gd name="T46" fmla="*/ 13 w 87"/>
                <a:gd name="T47" fmla="*/ 65 h 88"/>
                <a:gd name="T48" fmla="*/ 64 w 87"/>
                <a:gd name="T49" fmla="*/ 65 h 88"/>
                <a:gd name="T50" fmla="*/ 86 w 87"/>
                <a:gd name="T51" fmla="*/ 88 h 88"/>
                <a:gd name="T52" fmla="*/ 86 w 87"/>
                <a:gd name="T53" fmla="*/ 64 h 88"/>
                <a:gd name="T54" fmla="*/ 83 w 87"/>
                <a:gd name="T55" fmla="*/ 64 h 88"/>
                <a:gd name="T56" fmla="*/ 83 w 87"/>
                <a:gd name="T57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88">
                  <a:moveTo>
                    <a:pt x="83" y="80"/>
                  </a:moveTo>
                  <a:cubicBezTo>
                    <a:pt x="65" y="62"/>
                    <a:pt x="65" y="62"/>
                    <a:pt x="65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0" y="62"/>
                    <a:pt x="8" y="61"/>
                    <a:pt x="6" y="59"/>
                  </a:cubicBezTo>
                  <a:cubicBezTo>
                    <a:pt x="4" y="57"/>
                    <a:pt x="4" y="53"/>
                    <a:pt x="4" y="5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0"/>
                    <a:pt x="5" y="8"/>
                    <a:pt x="7" y="6"/>
                  </a:cubicBezTo>
                  <a:cubicBezTo>
                    <a:pt x="9" y="4"/>
                    <a:pt x="14" y="4"/>
                    <a:pt x="1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79" y="5"/>
                    <a:pt x="81" y="6"/>
                  </a:cubicBezTo>
                  <a:cubicBezTo>
                    <a:pt x="83" y="9"/>
                    <a:pt x="83" y="13"/>
                    <a:pt x="83" y="13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86" y="13"/>
                    <a:pt x="87" y="8"/>
                    <a:pt x="83" y="4"/>
                  </a:cubicBezTo>
                  <a:cubicBezTo>
                    <a:pt x="81" y="2"/>
                    <a:pt x="78" y="0"/>
                    <a:pt x="7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2" y="6"/>
                    <a:pt x="1" y="9"/>
                    <a:pt x="1" y="1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0" y="58"/>
                    <a:pt x="4" y="62"/>
                  </a:cubicBezTo>
                  <a:cubicBezTo>
                    <a:pt x="6" y="64"/>
                    <a:pt x="9" y="65"/>
                    <a:pt x="13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3" y="64"/>
                    <a:pt x="83" y="64"/>
                    <a:pt x="83" y="64"/>
                  </a:cubicBezTo>
                  <a:lnTo>
                    <a:pt x="83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62" name="Freeform 139"/>
            <p:cNvSpPr>
              <a:spLocks noEditPoints="1"/>
            </p:cNvSpPr>
            <p:nvPr/>
          </p:nvSpPr>
          <p:spPr bwMode="auto">
            <a:xfrm>
              <a:off x="4297363" y="4295775"/>
              <a:ext cx="55563" cy="55563"/>
            </a:xfrm>
            <a:custGeom>
              <a:avLst/>
              <a:gdLst>
                <a:gd name="T0" fmla="*/ 13 w 13"/>
                <a:gd name="T1" fmla="*/ 6 h 13"/>
                <a:gd name="T2" fmla="*/ 6 w 13"/>
                <a:gd name="T3" fmla="*/ 0 h 13"/>
                <a:gd name="T4" fmla="*/ 0 w 13"/>
                <a:gd name="T5" fmla="*/ 6 h 13"/>
                <a:gd name="T6" fmla="*/ 6 w 13"/>
                <a:gd name="T7" fmla="*/ 13 h 13"/>
                <a:gd name="T8" fmla="*/ 13 w 13"/>
                <a:gd name="T9" fmla="*/ 6 h 13"/>
                <a:gd name="T10" fmla="*/ 4 w 13"/>
                <a:gd name="T11" fmla="*/ 6 h 13"/>
                <a:gd name="T12" fmla="*/ 6 w 13"/>
                <a:gd name="T13" fmla="*/ 4 h 13"/>
                <a:gd name="T14" fmla="*/ 9 w 13"/>
                <a:gd name="T15" fmla="*/ 6 h 13"/>
                <a:gd name="T16" fmla="*/ 6 w 13"/>
                <a:gd name="T17" fmla="*/ 9 h 13"/>
                <a:gd name="T18" fmla="*/ 4 w 13"/>
                <a:gd name="T1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lose/>
                  <a:moveTo>
                    <a:pt x="4" y="6"/>
                  </a:move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ubicBezTo>
                    <a:pt x="5" y="9"/>
                    <a:pt x="4" y="8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63" name="Freeform 140"/>
            <p:cNvSpPr>
              <a:spLocks noEditPoints="1"/>
            </p:cNvSpPr>
            <p:nvPr/>
          </p:nvSpPr>
          <p:spPr bwMode="auto">
            <a:xfrm>
              <a:off x="4470400" y="4295775"/>
              <a:ext cx="50800" cy="55563"/>
            </a:xfrm>
            <a:custGeom>
              <a:avLst/>
              <a:gdLst>
                <a:gd name="T0" fmla="*/ 12 w 12"/>
                <a:gd name="T1" fmla="*/ 6 h 13"/>
                <a:gd name="T2" fmla="*/ 6 w 12"/>
                <a:gd name="T3" fmla="*/ 0 h 13"/>
                <a:gd name="T4" fmla="*/ 0 w 12"/>
                <a:gd name="T5" fmla="*/ 6 h 13"/>
                <a:gd name="T6" fmla="*/ 6 w 12"/>
                <a:gd name="T7" fmla="*/ 13 h 13"/>
                <a:gd name="T8" fmla="*/ 12 w 12"/>
                <a:gd name="T9" fmla="*/ 6 h 13"/>
                <a:gd name="T10" fmla="*/ 6 w 12"/>
                <a:gd name="T11" fmla="*/ 9 h 13"/>
                <a:gd name="T12" fmla="*/ 3 w 12"/>
                <a:gd name="T13" fmla="*/ 6 h 13"/>
                <a:gd name="T14" fmla="*/ 6 w 12"/>
                <a:gd name="T15" fmla="*/ 4 h 13"/>
                <a:gd name="T16" fmla="*/ 9 w 12"/>
                <a:gd name="T17" fmla="*/ 6 h 13"/>
                <a:gd name="T18" fmla="*/ 6 w 12"/>
                <a:gd name="T1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cubicBezTo>
                    <a:pt x="12" y="3"/>
                    <a:pt x="9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9" y="13"/>
                    <a:pt x="12" y="10"/>
                    <a:pt x="12" y="6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64" name="Freeform 141"/>
            <p:cNvSpPr/>
            <p:nvPr/>
          </p:nvSpPr>
          <p:spPr bwMode="auto">
            <a:xfrm>
              <a:off x="4318000" y="4406900"/>
              <a:ext cx="187325" cy="53975"/>
            </a:xfrm>
            <a:custGeom>
              <a:avLst/>
              <a:gdLst>
                <a:gd name="T0" fmla="*/ 21 w 44"/>
                <a:gd name="T1" fmla="*/ 13 h 13"/>
                <a:gd name="T2" fmla="*/ 44 w 44"/>
                <a:gd name="T3" fmla="*/ 0 h 13"/>
                <a:gd name="T4" fmla="*/ 40 w 44"/>
                <a:gd name="T5" fmla="*/ 0 h 13"/>
                <a:gd name="T6" fmla="*/ 21 w 44"/>
                <a:gd name="T7" fmla="*/ 10 h 13"/>
                <a:gd name="T8" fmla="*/ 3 w 44"/>
                <a:gd name="T9" fmla="*/ 0 h 13"/>
                <a:gd name="T10" fmla="*/ 1 w 44"/>
                <a:gd name="T11" fmla="*/ 0 h 13"/>
                <a:gd name="T12" fmla="*/ 0 w 44"/>
                <a:gd name="T13" fmla="*/ 0 h 13"/>
                <a:gd name="T14" fmla="*/ 21 w 44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3">
                  <a:moveTo>
                    <a:pt x="21" y="13"/>
                  </a:moveTo>
                  <a:cubicBezTo>
                    <a:pt x="41" y="13"/>
                    <a:pt x="43" y="1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38" y="10"/>
                    <a:pt x="21" y="10"/>
                  </a:cubicBezTo>
                  <a:cubicBezTo>
                    <a:pt x="5" y="1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13"/>
                    <a:pt x="2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sp>
        <p:nvSpPr>
          <p:cNvPr id="1048665" name="矩形 13"/>
          <p:cNvSpPr/>
          <p:nvPr/>
        </p:nvSpPr>
        <p:spPr>
          <a:xfrm>
            <a:off x="909903" y="1888726"/>
            <a:ext cx="10362207" cy="3945768"/>
          </a:xfrm>
          <a:prstGeom prst="rect"/>
          <a:solidFill>
            <a:srgbClr val="FFFFFF"/>
          </a:solidFill>
          <a:ln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ction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ding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ganisms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nity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altLang="en-US" b="0" dirty="0" sz="3000" lang="zh-CN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cted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mmun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eloped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system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hich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ponsible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ity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altLang="en-US" b="0" dirty="0" sz="30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altLang="en-US" b="0" dirty="0" sz="3000" lang="zh-CN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666" name=""/>
          <p:cNvSpPr txBox="1"/>
          <p:nvPr/>
        </p:nvSpPr>
        <p:spPr>
          <a:xfrm>
            <a:off x="4670065" y="637223"/>
            <a:ext cx="2816947" cy="751840"/>
          </a:xfrm>
          <a:prstGeom prst="rect"/>
          <a:ln>
            <a:solidFill>
              <a:srgbClr val="808080"/>
            </a:solidFill>
            <a:prstDash val="solid"/>
          </a:ln>
        </p:spPr>
        <p:txBody>
          <a:bodyPr rtlCol="0" wrap="square">
            <a:spAutoFit/>
          </a:bodyPr>
          <a:p>
            <a:r>
              <a:rPr b="1" sz="4400" lang="en-US">
                <a:solidFill>
                  <a:srgbClr val="000000"/>
                </a:solidFill>
              </a:rPr>
              <a:t> </a:t>
            </a:r>
            <a:r>
              <a:rPr b="1" sz="4400" lang="en-US">
                <a:solidFill>
                  <a:srgbClr val="000000"/>
                </a:solidFill>
              </a:rPr>
              <a:t>immunity</a:t>
            </a:r>
            <a:endParaRPr b="1" sz="4400"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52645" y="441620"/>
            <a:ext cx="7886709" cy="6320836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13"/>
          <p:cNvGrpSpPr/>
          <p:nvPr/>
        </p:nvGrpSpPr>
        <p:grpSpPr>
          <a:xfrm>
            <a:off x="5197784" y="2201161"/>
            <a:ext cx="641555" cy="2959063"/>
            <a:chOff x="-866775" y="1870075"/>
            <a:chExt cx="1158875" cy="5345113"/>
          </a:xfrm>
        </p:grpSpPr>
        <p:sp>
          <p:nvSpPr>
            <p:cNvPr id="1048681" name="Oval 79"/>
            <p:cNvSpPr>
              <a:spLocks noChangeArrowheads="1"/>
            </p:cNvSpPr>
            <p:nvPr/>
          </p:nvSpPr>
          <p:spPr bwMode="auto">
            <a:xfrm>
              <a:off x="-542925" y="7015163"/>
              <a:ext cx="203200" cy="200025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82" name="Freeform 80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83" name="Oval 81"/>
            <p:cNvSpPr>
              <a:spLocks noChangeArrowheads="1"/>
            </p:cNvSpPr>
            <p:nvPr/>
          </p:nvSpPr>
          <p:spPr bwMode="auto">
            <a:xfrm>
              <a:off x="-866775" y="3717925"/>
              <a:ext cx="203200" cy="201613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684" name="Freeform 82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pic>
        <p:nvPicPr>
          <p:cNvPr id="2097156" name="图片 12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066" y="1455674"/>
            <a:ext cx="6451719" cy="3760144"/>
          </a:xfrm>
          <a:prstGeom prst="rect"/>
        </p:spPr>
      </p:pic>
      <p:sp>
        <p:nvSpPr>
          <p:cNvPr id="1048685" name="矩形 4"/>
          <p:cNvSpPr/>
          <p:nvPr/>
        </p:nvSpPr>
        <p:spPr>
          <a:xfrm>
            <a:off x="662879" y="570815"/>
            <a:ext cx="4005842" cy="5209540"/>
          </a:xfrm>
          <a:prstGeom prst="rect"/>
          <a:noFill/>
          <a:scene3d>
            <a:camera prst="isometricTopUp">
              <a:rot lat="19440000" lon="18960000" rev="3600000"/>
            </a:camera>
            <a:lightRig dir="t" rig="threePt"/>
          </a:scene3d>
        </p:spPr>
        <p:txBody>
          <a:bodyPr rtlCol="0" wrap="square">
            <a:spAutoFit/>
          </a:bodyPr>
          <a:p>
            <a:pPr algn="ctr"/>
            <a:r>
              <a:rPr altLang="zh-CN" dirty="0" sz="34400" lang="en-US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altLang="en-US" dirty="0" sz="34400" lang="zh-CN">
              <a:solidFill>
                <a:srgbClr val="5C8E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45731" name="直接连接符 18"/>
          <p:cNvCxnSpPr>
            <a:cxnSpLocks/>
          </p:cNvCxnSpPr>
          <p:nvPr/>
        </p:nvCxnSpPr>
        <p:spPr>
          <a:xfrm>
            <a:off x="0" y="6716486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直接连接符 19"/>
          <p:cNvCxnSpPr>
            <a:cxnSpLocks/>
          </p:cNvCxnSpPr>
          <p:nvPr/>
        </p:nvCxnSpPr>
        <p:spPr>
          <a:xfrm>
            <a:off x="9745907" y="159080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86" name="Oval 79"/>
          <p:cNvSpPr>
            <a:spLocks noChangeArrowheads="1"/>
          </p:cNvSpPr>
          <p:nvPr/>
        </p:nvSpPr>
        <p:spPr bwMode="auto">
          <a:xfrm>
            <a:off x="2085645" y="6661119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687" name="Oval 79"/>
          <p:cNvSpPr>
            <a:spLocks noChangeArrowheads="1"/>
          </p:cNvSpPr>
          <p:nvPr/>
        </p:nvSpPr>
        <p:spPr bwMode="auto">
          <a:xfrm>
            <a:off x="9987585" y="103713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pic>
        <p:nvPicPr>
          <p:cNvPr id="2097157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889675" y="1755277"/>
            <a:ext cx="2206325" cy="2109749"/>
          </a:xfrm>
          <a:prstGeom prst="rect"/>
        </p:spPr>
      </p:pic>
      <p:sp>
        <p:nvSpPr>
          <p:cNvPr id="1048688" name="圆角矩形 55"/>
          <p:cNvSpPr/>
          <p:nvPr/>
        </p:nvSpPr>
        <p:spPr>
          <a:xfrm>
            <a:off x="6851388" y="1413473"/>
            <a:ext cx="4763052" cy="3629947"/>
          </a:xfrm>
          <a:prstGeom prst="roundRect"/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I</a:t>
            </a:r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n</a:t>
            </a:r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n</a:t>
            </a:r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a</a:t>
            </a:r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t</a:t>
            </a:r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e</a:t>
            </a:r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6900" lang="en-US">
                <a:solidFill>
                  <a:schemeClr val="tx1"/>
                </a:solidFill>
                <a:cs typeface="Calibri" panose="020F0502020204030204" pitchFamily="34" charset="0"/>
              </a:rPr>
              <a:t>immunity</a:t>
            </a:r>
            <a:endParaRPr altLang="en-US" b="1" sz="6900" lang="zh-CN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矩形 6"/>
          <p:cNvSpPr/>
          <p:nvPr/>
        </p:nvSpPr>
        <p:spPr>
          <a:xfrm>
            <a:off x="4278925" y="650282"/>
            <a:ext cx="252000" cy="36000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lang="zh-CN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711" name="L 形 8"/>
          <p:cNvSpPr/>
          <p:nvPr/>
        </p:nvSpPr>
        <p:spPr>
          <a:xfrm flipH="1">
            <a:off x="9317621" y="5280755"/>
            <a:ext cx="2803312" cy="1526810"/>
          </a:xfrm>
          <a:prstGeom prst="corner">
            <a:avLst>
              <a:gd name="adj1" fmla="val 1956"/>
              <a:gd name="adj2" fmla="val 1885"/>
            </a:avLst>
          </a:prstGeom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cxnSp>
        <p:nvCxnSpPr>
          <p:cNvPr id="3145735" name="直接连接符 9"/>
          <p:cNvCxnSpPr>
            <a:cxnSpLocks/>
          </p:cNvCxnSpPr>
          <p:nvPr/>
        </p:nvCxnSpPr>
        <p:spPr>
          <a:xfrm flipH="1">
            <a:off x="140518" y="6793506"/>
            <a:ext cx="7568222" cy="0"/>
          </a:xfrm>
          <a:prstGeom prst="line"/>
          <a:ln>
            <a:solidFill>
              <a:srgbClr val="626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12" name="矩形 11"/>
          <p:cNvSpPr/>
          <p:nvPr/>
        </p:nvSpPr>
        <p:spPr>
          <a:xfrm>
            <a:off x="11919857" y="77447"/>
            <a:ext cx="201076" cy="201076"/>
          </a:xfrm>
          <a:prstGeom prst="rect"/>
          <a:solidFill>
            <a:srgbClr val="62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048713" name=""/>
          <p:cNvSpPr txBox="1"/>
          <p:nvPr/>
        </p:nvSpPr>
        <p:spPr>
          <a:xfrm>
            <a:off x="209183" y="1456387"/>
            <a:ext cx="11811212" cy="4980941"/>
          </a:xfrm>
          <a:prstGeom prst="rect"/>
          <a:solidFill>
            <a:srgbClr val="FFFFFF"/>
          </a:solidFill>
        </p:spPr>
        <p:txBody>
          <a:bodyPr rtlCol="0" wrap="square">
            <a:spAutoFit/>
          </a:bodyPr>
          <a:p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immun</a:t>
            </a:r>
            <a:r>
              <a:rPr b="0" sz="3000" lang="en-US">
                <a:solidFill>
                  <a:srgbClr val="000000"/>
                </a:solidFill>
              </a:rPr>
              <a:t>ity</a:t>
            </a:r>
            <a:r>
              <a:rPr b="0" sz="3000" lang="en-US">
                <a:solidFill>
                  <a:srgbClr val="000000"/>
                </a:solidFill>
              </a:rPr>
              <a:t>,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l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c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l</a:t>
            </a:r>
            <a:r>
              <a:rPr b="0" sz="3000" lang="en-US">
                <a:solidFill>
                  <a:srgbClr val="000000"/>
                </a:solidFill>
              </a:rPr>
              <a:t>l</a:t>
            </a:r>
            <a:r>
              <a:rPr b="0" sz="3000" lang="en-US">
                <a:solidFill>
                  <a:srgbClr val="000000"/>
                </a:solidFill>
              </a:rPr>
              <a:t>ed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u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l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immunity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,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p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c</a:t>
            </a:r>
            <a:r>
              <a:rPr b="0" sz="3000" lang="en-US">
                <a:solidFill>
                  <a:srgbClr val="000000"/>
                </a:solidFill>
              </a:rPr>
              <a:t>ific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ance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g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inst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f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gn</a:t>
            </a:r>
            <a:r>
              <a:rPr b="0" sz="3000" lang="en-US">
                <a:solidFill>
                  <a:srgbClr val="000000"/>
                </a:solidFill>
              </a:rPr>
              <a:t> antigens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that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an </a:t>
            </a:r>
            <a:r>
              <a:rPr b="0" sz="3000" lang="en-US">
                <a:solidFill>
                  <a:srgbClr val="000000"/>
                </a:solidFill>
              </a:rPr>
              <a:t>individual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p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b</a:t>
            </a:r>
            <a:r>
              <a:rPr b="0" sz="3000" lang="en-US">
                <a:solidFill>
                  <a:srgbClr val="000000"/>
                </a:solidFill>
              </a:rPr>
              <a:t>y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b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d</a:t>
            </a:r>
            <a:r>
              <a:rPr b="0" sz="3000" lang="en-US">
                <a:solidFill>
                  <a:srgbClr val="000000"/>
                </a:solidFill>
              </a:rPr>
              <a:t>u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/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g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ic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d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c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utional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m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k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u</a:t>
            </a:r>
            <a:r>
              <a:rPr b="0" sz="3000" lang="en-US">
                <a:solidFill>
                  <a:srgbClr val="000000"/>
                </a:solidFill>
              </a:rPr>
              <a:t>p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.</a:t>
            </a:r>
            <a:endParaRPr b="0" sz="3000" lang="en-GB">
              <a:solidFill>
                <a:srgbClr val="000000"/>
              </a:solidFill>
            </a:endParaRPr>
          </a:p>
          <a:p>
            <a:endParaRPr b="0" sz="3000" lang="en-GB">
              <a:solidFill>
                <a:srgbClr val="000000"/>
              </a:solidFill>
            </a:endParaRPr>
          </a:p>
          <a:p>
            <a:r>
              <a:rPr b="0" sz="3000" lang="en-US">
                <a:solidFill>
                  <a:srgbClr val="000000"/>
                </a:solidFill>
              </a:rPr>
              <a:t>It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f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rst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l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f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d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fence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f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immune</a:t>
            </a:r>
            <a:r>
              <a:rPr b="0" sz="3000" lang="en-US">
                <a:solidFill>
                  <a:srgbClr val="000000"/>
                </a:solidFill>
              </a:rPr>
              <a:t> system</a:t>
            </a:r>
            <a:r>
              <a:rPr b="0" sz="3000" lang="en-US">
                <a:solidFill>
                  <a:srgbClr val="000000"/>
                </a:solidFill>
              </a:rPr>
              <a:t>.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p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vent</a:t>
            </a:r>
            <a:r>
              <a:rPr b="0" sz="3000" lang="en-US">
                <a:solidFill>
                  <a:srgbClr val="000000"/>
                </a:solidFill>
              </a:rPr>
              <a:t> the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y</a:t>
            </a:r>
            <a:r>
              <a:rPr b="0" sz="3000" lang="en-US">
                <a:solidFill>
                  <a:srgbClr val="000000"/>
                </a:solidFill>
              </a:rPr>
              <a:t> of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f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r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gn</a:t>
            </a:r>
            <a:r>
              <a:rPr b="0" sz="3000" lang="en-US">
                <a:solidFill>
                  <a:srgbClr val="000000"/>
                </a:solidFill>
              </a:rPr>
              <a:t> antigens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b</a:t>
            </a:r>
            <a:r>
              <a:rPr b="0" sz="3000" lang="en-US">
                <a:solidFill>
                  <a:srgbClr val="000000"/>
                </a:solidFill>
              </a:rPr>
              <a:t>ody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nd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b</a:t>
            </a:r>
            <a:r>
              <a:rPr b="0" sz="3000" lang="en-US">
                <a:solidFill>
                  <a:srgbClr val="000000"/>
                </a:solidFill>
              </a:rPr>
              <a:t>l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s</a:t>
            </a:r>
            <a:r>
              <a:rPr b="0" sz="3000" lang="en-US">
                <a:solidFill>
                  <a:srgbClr val="000000"/>
                </a:solidFill>
              </a:rPr>
              <a:t>h</a:t>
            </a:r>
            <a:r>
              <a:rPr b="0" sz="3000" lang="en-US">
                <a:solidFill>
                  <a:srgbClr val="000000"/>
                </a:solidFill>
              </a:rPr>
              <a:t>m</a:t>
            </a:r>
            <a:r>
              <a:rPr b="0" sz="3000" lang="en-US">
                <a:solidFill>
                  <a:srgbClr val="000000"/>
                </a:solidFill>
              </a:rPr>
              <a:t>ent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o</a:t>
            </a:r>
            <a:r>
              <a:rPr b="0" sz="3000" lang="en-US">
                <a:solidFill>
                  <a:srgbClr val="000000"/>
                </a:solidFill>
              </a:rPr>
              <a:t>f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a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i</a:t>
            </a:r>
            <a:r>
              <a:rPr b="0" sz="3000" lang="en-US">
                <a:solidFill>
                  <a:srgbClr val="000000"/>
                </a:solidFill>
              </a:rPr>
              <a:t>n</a:t>
            </a:r>
            <a:r>
              <a:rPr b="0" sz="3000" lang="en-US">
                <a:solidFill>
                  <a:srgbClr val="000000"/>
                </a:solidFill>
              </a:rPr>
              <a:t>f</a:t>
            </a:r>
            <a:r>
              <a:rPr b="0" sz="3000" lang="en-US">
                <a:solidFill>
                  <a:srgbClr val="000000"/>
                </a:solidFill>
              </a:rPr>
              <a:t>e</a:t>
            </a:r>
            <a:r>
              <a:rPr b="0" sz="3000" lang="en-US">
                <a:solidFill>
                  <a:srgbClr val="000000"/>
                </a:solidFill>
              </a:rPr>
              <a:t>c</a:t>
            </a:r>
            <a:r>
              <a:rPr b="0" sz="3000" lang="en-US">
                <a:solidFill>
                  <a:srgbClr val="000000"/>
                </a:solidFill>
              </a:rPr>
              <a:t>t</a:t>
            </a:r>
            <a:r>
              <a:rPr b="0" sz="3000" lang="en-US">
                <a:solidFill>
                  <a:srgbClr val="000000"/>
                </a:solidFill>
              </a:rPr>
              <a:t>ion</a:t>
            </a:r>
            <a:r>
              <a:rPr b="0" sz="3000" lang="en-US">
                <a:solidFill>
                  <a:srgbClr val="000000"/>
                </a:solidFill>
              </a:rPr>
              <a:t>.</a:t>
            </a:r>
            <a:endParaRPr b="0" sz="3000" lang="en-GB">
              <a:solidFill>
                <a:srgbClr val="000000"/>
              </a:solidFill>
            </a:endParaRPr>
          </a:p>
          <a:p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endParaRPr b="0" sz="3000" lang="en-GB">
              <a:solidFill>
                <a:srgbClr val="000000"/>
              </a:solidFill>
            </a:endParaRPr>
          </a:p>
          <a:p>
            <a:endParaRPr b="0" sz="3000" lang="en-GB">
              <a:solidFill>
                <a:srgbClr val="000000"/>
              </a:solidFill>
            </a:endParaRPr>
          </a:p>
          <a:p>
            <a:endParaRPr b="0" sz="3000" lang="en-GB">
              <a:solidFill>
                <a:srgbClr val="000000"/>
              </a:solidFill>
            </a:endParaRPr>
          </a:p>
          <a:p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r>
              <a:rPr b="0" sz="3000" lang="en-US">
                <a:solidFill>
                  <a:srgbClr val="000000"/>
                </a:solidFill>
              </a:rPr>
              <a:t> </a:t>
            </a:r>
            <a:endParaRPr b="0" sz="3000" lang="en-GB">
              <a:solidFill>
                <a:srgbClr val="000000"/>
              </a:solidFill>
            </a:endParaRPr>
          </a:p>
        </p:txBody>
      </p:sp>
      <p:sp>
        <p:nvSpPr>
          <p:cNvPr id="1048714" name="圆角矩形 55"/>
          <p:cNvSpPr/>
          <p:nvPr/>
        </p:nvSpPr>
        <p:spPr>
          <a:xfrm>
            <a:off x="4845631" y="278522"/>
            <a:ext cx="2500739" cy="1086151"/>
          </a:xfrm>
          <a:prstGeom prst="roundRect"/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I</a:t>
            </a:r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n</a:t>
            </a:r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n</a:t>
            </a:r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a</a:t>
            </a:r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t</a:t>
            </a:r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e</a:t>
            </a:r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3600" lang="en-US">
                <a:solidFill>
                  <a:schemeClr val="tx1"/>
                </a:solidFill>
                <a:cs typeface="Calibri" panose="020F0502020204030204" pitchFamily="34" charset="0"/>
              </a:rPr>
              <a:t>immunity</a:t>
            </a:r>
            <a:endParaRPr altLang="en-US" b="1" sz="3600" lang="zh-CN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048715" name=""/>
          <p:cNvSpPr/>
          <p:nvPr/>
        </p:nvSpPr>
        <p:spPr>
          <a:xfrm flipH="0" flipV="1">
            <a:off x="2780707" y="10596396"/>
            <a:ext cx="173400" cy="148019"/>
          </a:xfrm>
          <a:prstGeom prst="ellipse"/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13"/>
          <p:cNvGrpSpPr/>
          <p:nvPr/>
        </p:nvGrpSpPr>
        <p:grpSpPr>
          <a:xfrm>
            <a:off x="5197784" y="2201161"/>
            <a:ext cx="641555" cy="2959063"/>
            <a:chOff x="-866775" y="1870075"/>
            <a:chExt cx="1158875" cy="5345113"/>
          </a:xfrm>
        </p:grpSpPr>
        <p:sp>
          <p:nvSpPr>
            <p:cNvPr id="1048766" name="Oval 79"/>
            <p:cNvSpPr>
              <a:spLocks noChangeArrowheads="1"/>
            </p:cNvSpPr>
            <p:nvPr/>
          </p:nvSpPr>
          <p:spPr bwMode="auto">
            <a:xfrm>
              <a:off x="-542925" y="7015163"/>
              <a:ext cx="203200" cy="200025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67" name="Freeform 80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68" name="Oval 81"/>
            <p:cNvSpPr>
              <a:spLocks noChangeArrowheads="1"/>
            </p:cNvSpPr>
            <p:nvPr/>
          </p:nvSpPr>
          <p:spPr bwMode="auto">
            <a:xfrm>
              <a:off x="-866775" y="3717925"/>
              <a:ext cx="203200" cy="201613"/>
            </a:xfrm>
            <a:prstGeom prst="ellipse"/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  <p:sp>
          <p:nvSpPr>
            <p:cNvPr id="1048769" name="Freeform 82"/>
            <p:cNvSpPr/>
            <p:nvPr/>
          </p:nvSpPr>
          <p:spPr bwMode="auto">
            <a:xfrm>
              <a:off x="-798513" y="1870075"/>
              <a:ext cx="1090613" cy="5341938"/>
            </a:xfrm>
            <a:custGeom>
              <a:avLst/>
              <a:gdLst>
                <a:gd name="T0" fmla="*/ 62 w 387"/>
                <a:gd name="T1" fmla="*/ 1905 h 1905"/>
                <a:gd name="T2" fmla="*/ 32 w 387"/>
                <a:gd name="T3" fmla="*/ 1898 h 1905"/>
                <a:gd name="T4" fmla="*/ 0 w 387"/>
                <a:gd name="T5" fmla="*/ 1828 h 1905"/>
                <a:gd name="T6" fmla="*/ 0 w 387"/>
                <a:gd name="T7" fmla="*/ 0 h 1905"/>
                <a:gd name="T8" fmla="*/ 18 w 387"/>
                <a:gd name="T9" fmla="*/ 0 h 1905"/>
                <a:gd name="T10" fmla="*/ 18 w 387"/>
                <a:gd name="T11" fmla="*/ 1828 h 1905"/>
                <a:gd name="T12" fmla="*/ 41 w 387"/>
                <a:gd name="T13" fmla="*/ 1882 h 1905"/>
                <a:gd name="T14" fmla="*/ 100 w 387"/>
                <a:gd name="T15" fmla="*/ 1875 h 1905"/>
                <a:gd name="T16" fmla="*/ 378 w 387"/>
                <a:gd name="T17" fmla="*/ 1715 h 1905"/>
                <a:gd name="T18" fmla="*/ 387 w 387"/>
                <a:gd name="T19" fmla="*/ 1731 h 1905"/>
                <a:gd name="T20" fmla="*/ 109 w 387"/>
                <a:gd name="T21" fmla="*/ 1891 h 1905"/>
                <a:gd name="T22" fmla="*/ 62 w 387"/>
                <a:gd name="T23" fmla="*/ 1905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7" h="1905">
                  <a:moveTo>
                    <a:pt x="62" y="1905"/>
                  </a:moveTo>
                  <a:cubicBezTo>
                    <a:pt x="51" y="1905"/>
                    <a:pt x="41" y="1903"/>
                    <a:pt x="32" y="1898"/>
                  </a:cubicBezTo>
                  <a:cubicBezTo>
                    <a:pt x="11" y="1886"/>
                    <a:pt x="0" y="1861"/>
                    <a:pt x="0" y="18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828"/>
                    <a:pt x="18" y="1828"/>
                    <a:pt x="18" y="1828"/>
                  </a:cubicBezTo>
                  <a:cubicBezTo>
                    <a:pt x="18" y="1854"/>
                    <a:pt x="26" y="1873"/>
                    <a:pt x="41" y="1882"/>
                  </a:cubicBezTo>
                  <a:cubicBezTo>
                    <a:pt x="56" y="1891"/>
                    <a:pt x="77" y="1888"/>
                    <a:pt x="100" y="1875"/>
                  </a:cubicBezTo>
                  <a:cubicBezTo>
                    <a:pt x="378" y="1715"/>
                    <a:pt x="378" y="1715"/>
                    <a:pt x="378" y="1715"/>
                  </a:cubicBezTo>
                  <a:cubicBezTo>
                    <a:pt x="387" y="1731"/>
                    <a:pt x="387" y="1731"/>
                    <a:pt x="387" y="1731"/>
                  </a:cubicBezTo>
                  <a:cubicBezTo>
                    <a:pt x="109" y="1891"/>
                    <a:pt x="109" y="1891"/>
                    <a:pt x="109" y="1891"/>
                  </a:cubicBezTo>
                  <a:cubicBezTo>
                    <a:pt x="92" y="1901"/>
                    <a:pt x="76" y="1905"/>
                    <a:pt x="62" y="1905"/>
                  </a:cubicBezTo>
                  <a:close/>
                </a:path>
              </a:pathLst>
            </a:custGeom>
            <a:solidFill>
              <a:srgbClr val="5C8EAA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/>
            <a:p>
              <a:endParaRPr altLang="en-US" lang="zh-CN">
                <a:cs typeface="Calibri" panose="020F0502020204030204" pitchFamily="34" charset="0"/>
              </a:endParaRPr>
            </a:p>
          </p:txBody>
        </p:sp>
      </p:grpSp>
      <p:pic>
        <p:nvPicPr>
          <p:cNvPr id="2097170" name="图片 12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326218" y="964938"/>
            <a:ext cx="6451719" cy="3760144"/>
          </a:xfrm>
          <a:prstGeom prst="rect"/>
        </p:spPr>
      </p:pic>
      <p:sp>
        <p:nvSpPr>
          <p:cNvPr id="1048770" name="矩形 4"/>
          <p:cNvSpPr/>
          <p:nvPr/>
        </p:nvSpPr>
        <p:spPr>
          <a:xfrm>
            <a:off x="-6447" y="240239"/>
            <a:ext cx="3994741" cy="5209540"/>
          </a:xfrm>
          <a:prstGeom prst="rect"/>
          <a:noFill/>
          <a:scene3d>
            <a:camera prst="isometricTopUp">
              <a:rot lat="19440000" lon="18960000" rev="3600000"/>
            </a:camera>
            <a:lightRig dir="t" rig="threePt"/>
          </a:scene3d>
        </p:spPr>
        <p:txBody>
          <a:bodyPr rtlCol="0" wrap="square">
            <a:spAutoFit/>
          </a:bodyPr>
          <a:p>
            <a:pPr algn="ctr"/>
            <a:r>
              <a:rPr altLang="zh-CN" dirty="0" sz="34400" lang="en-US">
                <a:solidFill>
                  <a:srgbClr val="5C8EA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altLang="en-US" dirty="0" sz="34400" lang="zh-CN">
              <a:solidFill>
                <a:srgbClr val="5C8EA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45738" name="直接连接符 18"/>
          <p:cNvCxnSpPr>
            <a:cxnSpLocks/>
          </p:cNvCxnSpPr>
          <p:nvPr/>
        </p:nvCxnSpPr>
        <p:spPr>
          <a:xfrm>
            <a:off x="0" y="6716486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19"/>
          <p:cNvCxnSpPr>
            <a:cxnSpLocks/>
          </p:cNvCxnSpPr>
          <p:nvPr/>
        </p:nvCxnSpPr>
        <p:spPr>
          <a:xfrm>
            <a:off x="9745907" y="159080"/>
            <a:ext cx="2446093" cy="0"/>
          </a:xfrm>
          <a:prstGeom prst="line"/>
          <a:ln w="19050" cap="rnd">
            <a:solidFill>
              <a:srgbClr val="5C8E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71" name="Oval 79"/>
          <p:cNvSpPr>
            <a:spLocks noChangeArrowheads="1"/>
          </p:cNvSpPr>
          <p:nvPr/>
        </p:nvSpPr>
        <p:spPr bwMode="auto">
          <a:xfrm>
            <a:off x="2085645" y="6661119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sp>
        <p:nvSpPr>
          <p:cNvPr id="1048772" name="Oval 79"/>
          <p:cNvSpPr>
            <a:spLocks noChangeArrowheads="1"/>
          </p:cNvSpPr>
          <p:nvPr/>
        </p:nvSpPr>
        <p:spPr bwMode="auto">
          <a:xfrm>
            <a:off x="9987585" y="103713"/>
            <a:ext cx="112492" cy="110734"/>
          </a:xfrm>
          <a:prstGeom prst="ellipse"/>
          <a:solidFill>
            <a:srgbClr val="5C8EAA"/>
          </a:solidFill>
          <a:ln>
            <a:noFill/>
          </a:ln>
        </p:spPr>
        <p:txBody>
          <a:bodyPr anchor="t" anchorCtr="0" bIns="45720" compatLnSpc="1" lIns="91440" numCol="1" rIns="91440" tIns="45720" vert="horz" wrap="square"/>
          <a:p>
            <a:endParaRPr altLang="en-US" lang="zh-CN">
              <a:cs typeface="Calibri" panose="020F0502020204030204" pitchFamily="34" charset="0"/>
            </a:endParaRPr>
          </a:p>
        </p:txBody>
      </p:sp>
      <p:pic>
        <p:nvPicPr>
          <p:cNvPr id="2097171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483741" y="1229988"/>
            <a:ext cx="1714042" cy="1942347"/>
          </a:xfrm>
          <a:prstGeom prst="rect"/>
        </p:spPr>
      </p:pic>
      <p:sp>
        <p:nvSpPr>
          <p:cNvPr id="1048773" name="圆角矩形 55"/>
          <p:cNvSpPr/>
          <p:nvPr/>
        </p:nvSpPr>
        <p:spPr>
          <a:xfrm>
            <a:off x="6445271" y="1414936"/>
            <a:ext cx="5191036" cy="3618393"/>
          </a:xfrm>
          <a:prstGeom prst="roundRect"/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M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e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c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h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anism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s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o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f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Innate</a:t>
            </a:r>
            <a:r>
              <a:rPr altLang="en-US" b="1" sz="6000" lang="en-US">
                <a:solidFill>
                  <a:schemeClr val="tx1"/>
                </a:solidFill>
                <a:cs typeface="Calibri" panose="020F0502020204030204" pitchFamily="34" charset="0"/>
              </a:rPr>
              <a:t> immunity</a:t>
            </a:r>
            <a:endParaRPr altLang="en-US" b="1" sz="6000" lang="zh-CN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2097172" name="图片 102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904373" y="566424"/>
            <a:ext cx="1990536" cy="169702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矩形 6"/>
          <p:cNvSpPr/>
          <p:nvPr/>
        </p:nvSpPr>
        <p:spPr>
          <a:xfrm>
            <a:off x="4278925" y="650282"/>
            <a:ext cx="252000" cy="36000"/>
          </a:xfrm>
          <a:prstGeom prst="rect"/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lang="zh-CN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775" name="L 形 8"/>
          <p:cNvSpPr/>
          <p:nvPr/>
        </p:nvSpPr>
        <p:spPr>
          <a:xfrm flipH="1">
            <a:off x="9317621" y="5280755"/>
            <a:ext cx="2803312" cy="1526810"/>
          </a:xfrm>
          <a:prstGeom prst="corner">
            <a:avLst>
              <a:gd name="adj1" fmla="val 1956"/>
              <a:gd name="adj2" fmla="val 1885"/>
            </a:avLst>
          </a:prstGeom>
          <a:solidFill>
            <a:srgbClr val="5C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cxnSp>
        <p:nvCxnSpPr>
          <p:cNvPr id="3145740" name="直接连接符 9"/>
          <p:cNvCxnSpPr>
            <a:cxnSpLocks/>
          </p:cNvCxnSpPr>
          <p:nvPr/>
        </p:nvCxnSpPr>
        <p:spPr>
          <a:xfrm flipH="1">
            <a:off x="982086" y="6787990"/>
            <a:ext cx="7568222" cy="0"/>
          </a:xfrm>
          <a:prstGeom prst="line"/>
          <a:ln>
            <a:solidFill>
              <a:srgbClr val="626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76" name="矩形 11"/>
          <p:cNvSpPr/>
          <p:nvPr/>
        </p:nvSpPr>
        <p:spPr>
          <a:xfrm>
            <a:off x="11919857" y="77447"/>
            <a:ext cx="201076" cy="201076"/>
          </a:xfrm>
          <a:prstGeom prst="rect"/>
          <a:solidFill>
            <a:srgbClr val="62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048777" name="矩形 13"/>
          <p:cNvSpPr/>
          <p:nvPr/>
        </p:nvSpPr>
        <p:spPr>
          <a:xfrm>
            <a:off x="140517" y="1216778"/>
            <a:ext cx="11733276" cy="5024289"/>
          </a:xfrm>
          <a:prstGeom prst="rect"/>
          <a:solidFill>
            <a:srgbClr val="FFFFFF"/>
          </a:solidFill>
          <a:ln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Innate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unity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comprises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mechanisms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anatomical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physiological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barriers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ocytosis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cellular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responses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effective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immediately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encountering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forei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antigen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altLang="en-US" b="0" dirty="0" sz="2600" lang="zh-CN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altLang="en-US" b="0" dirty="0" sz="2600" lang="zh-CN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immune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system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microbe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ciated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ular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altLang="en-US" b="0" dirty="0" sz="2600" lang="zh-CN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cognition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ious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Innate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lasmic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endosomal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membrane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associated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cytosolic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altLang="en-US" b="0" dirty="0" sz="2600" lang="zh-CN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plasmic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omal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ptors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altLang="en-US" b="0" dirty="0" sz="2600"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altLang="en-US" b="0" dirty="0" sz="2600" lang="zh-CN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778" name=""/>
          <p:cNvSpPr txBox="1"/>
          <p:nvPr/>
        </p:nvSpPr>
        <p:spPr>
          <a:xfrm>
            <a:off x="1281108" y="9481460"/>
            <a:ext cx="9629783" cy="3444240"/>
          </a:xfrm>
          <a:prstGeom prst="rect"/>
          <a:solidFill>
            <a:srgbClr val="FFFFFF"/>
          </a:solidFill>
          <a:ln>
            <a:solidFill>
              <a:srgbClr val="808080"/>
            </a:solidFill>
            <a:prstDash val="solid"/>
          </a:ln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GB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c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m</a:t>
            </a:r>
            <a:r>
              <a:rPr sz="2800" lang="en-US">
                <a:solidFill>
                  <a:srgbClr val="000000"/>
                </a:solidFill>
              </a:rPr>
              <a:t>p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ises</a:t>
            </a:r>
            <a:r>
              <a:rPr sz="2800" lang="en-US">
                <a:solidFill>
                  <a:srgbClr val="000000"/>
                </a:solidFill>
              </a:rPr>
              <a:t> of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s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v</a:t>
            </a:r>
            <a:r>
              <a:rPr sz="2800" lang="en-US">
                <a:solidFill>
                  <a:srgbClr val="000000"/>
                </a:solidFill>
              </a:rPr>
              <a:t>eral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general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m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c</a:t>
            </a:r>
            <a:r>
              <a:rPr sz="2800" lang="en-US">
                <a:solidFill>
                  <a:srgbClr val="000000"/>
                </a:solidFill>
              </a:rPr>
              <a:t>h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nism</a:t>
            </a:r>
            <a:r>
              <a:rPr sz="2800" lang="en-US">
                <a:solidFill>
                  <a:srgbClr val="000000"/>
                </a:solidFill>
              </a:rPr>
              <a:t>s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l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k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m</a:t>
            </a:r>
            <a:r>
              <a:rPr sz="2800" lang="en-US">
                <a:solidFill>
                  <a:srgbClr val="000000"/>
                </a:solidFill>
              </a:rPr>
              <a:t>ical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d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p</a:t>
            </a:r>
            <a:r>
              <a:rPr sz="2800" lang="en-US">
                <a:solidFill>
                  <a:srgbClr val="000000"/>
                </a:solidFill>
              </a:rPr>
              <a:t>h</a:t>
            </a:r>
            <a:r>
              <a:rPr sz="2800" lang="en-US">
                <a:solidFill>
                  <a:srgbClr val="000000"/>
                </a:solidFill>
              </a:rPr>
              <a:t>y</a:t>
            </a:r>
            <a:r>
              <a:rPr sz="2800" lang="en-US">
                <a:solidFill>
                  <a:srgbClr val="000000"/>
                </a:solidFill>
              </a:rPr>
              <a:t>s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olog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cal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b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s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,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p</a:t>
            </a:r>
            <a:r>
              <a:rPr sz="2800" lang="en-US">
                <a:solidFill>
                  <a:srgbClr val="000000"/>
                </a:solidFill>
              </a:rPr>
              <a:t>h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g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cytosis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,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d</a:t>
            </a:r>
            <a:r>
              <a:rPr sz="2800" lang="en-US">
                <a:solidFill>
                  <a:srgbClr val="000000"/>
                </a:solidFill>
              </a:rPr>
              <a:t>u</a:t>
            </a:r>
            <a:r>
              <a:rPr sz="2800" lang="en-US">
                <a:solidFill>
                  <a:srgbClr val="000000"/>
                </a:solidFill>
              </a:rPr>
              <a:t>c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d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c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l</a:t>
            </a:r>
            <a:r>
              <a:rPr sz="2800" lang="en-US">
                <a:solidFill>
                  <a:srgbClr val="000000"/>
                </a:solidFill>
              </a:rPr>
              <a:t>l</a:t>
            </a:r>
            <a:r>
              <a:rPr sz="2800" lang="en-US">
                <a:solidFill>
                  <a:srgbClr val="000000"/>
                </a:solidFill>
              </a:rPr>
              <a:t>u</a:t>
            </a:r>
            <a:r>
              <a:rPr sz="2800" lang="en-US">
                <a:solidFill>
                  <a:srgbClr val="000000"/>
                </a:solidFill>
              </a:rPr>
              <a:t>lar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s</a:t>
            </a:r>
            <a:r>
              <a:rPr sz="2800" lang="en-US">
                <a:solidFill>
                  <a:srgbClr val="000000"/>
                </a:solidFill>
              </a:rPr>
              <a:t>p</a:t>
            </a:r>
            <a:r>
              <a:rPr sz="2800" lang="en-US">
                <a:solidFill>
                  <a:srgbClr val="000000"/>
                </a:solidFill>
              </a:rPr>
              <a:t>onses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c</a:t>
            </a:r>
            <a:r>
              <a:rPr sz="2800" lang="en-US">
                <a:solidFill>
                  <a:srgbClr val="000000"/>
                </a:solidFill>
              </a:rPr>
              <a:t>,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a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d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s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f</a:t>
            </a:r>
            <a:r>
              <a:rPr sz="2800" lang="en-US">
                <a:solidFill>
                  <a:srgbClr val="000000"/>
                </a:solidFill>
              </a:rPr>
              <a:t>f</a:t>
            </a:r>
            <a:r>
              <a:rPr sz="2800" lang="en-US">
                <a:solidFill>
                  <a:srgbClr val="000000"/>
                </a:solidFill>
              </a:rPr>
              <a:t>ective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m</a:t>
            </a:r>
            <a:r>
              <a:rPr sz="2800" lang="en-US">
                <a:solidFill>
                  <a:srgbClr val="000000"/>
                </a:solidFill>
              </a:rPr>
              <a:t>m</a:t>
            </a:r>
            <a:r>
              <a:rPr sz="2800" lang="en-US">
                <a:solidFill>
                  <a:srgbClr val="000000"/>
                </a:solidFill>
              </a:rPr>
              <a:t>ediately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c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u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n</a:t>
            </a:r>
            <a:r>
              <a:rPr sz="2800" lang="en-US">
                <a:solidFill>
                  <a:srgbClr val="000000"/>
                </a:solidFill>
              </a:rPr>
              <a:t>g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t</a:t>
            </a:r>
            <a:r>
              <a:rPr sz="2800" lang="en-US">
                <a:solidFill>
                  <a:srgbClr val="000000"/>
                </a:solidFill>
              </a:rPr>
              <a:t>h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f</a:t>
            </a:r>
            <a:r>
              <a:rPr sz="2800" lang="en-US">
                <a:solidFill>
                  <a:srgbClr val="000000"/>
                </a:solidFill>
              </a:rPr>
              <a:t>o</a:t>
            </a:r>
            <a:r>
              <a:rPr sz="2800" lang="en-US">
                <a:solidFill>
                  <a:srgbClr val="000000"/>
                </a:solidFill>
              </a:rPr>
              <a:t>r</a:t>
            </a:r>
            <a:r>
              <a:rPr sz="2800" lang="en-US">
                <a:solidFill>
                  <a:srgbClr val="000000"/>
                </a:solidFill>
              </a:rPr>
              <a:t>e</a:t>
            </a:r>
            <a:r>
              <a:rPr sz="2800" lang="en-US">
                <a:solidFill>
                  <a:srgbClr val="000000"/>
                </a:solidFill>
              </a:rPr>
              <a:t>i</a:t>
            </a:r>
            <a:r>
              <a:rPr sz="2800" lang="en-US">
                <a:solidFill>
                  <a:srgbClr val="000000"/>
                </a:solidFill>
              </a:rPr>
              <a:t>gn</a:t>
            </a:r>
            <a:r>
              <a:rPr sz="2800" lang="en-US">
                <a:solidFill>
                  <a:srgbClr val="000000"/>
                </a:solidFill>
              </a:rPr>
              <a:t> antigen</a:t>
            </a:r>
            <a:r>
              <a:rPr sz="2800" lang="en-US">
                <a:solidFill>
                  <a:srgbClr val="000000"/>
                </a:solidFill>
              </a:rPr>
              <a:t>.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GB">
              <a:solidFill>
                <a:srgbClr val="000000"/>
              </a:solidFill>
            </a:endParaRPr>
          </a:p>
          <a:p>
            <a:endParaRPr sz="2800" lang="en-GB">
              <a:solidFill>
                <a:srgbClr val="000000"/>
              </a:solidFill>
            </a:endParaRPr>
          </a:p>
          <a:p>
            <a:endParaRPr sz="2800" lang="en-GB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GB">
              <a:solidFill>
                <a:srgbClr val="000000"/>
              </a:solidFill>
            </a:endParaRPr>
          </a:p>
        </p:txBody>
      </p:sp>
      <p:sp>
        <p:nvSpPr>
          <p:cNvPr id="1048779" name="圆角矩形 55"/>
          <p:cNvSpPr/>
          <p:nvPr/>
        </p:nvSpPr>
        <p:spPr>
          <a:xfrm>
            <a:off x="3641690" y="0"/>
            <a:ext cx="4908618" cy="1198205"/>
          </a:xfrm>
          <a:prstGeom prst="roundRect"/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M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e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c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h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anism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s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o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f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Innate</a:t>
            </a:r>
            <a:r>
              <a:rPr altLang="en-US" b="1" sz="3400" lang="en-US">
                <a:solidFill>
                  <a:schemeClr val="tx1"/>
                </a:solidFill>
                <a:cs typeface="Calibri" panose="020F0502020204030204" pitchFamily="34" charset="0"/>
              </a:rPr>
              <a:t> immunity</a:t>
            </a:r>
            <a:endParaRPr altLang="en-US" b="1" sz="3400" lang="zh-CN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extLst>
          <p:ext uri="http://mobile.wps.cn/transition/2016/1">
            <p:transition val="wps_twist_l_1500"/>
          </p:ext>
        </p:extLst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72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F47A6E"/>
      </a:accent1>
      <a:accent2>
        <a:srgbClr val="BBCC40"/>
      </a:accent2>
      <a:accent3>
        <a:srgbClr val="86C6E2"/>
      </a:accent3>
      <a:accent4>
        <a:srgbClr val="FFD869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Calibri"/>
        <a:font script="Hebr" typeface="Calibri"/>
        <a:font script="Thai" typeface="Calibri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alibri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alibri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xiaofan Zhou</dc:creator>
  <cp:lastModifiedBy>tessa</cp:lastModifiedBy>
  <dcterms:created xsi:type="dcterms:W3CDTF">2019-04-09T22:24:00Z</dcterms:created>
  <dcterms:modified xsi:type="dcterms:W3CDTF">2020-04-25T06:42:37Z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