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40"/>
  </p:notesMasterIdLst>
  <p:sldIdLst>
    <p:sldId id="256" r:id="rId2"/>
    <p:sldId id="295" r:id="rId3"/>
    <p:sldId id="296" r:id="rId4"/>
    <p:sldId id="260" r:id="rId5"/>
    <p:sldId id="262" r:id="rId6"/>
    <p:sldId id="261" r:id="rId7"/>
    <p:sldId id="257" r:id="rId8"/>
    <p:sldId id="258" r:id="rId9"/>
    <p:sldId id="259"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90" r:id="rId23"/>
    <p:sldId id="292" r:id="rId24"/>
    <p:sldId id="291" r:id="rId25"/>
    <p:sldId id="289" r:id="rId26"/>
    <p:sldId id="264" r:id="rId27"/>
    <p:sldId id="272" r:id="rId28"/>
    <p:sldId id="273" r:id="rId29"/>
    <p:sldId id="276" r:id="rId30"/>
    <p:sldId id="265" r:id="rId31"/>
    <p:sldId id="269" r:id="rId32"/>
    <p:sldId id="297" r:id="rId33"/>
    <p:sldId id="270" r:id="rId34"/>
    <p:sldId id="271" r:id="rId35"/>
    <p:sldId id="274" r:id="rId36"/>
    <p:sldId id="275" r:id="rId37"/>
    <p:sldId id="294"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thsham2134@gmail.com" initials="p" lastIdx="1" clrIdx="0">
    <p:extLst>
      <p:ext uri="{19B8F6BF-5375-455C-9EA6-DF929625EA0E}">
        <p15:presenceInfo xmlns:p15="http://schemas.microsoft.com/office/powerpoint/2012/main" userId="42fc29014c16fa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0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79500" autoAdjust="0"/>
  </p:normalViewPr>
  <p:slideViewPr>
    <p:cSldViewPr snapToGrid="0">
      <p:cViewPr varScale="1">
        <p:scale>
          <a:sx n="68" d="100"/>
          <a:sy n="68" d="100"/>
        </p:scale>
        <p:origin x="43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EC98C-662C-465B-8118-137AA13663D1}" type="doc">
      <dgm:prSet loTypeId="urn:microsoft.com/office/officeart/2005/8/layout/process2" loCatId="process" qsTypeId="urn:microsoft.com/office/officeart/2005/8/quickstyle/3d7" qsCatId="3D" csTypeId="urn:microsoft.com/office/officeart/2005/8/colors/colorful5" csCatId="colorful" phldr="1"/>
      <dgm:spPr/>
    </dgm:pt>
    <dgm:pt modelId="{7BB71212-F6C7-41E5-B623-8008045C0490}">
      <dgm:prSet phldrT="[Text]"/>
      <dgm:spPr/>
      <dgm:t>
        <a:bodyPr/>
        <a:lstStyle/>
        <a:p>
          <a:r>
            <a:rPr lang="en-IN" b="1" dirty="0"/>
            <a:t>INTRODUCTION</a:t>
          </a:r>
        </a:p>
      </dgm:t>
    </dgm:pt>
    <dgm:pt modelId="{ED253D7E-7D85-417B-ABFF-CACD6CEA1424}" type="parTrans" cxnId="{9EDC736E-1774-4D27-8DE4-16D9249BDC97}">
      <dgm:prSet/>
      <dgm:spPr/>
      <dgm:t>
        <a:bodyPr/>
        <a:lstStyle/>
        <a:p>
          <a:endParaRPr lang="en-IN"/>
        </a:p>
      </dgm:t>
    </dgm:pt>
    <dgm:pt modelId="{96D0AFF6-F289-4D2C-A38C-CA1B684668A6}" type="sibTrans" cxnId="{9EDC736E-1774-4D27-8DE4-16D9249BDC97}">
      <dgm:prSet/>
      <dgm:spPr/>
      <dgm:t>
        <a:bodyPr/>
        <a:lstStyle/>
        <a:p>
          <a:endParaRPr lang="en-IN"/>
        </a:p>
      </dgm:t>
    </dgm:pt>
    <dgm:pt modelId="{1AC33B84-48C1-45BD-B8D6-553A466DD8BB}">
      <dgm:prSet phldrT="[Text]"/>
      <dgm:spPr/>
      <dgm:t>
        <a:bodyPr/>
        <a:lstStyle/>
        <a:p>
          <a:r>
            <a:rPr lang="en-IN" b="1" dirty="0"/>
            <a:t>BACTERIA</a:t>
          </a:r>
        </a:p>
      </dgm:t>
    </dgm:pt>
    <dgm:pt modelId="{7CBA8707-5CE3-480D-9802-308AB19BDE01}" type="parTrans" cxnId="{AAC013C5-84BA-4F73-9B63-8821273D43C2}">
      <dgm:prSet/>
      <dgm:spPr/>
      <dgm:t>
        <a:bodyPr/>
        <a:lstStyle/>
        <a:p>
          <a:endParaRPr lang="en-IN"/>
        </a:p>
      </dgm:t>
    </dgm:pt>
    <dgm:pt modelId="{2A527495-2B7E-4540-9DD6-D87CFB3CE5DB}" type="sibTrans" cxnId="{AAC013C5-84BA-4F73-9B63-8821273D43C2}">
      <dgm:prSet/>
      <dgm:spPr/>
      <dgm:t>
        <a:bodyPr/>
        <a:lstStyle/>
        <a:p>
          <a:endParaRPr lang="en-IN"/>
        </a:p>
      </dgm:t>
    </dgm:pt>
    <dgm:pt modelId="{12CD9C52-4A2B-48FD-9801-A4869B1569CA}">
      <dgm:prSet phldrT="[Text]"/>
      <dgm:spPr/>
      <dgm:t>
        <a:bodyPr/>
        <a:lstStyle/>
        <a:p>
          <a:r>
            <a:rPr lang="en-IN" b="1" dirty="0"/>
            <a:t>MORPHOLOGY</a:t>
          </a:r>
        </a:p>
      </dgm:t>
    </dgm:pt>
    <dgm:pt modelId="{A2FD3478-2217-4288-A082-8059CF4B303E}" type="parTrans" cxnId="{4B2E837A-BE34-4739-A01C-90B93D47F7C9}">
      <dgm:prSet/>
      <dgm:spPr/>
      <dgm:t>
        <a:bodyPr/>
        <a:lstStyle/>
        <a:p>
          <a:endParaRPr lang="en-IN"/>
        </a:p>
      </dgm:t>
    </dgm:pt>
    <dgm:pt modelId="{2B57F511-2B1F-457C-A037-820BA364BA6A}" type="sibTrans" cxnId="{4B2E837A-BE34-4739-A01C-90B93D47F7C9}">
      <dgm:prSet/>
      <dgm:spPr/>
      <dgm:t>
        <a:bodyPr/>
        <a:lstStyle/>
        <a:p>
          <a:endParaRPr lang="en-IN"/>
        </a:p>
      </dgm:t>
    </dgm:pt>
    <dgm:pt modelId="{921C6BEA-BCF1-42BE-8E02-784A4C0C3702}">
      <dgm:prSet phldrT="[Text]"/>
      <dgm:spPr/>
      <dgm:t>
        <a:bodyPr/>
        <a:lstStyle/>
        <a:p>
          <a:r>
            <a:rPr lang="en-IN" b="1" dirty="0"/>
            <a:t>CHARACTERISTICS</a:t>
          </a:r>
        </a:p>
      </dgm:t>
    </dgm:pt>
    <dgm:pt modelId="{8F78B8A4-5F76-4168-BFFD-E075448A2FDC}" type="parTrans" cxnId="{0640E793-1E1D-4AEC-9BE6-A814C350EBC1}">
      <dgm:prSet/>
      <dgm:spPr/>
      <dgm:t>
        <a:bodyPr/>
        <a:lstStyle/>
        <a:p>
          <a:endParaRPr lang="en-IN"/>
        </a:p>
      </dgm:t>
    </dgm:pt>
    <dgm:pt modelId="{9BFAA7DD-9B0D-468E-A30B-0D9B07D3E208}" type="sibTrans" cxnId="{0640E793-1E1D-4AEC-9BE6-A814C350EBC1}">
      <dgm:prSet/>
      <dgm:spPr/>
      <dgm:t>
        <a:bodyPr/>
        <a:lstStyle/>
        <a:p>
          <a:endParaRPr lang="en-IN"/>
        </a:p>
      </dgm:t>
    </dgm:pt>
    <dgm:pt modelId="{E597AF04-AABA-48F2-8B06-B899B3DCA00D}">
      <dgm:prSet phldrT="[Text]"/>
      <dgm:spPr/>
      <dgm:t>
        <a:bodyPr/>
        <a:lstStyle/>
        <a:p>
          <a:r>
            <a:rPr lang="en-IN" b="1" dirty="0"/>
            <a:t>VIRULENCE FACTORS</a:t>
          </a:r>
        </a:p>
      </dgm:t>
    </dgm:pt>
    <dgm:pt modelId="{16C31271-2010-49F3-8695-21025C99A564}" type="parTrans" cxnId="{ACF26FE0-6DAB-4EB8-9C5C-9524E6AE87D8}">
      <dgm:prSet/>
      <dgm:spPr/>
      <dgm:t>
        <a:bodyPr/>
        <a:lstStyle/>
        <a:p>
          <a:endParaRPr lang="en-IN"/>
        </a:p>
      </dgm:t>
    </dgm:pt>
    <dgm:pt modelId="{F2B6CB00-2F4E-436F-905C-0FBED09460D3}" type="sibTrans" cxnId="{ACF26FE0-6DAB-4EB8-9C5C-9524E6AE87D8}">
      <dgm:prSet/>
      <dgm:spPr/>
      <dgm:t>
        <a:bodyPr/>
        <a:lstStyle/>
        <a:p>
          <a:endParaRPr lang="en-IN"/>
        </a:p>
      </dgm:t>
    </dgm:pt>
    <dgm:pt modelId="{A1147840-7B5C-4840-87FF-B5EDAED85E4C}">
      <dgm:prSet phldrT="[Text]"/>
      <dgm:spPr/>
      <dgm:t>
        <a:bodyPr/>
        <a:lstStyle/>
        <a:p>
          <a:r>
            <a:rPr lang="en-IN" b="1" dirty="0"/>
            <a:t>FUNCTIONS</a:t>
          </a:r>
        </a:p>
      </dgm:t>
    </dgm:pt>
    <dgm:pt modelId="{E3A4172C-FA73-4F10-A690-308798A1844D}" type="parTrans" cxnId="{F26D7B0C-A585-4F8F-9CFB-92C81C1464AF}">
      <dgm:prSet/>
      <dgm:spPr/>
      <dgm:t>
        <a:bodyPr/>
        <a:lstStyle/>
        <a:p>
          <a:endParaRPr lang="en-IN"/>
        </a:p>
      </dgm:t>
    </dgm:pt>
    <dgm:pt modelId="{079F718C-DED3-4A52-8B65-D90EEE456B66}" type="sibTrans" cxnId="{F26D7B0C-A585-4F8F-9CFB-92C81C1464AF}">
      <dgm:prSet/>
      <dgm:spPr/>
      <dgm:t>
        <a:bodyPr/>
        <a:lstStyle/>
        <a:p>
          <a:endParaRPr lang="en-IN"/>
        </a:p>
      </dgm:t>
    </dgm:pt>
    <dgm:pt modelId="{12A12374-8BFB-4425-AC7D-FA040B50D5A8}">
      <dgm:prSet phldrT="[Text]"/>
      <dgm:spPr/>
      <dgm:t>
        <a:bodyPr/>
        <a:lstStyle/>
        <a:p>
          <a:r>
            <a:rPr lang="en-IN" b="1" dirty="0"/>
            <a:t>VF OF VARIOUS PATHOGENS</a:t>
          </a:r>
        </a:p>
      </dgm:t>
    </dgm:pt>
    <dgm:pt modelId="{38FF84C0-FB7C-4555-84D4-4B1122889C70}" type="parTrans" cxnId="{73812453-A31C-4E7D-A33D-34F757BB4856}">
      <dgm:prSet/>
      <dgm:spPr/>
      <dgm:t>
        <a:bodyPr/>
        <a:lstStyle/>
        <a:p>
          <a:endParaRPr lang="en-IN"/>
        </a:p>
      </dgm:t>
    </dgm:pt>
    <dgm:pt modelId="{A94858A2-3DEA-479E-87BC-64CEB3C660E6}" type="sibTrans" cxnId="{73812453-A31C-4E7D-A33D-34F757BB4856}">
      <dgm:prSet/>
      <dgm:spPr/>
      <dgm:t>
        <a:bodyPr/>
        <a:lstStyle/>
        <a:p>
          <a:endParaRPr lang="en-IN"/>
        </a:p>
      </dgm:t>
    </dgm:pt>
    <dgm:pt modelId="{F38376D5-DD41-4871-97A6-370EF865CD18}">
      <dgm:prSet phldrT="[Text]"/>
      <dgm:spPr/>
      <dgm:t>
        <a:bodyPr/>
        <a:lstStyle/>
        <a:p>
          <a:r>
            <a:rPr lang="en-IN" b="1" dirty="0"/>
            <a:t>CONCLUSION</a:t>
          </a:r>
        </a:p>
      </dgm:t>
    </dgm:pt>
    <dgm:pt modelId="{8DBE793F-AC8B-42BD-AA67-CD7309AE35E9}" type="parTrans" cxnId="{3827F402-2F5C-4319-9109-A0F901BCDC85}">
      <dgm:prSet/>
      <dgm:spPr/>
      <dgm:t>
        <a:bodyPr/>
        <a:lstStyle/>
        <a:p>
          <a:endParaRPr lang="en-IN"/>
        </a:p>
      </dgm:t>
    </dgm:pt>
    <dgm:pt modelId="{72D3556D-F89F-421B-B74E-686D3863CFFF}" type="sibTrans" cxnId="{3827F402-2F5C-4319-9109-A0F901BCDC85}">
      <dgm:prSet/>
      <dgm:spPr/>
      <dgm:t>
        <a:bodyPr/>
        <a:lstStyle/>
        <a:p>
          <a:endParaRPr lang="en-IN"/>
        </a:p>
      </dgm:t>
    </dgm:pt>
    <dgm:pt modelId="{33912981-B350-4585-A167-70412C44C40A}">
      <dgm:prSet phldrT="[Text]"/>
      <dgm:spPr/>
      <dgm:t>
        <a:bodyPr/>
        <a:lstStyle/>
        <a:p>
          <a:r>
            <a:rPr lang="en-IN" b="1"/>
            <a:t>REFERENCES</a:t>
          </a:r>
          <a:endParaRPr lang="en-IN" b="1" dirty="0"/>
        </a:p>
      </dgm:t>
    </dgm:pt>
    <dgm:pt modelId="{EE0A9A05-A4D2-4806-BE4F-7A48657BC3A8}" type="parTrans" cxnId="{1EF562AD-D0AA-46F1-B63B-F8A4D3A690E0}">
      <dgm:prSet/>
      <dgm:spPr/>
      <dgm:t>
        <a:bodyPr/>
        <a:lstStyle/>
        <a:p>
          <a:endParaRPr lang="en-IN"/>
        </a:p>
      </dgm:t>
    </dgm:pt>
    <dgm:pt modelId="{45C5134B-9F85-42ED-B8F1-BC9904A0A667}" type="sibTrans" cxnId="{1EF562AD-D0AA-46F1-B63B-F8A4D3A690E0}">
      <dgm:prSet/>
      <dgm:spPr/>
      <dgm:t>
        <a:bodyPr/>
        <a:lstStyle/>
        <a:p>
          <a:endParaRPr lang="en-IN"/>
        </a:p>
      </dgm:t>
    </dgm:pt>
    <dgm:pt modelId="{B12A50CC-FF07-4894-B967-F51862BFB979}" type="pres">
      <dgm:prSet presAssocID="{0FDEC98C-662C-465B-8118-137AA13663D1}" presName="linearFlow" presStyleCnt="0">
        <dgm:presLayoutVars>
          <dgm:resizeHandles val="exact"/>
        </dgm:presLayoutVars>
      </dgm:prSet>
      <dgm:spPr/>
    </dgm:pt>
    <dgm:pt modelId="{E13CFBBA-005B-47D2-BCC2-4C5AE7F4B711}" type="pres">
      <dgm:prSet presAssocID="{7BB71212-F6C7-41E5-B623-8008045C0490}" presName="node" presStyleLbl="node1" presStyleIdx="0" presStyleCnt="9">
        <dgm:presLayoutVars>
          <dgm:bulletEnabled val="1"/>
        </dgm:presLayoutVars>
      </dgm:prSet>
      <dgm:spPr/>
    </dgm:pt>
    <dgm:pt modelId="{32309197-0E18-434A-858A-3EBCE24CC11B}" type="pres">
      <dgm:prSet presAssocID="{96D0AFF6-F289-4D2C-A38C-CA1B684668A6}" presName="sibTrans" presStyleLbl="sibTrans2D1" presStyleIdx="0" presStyleCnt="8"/>
      <dgm:spPr/>
    </dgm:pt>
    <dgm:pt modelId="{7C0DB1B7-F38F-42FA-AB3B-D61C65AE39BF}" type="pres">
      <dgm:prSet presAssocID="{96D0AFF6-F289-4D2C-A38C-CA1B684668A6}" presName="connectorText" presStyleLbl="sibTrans2D1" presStyleIdx="0" presStyleCnt="8"/>
      <dgm:spPr/>
    </dgm:pt>
    <dgm:pt modelId="{A0B67283-EFD9-4AB1-A07E-3F596A8F137C}" type="pres">
      <dgm:prSet presAssocID="{1AC33B84-48C1-45BD-B8D6-553A466DD8BB}" presName="node" presStyleLbl="node1" presStyleIdx="1" presStyleCnt="9">
        <dgm:presLayoutVars>
          <dgm:bulletEnabled val="1"/>
        </dgm:presLayoutVars>
      </dgm:prSet>
      <dgm:spPr/>
    </dgm:pt>
    <dgm:pt modelId="{DA096D99-E74E-4282-8F59-1A68A2F89268}" type="pres">
      <dgm:prSet presAssocID="{2A527495-2B7E-4540-9DD6-D87CFB3CE5DB}" presName="sibTrans" presStyleLbl="sibTrans2D1" presStyleIdx="1" presStyleCnt="8"/>
      <dgm:spPr/>
    </dgm:pt>
    <dgm:pt modelId="{62B8326B-8157-4B10-80CD-40F609BEFD31}" type="pres">
      <dgm:prSet presAssocID="{2A527495-2B7E-4540-9DD6-D87CFB3CE5DB}" presName="connectorText" presStyleLbl="sibTrans2D1" presStyleIdx="1" presStyleCnt="8"/>
      <dgm:spPr/>
    </dgm:pt>
    <dgm:pt modelId="{38F72540-53BC-4FDB-BF75-4E27A773EFE1}" type="pres">
      <dgm:prSet presAssocID="{12CD9C52-4A2B-48FD-9801-A4869B1569CA}" presName="node" presStyleLbl="node1" presStyleIdx="2" presStyleCnt="9">
        <dgm:presLayoutVars>
          <dgm:bulletEnabled val="1"/>
        </dgm:presLayoutVars>
      </dgm:prSet>
      <dgm:spPr/>
    </dgm:pt>
    <dgm:pt modelId="{F2931CCE-D661-4F48-BC5F-B9BFAC6EFC71}" type="pres">
      <dgm:prSet presAssocID="{2B57F511-2B1F-457C-A037-820BA364BA6A}" presName="sibTrans" presStyleLbl="sibTrans2D1" presStyleIdx="2" presStyleCnt="8"/>
      <dgm:spPr/>
    </dgm:pt>
    <dgm:pt modelId="{3432D673-4091-4968-9A47-1206803AEB11}" type="pres">
      <dgm:prSet presAssocID="{2B57F511-2B1F-457C-A037-820BA364BA6A}" presName="connectorText" presStyleLbl="sibTrans2D1" presStyleIdx="2" presStyleCnt="8"/>
      <dgm:spPr/>
    </dgm:pt>
    <dgm:pt modelId="{0E0D3108-33A5-41AD-9465-13D7592A7343}" type="pres">
      <dgm:prSet presAssocID="{921C6BEA-BCF1-42BE-8E02-784A4C0C3702}" presName="node" presStyleLbl="node1" presStyleIdx="3" presStyleCnt="9">
        <dgm:presLayoutVars>
          <dgm:bulletEnabled val="1"/>
        </dgm:presLayoutVars>
      </dgm:prSet>
      <dgm:spPr/>
    </dgm:pt>
    <dgm:pt modelId="{6CA0241D-A110-4BD1-ACB0-1E6793449693}" type="pres">
      <dgm:prSet presAssocID="{9BFAA7DD-9B0D-468E-A30B-0D9B07D3E208}" presName="sibTrans" presStyleLbl="sibTrans2D1" presStyleIdx="3" presStyleCnt="8"/>
      <dgm:spPr/>
    </dgm:pt>
    <dgm:pt modelId="{3738A4A2-EA3A-45D4-B205-D2F4513E142B}" type="pres">
      <dgm:prSet presAssocID="{9BFAA7DD-9B0D-468E-A30B-0D9B07D3E208}" presName="connectorText" presStyleLbl="sibTrans2D1" presStyleIdx="3" presStyleCnt="8"/>
      <dgm:spPr/>
    </dgm:pt>
    <dgm:pt modelId="{F1D56B66-9990-45BA-B94B-267FCF40C84C}" type="pres">
      <dgm:prSet presAssocID="{E597AF04-AABA-48F2-8B06-B899B3DCA00D}" presName="node" presStyleLbl="node1" presStyleIdx="4" presStyleCnt="9">
        <dgm:presLayoutVars>
          <dgm:bulletEnabled val="1"/>
        </dgm:presLayoutVars>
      </dgm:prSet>
      <dgm:spPr/>
    </dgm:pt>
    <dgm:pt modelId="{F4168E53-3536-4321-BECC-F0EB695C296C}" type="pres">
      <dgm:prSet presAssocID="{F2B6CB00-2F4E-436F-905C-0FBED09460D3}" presName="sibTrans" presStyleLbl="sibTrans2D1" presStyleIdx="4" presStyleCnt="8"/>
      <dgm:spPr/>
    </dgm:pt>
    <dgm:pt modelId="{3B229709-43BB-4D7B-BF77-23FAF3716F38}" type="pres">
      <dgm:prSet presAssocID="{F2B6CB00-2F4E-436F-905C-0FBED09460D3}" presName="connectorText" presStyleLbl="sibTrans2D1" presStyleIdx="4" presStyleCnt="8"/>
      <dgm:spPr/>
    </dgm:pt>
    <dgm:pt modelId="{56714E0B-159C-4118-B324-19C942DB86EF}" type="pres">
      <dgm:prSet presAssocID="{A1147840-7B5C-4840-87FF-B5EDAED85E4C}" presName="node" presStyleLbl="node1" presStyleIdx="5" presStyleCnt="9">
        <dgm:presLayoutVars>
          <dgm:bulletEnabled val="1"/>
        </dgm:presLayoutVars>
      </dgm:prSet>
      <dgm:spPr/>
    </dgm:pt>
    <dgm:pt modelId="{D3DC710C-0F69-458D-B46A-01B2E96F3588}" type="pres">
      <dgm:prSet presAssocID="{079F718C-DED3-4A52-8B65-D90EEE456B66}" presName="sibTrans" presStyleLbl="sibTrans2D1" presStyleIdx="5" presStyleCnt="8"/>
      <dgm:spPr/>
    </dgm:pt>
    <dgm:pt modelId="{C4102556-7773-45FB-8DC6-947118177C06}" type="pres">
      <dgm:prSet presAssocID="{079F718C-DED3-4A52-8B65-D90EEE456B66}" presName="connectorText" presStyleLbl="sibTrans2D1" presStyleIdx="5" presStyleCnt="8"/>
      <dgm:spPr/>
    </dgm:pt>
    <dgm:pt modelId="{374C8E2E-59FD-47B6-A252-0B6AC4D27D73}" type="pres">
      <dgm:prSet presAssocID="{12A12374-8BFB-4425-AC7D-FA040B50D5A8}" presName="node" presStyleLbl="node1" presStyleIdx="6" presStyleCnt="9">
        <dgm:presLayoutVars>
          <dgm:bulletEnabled val="1"/>
        </dgm:presLayoutVars>
      </dgm:prSet>
      <dgm:spPr/>
    </dgm:pt>
    <dgm:pt modelId="{ACDA99B2-4B83-40D6-BCF9-15074119BCA7}" type="pres">
      <dgm:prSet presAssocID="{A94858A2-3DEA-479E-87BC-64CEB3C660E6}" presName="sibTrans" presStyleLbl="sibTrans2D1" presStyleIdx="6" presStyleCnt="8"/>
      <dgm:spPr/>
    </dgm:pt>
    <dgm:pt modelId="{F2AC8DEB-9333-48EA-8CB5-04E836E35FD3}" type="pres">
      <dgm:prSet presAssocID="{A94858A2-3DEA-479E-87BC-64CEB3C660E6}" presName="connectorText" presStyleLbl="sibTrans2D1" presStyleIdx="6" presStyleCnt="8"/>
      <dgm:spPr/>
    </dgm:pt>
    <dgm:pt modelId="{BCF11FDA-5C57-4478-A642-132AF627AEB9}" type="pres">
      <dgm:prSet presAssocID="{F38376D5-DD41-4871-97A6-370EF865CD18}" presName="node" presStyleLbl="node1" presStyleIdx="7" presStyleCnt="9">
        <dgm:presLayoutVars>
          <dgm:bulletEnabled val="1"/>
        </dgm:presLayoutVars>
      </dgm:prSet>
      <dgm:spPr/>
    </dgm:pt>
    <dgm:pt modelId="{3913252E-29FC-4C26-AB8A-5E8FEB0A2A87}" type="pres">
      <dgm:prSet presAssocID="{72D3556D-F89F-421B-B74E-686D3863CFFF}" presName="sibTrans" presStyleLbl="sibTrans2D1" presStyleIdx="7" presStyleCnt="8"/>
      <dgm:spPr/>
    </dgm:pt>
    <dgm:pt modelId="{0B6C04C4-7E18-4860-8508-FC72BD0AB5A1}" type="pres">
      <dgm:prSet presAssocID="{72D3556D-F89F-421B-B74E-686D3863CFFF}" presName="connectorText" presStyleLbl="sibTrans2D1" presStyleIdx="7" presStyleCnt="8"/>
      <dgm:spPr/>
    </dgm:pt>
    <dgm:pt modelId="{D741BEA7-A4C7-4CA2-B733-5EB622E6D062}" type="pres">
      <dgm:prSet presAssocID="{33912981-B350-4585-A167-70412C44C40A}" presName="node" presStyleLbl="node1" presStyleIdx="8" presStyleCnt="9">
        <dgm:presLayoutVars>
          <dgm:bulletEnabled val="1"/>
        </dgm:presLayoutVars>
      </dgm:prSet>
      <dgm:spPr/>
    </dgm:pt>
  </dgm:ptLst>
  <dgm:cxnLst>
    <dgm:cxn modelId="{3827F402-2F5C-4319-9109-A0F901BCDC85}" srcId="{0FDEC98C-662C-465B-8118-137AA13663D1}" destId="{F38376D5-DD41-4871-97A6-370EF865CD18}" srcOrd="7" destOrd="0" parTransId="{8DBE793F-AC8B-42BD-AA67-CD7309AE35E9}" sibTransId="{72D3556D-F89F-421B-B74E-686D3863CFFF}"/>
    <dgm:cxn modelId="{F26D7B0C-A585-4F8F-9CFB-92C81C1464AF}" srcId="{0FDEC98C-662C-465B-8118-137AA13663D1}" destId="{A1147840-7B5C-4840-87FF-B5EDAED85E4C}" srcOrd="5" destOrd="0" parTransId="{E3A4172C-FA73-4F10-A690-308798A1844D}" sibTransId="{079F718C-DED3-4A52-8B65-D90EEE456B66}"/>
    <dgm:cxn modelId="{E34A5823-9879-4B1C-85DF-A9C2D137AB95}" type="presOf" srcId="{E597AF04-AABA-48F2-8B06-B899B3DCA00D}" destId="{F1D56B66-9990-45BA-B94B-267FCF40C84C}" srcOrd="0" destOrd="0" presId="urn:microsoft.com/office/officeart/2005/8/layout/process2"/>
    <dgm:cxn modelId="{EE6DBD29-ECC1-4A00-AFC6-8CEEF5E2EB34}" type="presOf" srcId="{2B57F511-2B1F-457C-A037-820BA364BA6A}" destId="{F2931CCE-D661-4F48-BC5F-B9BFAC6EFC71}" srcOrd="0" destOrd="0" presId="urn:microsoft.com/office/officeart/2005/8/layout/process2"/>
    <dgm:cxn modelId="{924FCB2D-2674-42E0-8014-84B1376EA4A9}" type="presOf" srcId="{F38376D5-DD41-4871-97A6-370EF865CD18}" destId="{BCF11FDA-5C57-4478-A642-132AF627AEB9}" srcOrd="0" destOrd="0" presId="urn:microsoft.com/office/officeart/2005/8/layout/process2"/>
    <dgm:cxn modelId="{FD5CDA31-F426-4164-9DB6-2C2F9BEBE415}" type="presOf" srcId="{2A527495-2B7E-4540-9DD6-D87CFB3CE5DB}" destId="{DA096D99-E74E-4282-8F59-1A68A2F89268}" srcOrd="0" destOrd="0" presId="urn:microsoft.com/office/officeart/2005/8/layout/process2"/>
    <dgm:cxn modelId="{C9AACE3A-ABA4-465C-9238-D8F712FCB6A9}" type="presOf" srcId="{7BB71212-F6C7-41E5-B623-8008045C0490}" destId="{E13CFBBA-005B-47D2-BCC2-4C5AE7F4B711}" srcOrd="0" destOrd="0" presId="urn:microsoft.com/office/officeart/2005/8/layout/process2"/>
    <dgm:cxn modelId="{B105313F-A5BB-436D-A6A2-70CA0DAA5BEF}" type="presOf" srcId="{9BFAA7DD-9B0D-468E-A30B-0D9B07D3E208}" destId="{6CA0241D-A110-4BD1-ACB0-1E6793449693}" srcOrd="0" destOrd="0" presId="urn:microsoft.com/office/officeart/2005/8/layout/process2"/>
    <dgm:cxn modelId="{9EDC736E-1774-4D27-8DE4-16D9249BDC97}" srcId="{0FDEC98C-662C-465B-8118-137AA13663D1}" destId="{7BB71212-F6C7-41E5-B623-8008045C0490}" srcOrd="0" destOrd="0" parTransId="{ED253D7E-7D85-417B-ABFF-CACD6CEA1424}" sibTransId="{96D0AFF6-F289-4D2C-A38C-CA1B684668A6}"/>
    <dgm:cxn modelId="{102E0C72-34CC-4DC3-A713-9A00FAC4F19B}" type="presOf" srcId="{F2B6CB00-2F4E-436F-905C-0FBED09460D3}" destId="{3B229709-43BB-4D7B-BF77-23FAF3716F38}" srcOrd="1" destOrd="0" presId="urn:microsoft.com/office/officeart/2005/8/layout/process2"/>
    <dgm:cxn modelId="{73812453-A31C-4E7D-A33D-34F757BB4856}" srcId="{0FDEC98C-662C-465B-8118-137AA13663D1}" destId="{12A12374-8BFB-4425-AC7D-FA040B50D5A8}" srcOrd="6" destOrd="0" parTransId="{38FF84C0-FB7C-4555-84D4-4B1122889C70}" sibTransId="{A94858A2-3DEA-479E-87BC-64CEB3C660E6}"/>
    <dgm:cxn modelId="{BD76A073-F8F6-4D2D-8F89-910433D8485C}" type="presOf" srcId="{A94858A2-3DEA-479E-87BC-64CEB3C660E6}" destId="{ACDA99B2-4B83-40D6-BCF9-15074119BCA7}" srcOrd="0" destOrd="0" presId="urn:microsoft.com/office/officeart/2005/8/layout/process2"/>
    <dgm:cxn modelId="{283FAA58-3BA8-464B-BE48-CD2F18C007E3}" type="presOf" srcId="{F2B6CB00-2F4E-436F-905C-0FBED09460D3}" destId="{F4168E53-3536-4321-BECC-F0EB695C296C}" srcOrd="0" destOrd="0" presId="urn:microsoft.com/office/officeart/2005/8/layout/process2"/>
    <dgm:cxn modelId="{11E1177A-3E88-4FD4-BCF8-B300E5CEDEA0}" type="presOf" srcId="{96D0AFF6-F289-4D2C-A38C-CA1B684668A6}" destId="{7C0DB1B7-F38F-42FA-AB3B-D61C65AE39BF}" srcOrd="1" destOrd="0" presId="urn:microsoft.com/office/officeart/2005/8/layout/process2"/>
    <dgm:cxn modelId="{4B2E837A-BE34-4739-A01C-90B93D47F7C9}" srcId="{0FDEC98C-662C-465B-8118-137AA13663D1}" destId="{12CD9C52-4A2B-48FD-9801-A4869B1569CA}" srcOrd="2" destOrd="0" parTransId="{A2FD3478-2217-4288-A082-8059CF4B303E}" sibTransId="{2B57F511-2B1F-457C-A037-820BA364BA6A}"/>
    <dgm:cxn modelId="{ACA8EF83-CA89-4C6B-93E6-68E298711852}" type="presOf" srcId="{96D0AFF6-F289-4D2C-A38C-CA1B684668A6}" destId="{32309197-0E18-434A-858A-3EBCE24CC11B}" srcOrd="0" destOrd="0" presId="urn:microsoft.com/office/officeart/2005/8/layout/process2"/>
    <dgm:cxn modelId="{8BD64B90-B0CF-426C-A9F2-373F85D73764}" type="presOf" srcId="{2A527495-2B7E-4540-9DD6-D87CFB3CE5DB}" destId="{62B8326B-8157-4B10-80CD-40F609BEFD31}" srcOrd="1" destOrd="0" presId="urn:microsoft.com/office/officeart/2005/8/layout/process2"/>
    <dgm:cxn modelId="{0640E793-1E1D-4AEC-9BE6-A814C350EBC1}" srcId="{0FDEC98C-662C-465B-8118-137AA13663D1}" destId="{921C6BEA-BCF1-42BE-8E02-784A4C0C3702}" srcOrd="3" destOrd="0" parTransId="{8F78B8A4-5F76-4168-BFFD-E075448A2FDC}" sibTransId="{9BFAA7DD-9B0D-468E-A30B-0D9B07D3E208}"/>
    <dgm:cxn modelId="{F10B7099-38FA-4D7C-B94A-74CD7AD7C686}" type="presOf" srcId="{1AC33B84-48C1-45BD-B8D6-553A466DD8BB}" destId="{A0B67283-EFD9-4AB1-A07E-3F596A8F137C}" srcOrd="0" destOrd="0" presId="urn:microsoft.com/office/officeart/2005/8/layout/process2"/>
    <dgm:cxn modelId="{71681BA0-BB5D-48BD-9E46-E549EFC258D5}" type="presOf" srcId="{0FDEC98C-662C-465B-8118-137AA13663D1}" destId="{B12A50CC-FF07-4894-B967-F51862BFB979}" srcOrd="0" destOrd="0" presId="urn:microsoft.com/office/officeart/2005/8/layout/process2"/>
    <dgm:cxn modelId="{6B1C39A6-6A42-4AE5-A371-72DB7E5F8ADA}" type="presOf" srcId="{079F718C-DED3-4A52-8B65-D90EEE456B66}" destId="{D3DC710C-0F69-458D-B46A-01B2E96F3588}" srcOrd="0" destOrd="0" presId="urn:microsoft.com/office/officeart/2005/8/layout/process2"/>
    <dgm:cxn modelId="{1EF562AD-D0AA-46F1-B63B-F8A4D3A690E0}" srcId="{0FDEC98C-662C-465B-8118-137AA13663D1}" destId="{33912981-B350-4585-A167-70412C44C40A}" srcOrd="8" destOrd="0" parTransId="{EE0A9A05-A4D2-4806-BE4F-7A48657BC3A8}" sibTransId="{45C5134B-9F85-42ED-B8F1-BC9904A0A667}"/>
    <dgm:cxn modelId="{09556EB4-94D2-4CAE-A763-A69591BBDDE0}" type="presOf" srcId="{72D3556D-F89F-421B-B74E-686D3863CFFF}" destId="{0B6C04C4-7E18-4860-8508-FC72BD0AB5A1}" srcOrd="1" destOrd="0" presId="urn:microsoft.com/office/officeart/2005/8/layout/process2"/>
    <dgm:cxn modelId="{99E557B4-565E-40D4-B265-93620AA834D6}" type="presOf" srcId="{12A12374-8BFB-4425-AC7D-FA040B50D5A8}" destId="{374C8E2E-59FD-47B6-A252-0B6AC4D27D73}" srcOrd="0" destOrd="0" presId="urn:microsoft.com/office/officeart/2005/8/layout/process2"/>
    <dgm:cxn modelId="{EBA625BA-7749-4089-A915-49C09B5B0C38}" type="presOf" srcId="{921C6BEA-BCF1-42BE-8E02-784A4C0C3702}" destId="{0E0D3108-33A5-41AD-9465-13D7592A7343}" srcOrd="0" destOrd="0" presId="urn:microsoft.com/office/officeart/2005/8/layout/process2"/>
    <dgm:cxn modelId="{977219BB-1695-4321-B023-9D8BD448F5ED}" type="presOf" srcId="{2B57F511-2B1F-457C-A037-820BA364BA6A}" destId="{3432D673-4091-4968-9A47-1206803AEB11}" srcOrd="1" destOrd="0" presId="urn:microsoft.com/office/officeart/2005/8/layout/process2"/>
    <dgm:cxn modelId="{5E5F3EBB-E870-498C-BC1D-7A1A9F9CCBB4}" type="presOf" srcId="{A1147840-7B5C-4840-87FF-B5EDAED85E4C}" destId="{56714E0B-159C-4118-B324-19C942DB86EF}" srcOrd="0" destOrd="0" presId="urn:microsoft.com/office/officeart/2005/8/layout/process2"/>
    <dgm:cxn modelId="{AAC013C5-84BA-4F73-9B63-8821273D43C2}" srcId="{0FDEC98C-662C-465B-8118-137AA13663D1}" destId="{1AC33B84-48C1-45BD-B8D6-553A466DD8BB}" srcOrd="1" destOrd="0" parTransId="{7CBA8707-5CE3-480D-9802-308AB19BDE01}" sibTransId="{2A527495-2B7E-4540-9DD6-D87CFB3CE5DB}"/>
    <dgm:cxn modelId="{C1F87CC5-8098-4857-82BB-E740ABA8DCC4}" type="presOf" srcId="{12CD9C52-4A2B-48FD-9801-A4869B1569CA}" destId="{38F72540-53BC-4FDB-BF75-4E27A773EFE1}" srcOrd="0" destOrd="0" presId="urn:microsoft.com/office/officeart/2005/8/layout/process2"/>
    <dgm:cxn modelId="{F63F3CD2-331D-4F9A-8376-CAFF0FA57138}" type="presOf" srcId="{33912981-B350-4585-A167-70412C44C40A}" destId="{D741BEA7-A4C7-4CA2-B733-5EB622E6D062}" srcOrd="0" destOrd="0" presId="urn:microsoft.com/office/officeart/2005/8/layout/process2"/>
    <dgm:cxn modelId="{ACF26FE0-6DAB-4EB8-9C5C-9524E6AE87D8}" srcId="{0FDEC98C-662C-465B-8118-137AA13663D1}" destId="{E597AF04-AABA-48F2-8B06-B899B3DCA00D}" srcOrd="4" destOrd="0" parTransId="{16C31271-2010-49F3-8695-21025C99A564}" sibTransId="{F2B6CB00-2F4E-436F-905C-0FBED09460D3}"/>
    <dgm:cxn modelId="{496F7BE0-9845-4C76-A5F2-F34202B68099}" type="presOf" srcId="{72D3556D-F89F-421B-B74E-686D3863CFFF}" destId="{3913252E-29FC-4C26-AB8A-5E8FEB0A2A87}" srcOrd="0" destOrd="0" presId="urn:microsoft.com/office/officeart/2005/8/layout/process2"/>
    <dgm:cxn modelId="{4C184FE3-A367-4B32-AB1F-9638DA4A58AA}" type="presOf" srcId="{A94858A2-3DEA-479E-87BC-64CEB3C660E6}" destId="{F2AC8DEB-9333-48EA-8CB5-04E836E35FD3}" srcOrd="1" destOrd="0" presId="urn:microsoft.com/office/officeart/2005/8/layout/process2"/>
    <dgm:cxn modelId="{6F54ABEB-9223-4000-8A6E-5E1EDCF449FA}" type="presOf" srcId="{079F718C-DED3-4A52-8B65-D90EEE456B66}" destId="{C4102556-7773-45FB-8DC6-947118177C06}" srcOrd="1" destOrd="0" presId="urn:microsoft.com/office/officeart/2005/8/layout/process2"/>
    <dgm:cxn modelId="{236B3AFF-4F50-4F4F-884D-4C21022DB5B5}" type="presOf" srcId="{9BFAA7DD-9B0D-468E-A30B-0D9B07D3E208}" destId="{3738A4A2-EA3A-45D4-B205-D2F4513E142B}" srcOrd="1" destOrd="0" presId="urn:microsoft.com/office/officeart/2005/8/layout/process2"/>
    <dgm:cxn modelId="{5BB6D00C-2C27-4099-97CD-FDA7D262C0E5}" type="presParOf" srcId="{B12A50CC-FF07-4894-B967-F51862BFB979}" destId="{E13CFBBA-005B-47D2-BCC2-4C5AE7F4B711}" srcOrd="0" destOrd="0" presId="urn:microsoft.com/office/officeart/2005/8/layout/process2"/>
    <dgm:cxn modelId="{102B4C21-2B1D-4CFD-B752-E1B90CD08144}" type="presParOf" srcId="{B12A50CC-FF07-4894-B967-F51862BFB979}" destId="{32309197-0E18-434A-858A-3EBCE24CC11B}" srcOrd="1" destOrd="0" presId="urn:microsoft.com/office/officeart/2005/8/layout/process2"/>
    <dgm:cxn modelId="{2DB338C5-9696-4C3D-A291-67A63960BF09}" type="presParOf" srcId="{32309197-0E18-434A-858A-3EBCE24CC11B}" destId="{7C0DB1B7-F38F-42FA-AB3B-D61C65AE39BF}" srcOrd="0" destOrd="0" presId="urn:microsoft.com/office/officeart/2005/8/layout/process2"/>
    <dgm:cxn modelId="{CD197AEC-9B46-495F-BBF9-9B11B0F4D5BD}" type="presParOf" srcId="{B12A50CC-FF07-4894-B967-F51862BFB979}" destId="{A0B67283-EFD9-4AB1-A07E-3F596A8F137C}" srcOrd="2" destOrd="0" presId="urn:microsoft.com/office/officeart/2005/8/layout/process2"/>
    <dgm:cxn modelId="{FC14A88C-89DD-42AA-B34E-BD2FA7D8E169}" type="presParOf" srcId="{B12A50CC-FF07-4894-B967-F51862BFB979}" destId="{DA096D99-E74E-4282-8F59-1A68A2F89268}" srcOrd="3" destOrd="0" presId="urn:microsoft.com/office/officeart/2005/8/layout/process2"/>
    <dgm:cxn modelId="{44D1C63B-E91A-48FA-A6CF-0FCA2493F628}" type="presParOf" srcId="{DA096D99-E74E-4282-8F59-1A68A2F89268}" destId="{62B8326B-8157-4B10-80CD-40F609BEFD31}" srcOrd="0" destOrd="0" presId="urn:microsoft.com/office/officeart/2005/8/layout/process2"/>
    <dgm:cxn modelId="{2A7EFB32-7BED-4B81-9C92-5EED891AD209}" type="presParOf" srcId="{B12A50CC-FF07-4894-B967-F51862BFB979}" destId="{38F72540-53BC-4FDB-BF75-4E27A773EFE1}" srcOrd="4" destOrd="0" presId="urn:microsoft.com/office/officeart/2005/8/layout/process2"/>
    <dgm:cxn modelId="{AEA1E3D2-CE73-4C71-8F19-F1C8BAC2C46F}" type="presParOf" srcId="{B12A50CC-FF07-4894-B967-F51862BFB979}" destId="{F2931CCE-D661-4F48-BC5F-B9BFAC6EFC71}" srcOrd="5" destOrd="0" presId="urn:microsoft.com/office/officeart/2005/8/layout/process2"/>
    <dgm:cxn modelId="{3FBCE890-1028-4E01-8A78-50FB4D78A5B1}" type="presParOf" srcId="{F2931CCE-D661-4F48-BC5F-B9BFAC6EFC71}" destId="{3432D673-4091-4968-9A47-1206803AEB11}" srcOrd="0" destOrd="0" presId="urn:microsoft.com/office/officeart/2005/8/layout/process2"/>
    <dgm:cxn modelId="{B5E04C89-9F56-4701-B53F-EFEC904F9280}" type="presParOf" srcId="{B12A50CC-FF07-4894-B967-F51862BFB979}" destId="{0E0D3108-33A5-41AD-9465-13D7592A7343}" srcOrd="6" destOrd="0" presId="urn:microsoft.com/office/officeart/2005/8/layout/process2"/>
    <dgm:cxn modelId="{A88438DC-6D58-436C-9BDB-182D92408C0E}" type="presParOf" srcId="{B12A50CC-FF07-4894-B967-F51862BFB979}" destId="{6CA0241D-A110-4BD1-ACB0-1E6793449693}" srcOrd="7" destOrd="0" presId="urn:microsoft.com/office/officeart/2005/8/layout/process2"/>
    <dgm:cxn modelId="{2A384CA8-16F6-46E1-9482-59A4D29D8D70}" type="presParOf" srcId="{6CA0241D-A110-4BD1-ACB0-1E6793449693}" destId="{3738A4A2-EA3A-45D4-B205-D2F4513E142B}" srcOrd="0" destOrd="0" presId="urn:microsoft.com/office/officeart/2005/8/layout/process2"/>
    <dgm:cxn modelId="{22432ED8-7979-4A36-A7EA-B0A565BED635}" type="presParOf" srcId="{B12A50CC-FF07-4894-B967-F51862BFB979}" destId="{F1D56B66-9990-45BA-B94B-267FCF40C84C}" srcOrd="8" destOrd="0" presId="urn:microsoft.com/office/officeart/2005/8/layout/process2"/>
    <dgm:cxn modelId="{863FC515-0849-440E-BCCE-9A1FACC63A2F}" type="presParOf" srcId="{B12A50CC-FF07-4894-B967-F51862BFB979}" destId="{F4168E53-3536-4321-BECC-F0EB695C296C}" srcOrd="9" destOrd="0" presId="urn:microsoft.com/office/officeart/2005/8/layout/process2"/>
    <dgm:cxn modelId="{2AED3F54-1876-4784-9BFF-C7FB080A28FA}" type="presParOf" srcId="{F4168E53-3536-4321-BECC-F0EB695C296C}" destId="{3B229709-43BB-4D7B-BF77-23FAF3716F38}" srcOrd="0" destOrd="0" presId="urn:microsoft.com/office/officeart/2005/8/layout/process2"/>
    <dgm:cxn modelId="{83F0C614-81DC-42D3-8B21-393AD689CDEA}" type="presParOf" srcId="{B12A50CC-FF07-4894-B967-F51862BFB979}" destId="{56714E0B-159C-4118-B324-19C942DB86EF}" srcOrd="10" destOrd="0" presId="urn:microsoft.com/office/officeart/2005/8/layout/process2"/>
    <dgm:cxn modelId="{5EACDC5A-A5A3-4D18-A7B7-E96286F24691}" type="presParOf" srcId="{B12A50CC-FF07-4894-B967-F51862BFB979}" destId="{D3DC710C-0F69-458D-B46A-01B2E96F3588}" srcOrd="11" destOrd="0" presId="urn:microsoft.com/office/officeart/2005/8/layout/process2"/>
    <dgm:cxn modelId="{A7D60B70-2A0E-41F7-8557-E2E397F2F76A}" type="presParOf" srcId="{D3DC710C-0F69-458D-B46A-01B2E96F3588}" destId="{C4102556-7773-45FB-8DC6-947118177C06}" srcOrd="0" destOrd="0" presId="urn:microsoft.com/office/officeart/2005/8/layout/process2"/>
    <dgm:cxn modelId="{73BA64D7-2A99-4F41-A464-635B54B1F0B9}" type="presParOf" srcId="{B12A50CC-FF07-4894-B967-F51862BFB979}" destId="{374C8E2E-59FD-47B6-A252-0B6AC4D27D73}" srcOrd="12" destOrd="0" presId="urn:microsoft.com/office/officeart/2005/8/layout/process2"/>
    <dgm:cxn modelId="{70D53E6C-26F4-4AF6-A8F3-801D76542E93}" type="presParOf" srcId="{B12A50CC-FF07-4894-B967-F51862BFB979}" destId="{ACDA99B2-4B83-40D6-BCF9-15074119BCA7}" srcOrd="13" destOrd="0" presId="urn:microsoft.com/office/officeart/2005/8/layout/process2"/>
    <dgm:cxn modelId="{FBE82EB4-6828-459A-B2BD-AADBE2419699}" type="presParOf" srcId="{ACDA99B2-4B83-40D6-BCF9-15074119BCA7}" destId="{F2AC8DEB-9333-48EA-8CB5-04E836E35FD3}" srcOrd="0" destOrd="0" presId="urn:microsoft.com/office/officeart/2005/8/layout/process2"/>
    <dgm:cxn modelId="{A78B15F3-EBD5-463D-9603-6660DD2A627D}" type="presParOf" srcId="{B12A50CC-FF07-4894-B967-F51862BFB979}" destId="{BCF11FDA-5C57-4478-A642-132AF627AEB9}" srcOrd="14" destOrd="0" presId="urn:microsoft.com/office/officeart/2005/8/layout/process2"/>
    <dgm:cxn modelId="{34609E76-D12E-4DC7-8561-474D9690930A}" type="presParOf" srcId="{B12A50CC-FF07-4894-B967-F51862BFB979}" destId="{3913252E-29FC-4C26-AB8A-5E8FEB0A2A87}" srcOrd="15" destOrd="0" presId="urn:microsoft.com/office/officeart/2005/8/layout/process2"/>
    <dgm:cxn modelId="{29864454-B899-4E5E-979A-9F32F84C53FC}" type="presParOf" srcId="{3913252E-29FC-4C26-AB8A-5E8FEB0A2A87}" destId="{0B6C04C4-7E18-4860-8508-FC72BD0AB5A1}" srcOrd="0" destOrd="0" presId="urn:microsoft.com/office/officeart/2005/8/layout/process2"/>
    <dgm:cxn modelId="{400E6263-45E4-4EF5-978E-7195AB47212C}" type="presParOf" srcId="{B12A50CC-FF07-4894-B967-F51862BFB979}" destId="{D741BEA7-A4C7-4CA2-B733-5EB622E6D062}" srcOrd="1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B2590D-7833-4545-AA7C-D420661C2529}"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IN"/>
        </a:p>
      </dgm:t>
    </dgm:pt>
    <dgm:pt modelId="{24E4DF0C-3429-4956-B390-2249FFAC9C20}">
      <dgm:prSet phldrT="[Text]"/>
      <dgm:spPr/>
      <dgm:t>
        <a:bodyPr/>
        <a:lstStyle/>
        <a:p>
          <a:r>
            <a:rPr lang="en-IN" dirty="0"/>
            <a:t>DENTILISIN</a:t>
          </a:r>
        </a:p>
      </dgm:t>
    </dgm:pt>
    <dgm:pt modelId="{D1C923D9-7E84-464E-8F4A-72B89EE706EA}" type="parTrans" cxnId="{0DC9DD3D-A7DA-4D08-A28B-D8C53456C383}">
      <dgm:prSet/>
      <dgm:spPr/>
      <dgm:t>
        <a:bodyPr/>
        <a:lstStyle/>
        <a:p>
          <a:endParaRPr lang="en-IN"/>
        </a:p>
      </dgm:t>
    </dgm:pt>
    <dgm:pt modelId="{3FA5F1F6-ED45-4776-9F8B-2B25B8EE8FEE}" type="sibTrans" cxnId="{0DC9DD3D-A7DA-4D08-A28B-D8C53456C383}">
      <dgm:prSet/>
      <dgm:spPr/>
      <dgm:t>
        <a:bodyPr/>
        <a:lstStyle/>
        <a:p>
          <a:endParaRPr lang="en-IN"/>
        </a:p>
      </dgm:t>
    </dgm:pt>
    <dgm:pt modelId="{12EE182F-9749-4560-83A1-6CE1781DE06C}">
      <dgm:prSet phldrT="[Text]"/>
      <dgm:spPr/>
      <dgm:t>
        <a:bodyPr/>
        <a:lstStyle/>
        <a:p>
          <a:r>
            <a:rPr lang="en-US" dirty="0"/>
            <a:t>Enzyme occurs on the cell surface.</a:t>
          </a:r>
          <a:endParaRPr lang="en-IN" dirty="0"/>
        </a:p>
      </dgm:t>
    </dgm:pt>
    <dgm:pt modelId="{D2B8DFD9-FA01-4870-8057-44581C266651}" type="parTrans" cxnId="{EEC32E54-73FE-4C3B-84FC-F7EBABB95C76}">
      <dgm:prSet/>
      <dgm:spPr/>
      <dgm:t>
        <a:bodyPr/>
        <a:lstStyle/>
        <a:p>
          <a:endParaRPr lang="en-IN"/>
        </a:p>
      </dgm:t>
    </dgm:pt>
    <dgm:pt modelId="{604B41E6-439E-46B2-85B3-F0A84B8BAABE}" type="sibTrans" cxnId="{EEC32E54-73FE-4C3B-84FC-F7EBABB95C76}">
      <dgm:prSet/>
      <dgm:spPr/>
      <dgm:t>
        <a:bodyPr/>
        <a:lstStyle/>
        <a:p>
          <a:endParaRPr lang="en-IN"/>
        </a:p>
      </dgm:t>
    </dgm:pt>
    <dgm:pt modelId="{3916CB24-55C3-447D-BE2C-095F19D6A652}">
      <dgm:prSet phldrT="[Text]"/>
      <dgm:spPr/>
      <dgm:t>
        <a:bodyPr/>
        <a:lstStyle/>
        <a:p>
          <a:r>
            <a:rPr lang="en-US" dirty="0"/>
            <a:t>Degrade pro-Il1β into its bioactive forms and thus stimulate </a:t>
          </a:r>
          <a:r>
            <a:rPr lang="en-IN" dirty="0"/>
            <a:t>the inflammatory response.</a:t>
          </a:r>
        </a:p>
      </dgm:t>
    </dgm:pt>
    <dgm:pt modelId="{10F5D4CD-79E9-478E-91DF-2271C736531C}" type="parTrans" cxnId="{A6AE5DD9-8C67-48F3-A6F7-B3943EA95C44}">
      <dgm:prSet/>
      <dgm:spPr/>
      <dgm:t>
        <a:bodyPr/>
        <a:lstStyle/>
        <a:p>
          <a:endParaRPr lang="en-IN"/>
        </a:p>
      </dgm:t>
    </dgm:pt>
    <dgm:pt modelId="{7987FC0B-92C2-4934-B0E6-81CFC2DF7BD3}" type="sibTrans" cxnId="{A6AE5DD9-8C67-48F3-A6F7-B3943EA95C44}">
      <dgm:prSet/>
      <dgm:spPr/>
      <dgm:t>
        <a:bodyPr/>
        <a:lstStyle/>
        <a:p>
          <a:endParaRPr lang="en-IN"/>
        </a:p>
      </dgm:t>
    </dgm:pt>
    <dgm:pt modelId="{884E8422-ECE8-4D4E-901D-1CB0E66D5421}">
      <dgm:prSet/>
      <dgm:spPr/>
      <dgm:t>
        <a:bodyPr/>
        <a:lstStyle/>
        <a:p>
          <a:r>
            <a:rPr lang="en-IN" dirty="0"/>
            <a:t>CYSTALYSIN</a:t>
          </a:r>
        </a:p>
      </dgm:t>
    </dgm:pt>
    <dgm:pt modelId="{B43C1568-F350-4A3E-96E2-99082D85C8F9}" type="parTrans" cxnId="{58402F13-5951-4644-8ED9-C137B1215D55}">
      <dgm:prSet/>
      <dgm:spPr/>
      <dgm:t>
        <a:bodyPr/>
        <a:lstStyle/>
        <a:p>
          <a:endParaRPr lang="en-IN"/>
        </a:p>
      </dgm:t>
    </dgm:pt>
    <dgm:pt modelId="{91B32980-2795-4049-8896-0534F4CA3EEB}" type="sibTrans" cxnId="{58402F13-5951-4644-8ED9-C137B1215D55}">
      <dgm:prSet/>
      <dgm:spPr/>
      <dgm:t>
        <a:bodyPr/>
        <a:lstStyle/>
        <a:p>
          <a:endParaRPr lang="en-IN"/>
        </a:p>
      </dgm:t>
    </dgm:pt>
    <dgm:pt modelId="{4ED33F1C-F63D-43FE-982D-148EEB46C1BE}">
      <dgm:prSet phldrT="[Text]"/>
      <dgm:spPr/>
      <dgm:t>
        <a:bodyPr/>
        <a:lstStyle/>
        <a:p>
          <a:r>
            <a:rPr lang="en-IN" dirty="0"/>
            <a:t>Putative </a:t>
          </a:r>
          <a:r>
            <a:rPr lang="en-IN" dirty="0" err="1"/>
            <a:t>hemolysin</a:t>
          </a:r>
          <a:r>
            <a:rPr lang="en-IN" dirty="0"/>
            <a:t>.</a:t>
          </a:r>
        </a:p>
      </dgm:t>
    </dgm:pt>
    <dgm:pt modelId="{7E88534B-B975-468B-8886-C0DEFF1429D8}" type="parTrans" cxnId="{287DFED3-C4DC-4701-A60F-796B902D2F97}">
      <dgm:prSet/>
      <dgm:spPr/>
      <dgm:t>
        <a:bodyPr/>
        <a:lstStyle/>
        <a:p>
          <a:endParaRPr lang="en-IN"/>
        </a:p>
      </dgm:t>
    </dgm:pt>
    <dgm:pt modelId="{32D6B7FE-F847-4A13-86C8-C58C095C96BF}" type="sibTrans" cxnId="{287DFED3-C4DC-4701-A60F-796B902D2F97}">
      <dgm:prSet/>
      <dgm:spPr/>
      <dgm:t>
        <a:bodyPr/>
        <a:lstStyle/>
        <a:p>
          <a:endParaRPr lang="en-IN"/>
        </a:p>
      </dgm:t>
    </dgm:pt>
    <dgm:pt modelId="{AE93F47A-3CE1-46BF-91EB-5F0658500405}">
      <dgm:prSet phldrT="[Text]"/>
      <dgm:spPr/>
      <dgm:t>
        <a:bodyPr/>
        <a:lstStyle/>
        <a:p>
          <a:r>
            <a:rPr lang="en-IN" dirty="0"/>
            <a:t>Lysis of human erythrocytes.</a:t>
          </a:r>
        </a:p>
      </dgm:t>
    </dgm:pt>
    <dgm:pt modelId="{8B8A0DDB-9DA9-44C1-A3DA-4D300B1188D0}" type="parTrans" cxnId="{B6E0B9B0-99F4-48FA-BA83-C73995F43500}">
      <dgm:prSet/>
      <dgm:spPr/>
      <dgm:t>
        <a:bodyPr/>
        <a:lstStyle/>
        <a:p>
          <a:endParaRPr lang="en-IN"/>
        </a:p>
      </dgm:t>
    </dgm:pt>
    <dgm:pt modelId="{8F2A4833-10CA-407D-A184-F891457B976D}" type="sibTrans" cxnId="{B6E0B9B0-99F4-48FA-BA83-C73995F43500}">
      <dgm:prSet/>
      <dgm:spPr/>
      <dgm:t>
        <a:bodyPr/>
        <a:lstStyle/>
        <a:p>
          <a:endParaRPr lang="en-IN"/>
        </a:p>
      </dgm:t>
    </dgm:pt>
    <dgm:pt modelId="{AB91CB1B-B396-44ED-A64F-1BFAE6F43198}">
      <dgm:prSet phldrT="[Text]"/>
      <dgm:spPr/>
      <dgm:t>
        <a:bodyPr/>
        <a:lstStyle/>
        <a:p>
          <a:r>
            <a:rPr lang="en-US" dirty="0"/>
            <a:t>Induce apoptosis in epithelial cells.</a:t>
          </a:r>
          <a:endParaRPr lang="en-IN" dirty="0"/>
        </a:p>
      </dgm:t>
    </dgm:pt>
    <dgm:pt modelId="{CD033CCB-6CB8-47AE-A5FA-A26AD1A0E95C}" type="parTrans" cxnId="{1766C5C4-4EAF-4F3F-B3CF-347D33FE7356}">
      <dgm:prSet/>
      <dgm:spPr/>
      <dgm:t>
        <a:bodyPr/>
        <a:lstStyle/>
        <a:p>
          <a:endParaRPr lang="en-IN"/>
        </a:p>
      </dgm:t>
    </dgm:pt>
    <dgm:pt modelId="{1F8E797C-B5F9-483F-A845-2195DEB5FEC8}" type="sibTrans" cxnId="{1766C5C4-4EAF-4F3F-B3CF-347D33FE7356}">
      <dgm:prSet/>
      <dgm:spPr/>
      <dgm:t>
        <a:bodyPr/>
        <a:lstStyle/>
        <a:p>
          <a:endParaRPr lang="en-IN"/>
        </a:p>
      </dgm:t>
    </dgm:pt>
    <dgm:pt modelId="{FF4CDF61-E67B-47D5-B601-9326A68C4A5C}" type="pres">
      <dgm:prSet presAssocID="{43B2590D-7833-4545-AA7C-D420661C2529}" presName="Name0" presStyleCnt="0">
        <dgm:presLayoutVars>
          <dgm:dir/>
          <dgm:animLvl val="lvl"/>
          <dgm:resizeHandles val="exact"/>
        </dgm:presLayoutVars>
      </dgm:prSet>
      <dgm:spPr/>
    </dgm:pt>
    <dgm:pt modelId="{21C888E4-19FE-46F8-91E2-A837E5E3F804}" type="pres">
      <dgm:prSet presAssocID="{24E4DF0C-3429-4956-B390-2249FFAC9C20}" presName="linNode" presStyleCnt="0"/>
      <dgm:spPr/>
    </dgm:pt>
    <dgm:pt modelId="{57192466-3FCE-401E-9E3A-7EF0268C4A88}" type="pres">
      <dgm:prSet presAssocID="{24E4DF0C-3429-4956-B390-2249FFAC9C20}" presName="parentText" presStyleLbl="node1" presStyleIdx="0" presStyleCnt="2">
        <dgm:presLayoutVars>
          <dgm:chMax val="1"/>
          <dgm:bulletEnabled val="1"/>
        </dgm:presLayoutVars>
      </dgm:prSet>
      <dgm:spPr/>
    </dgm:pt>
    <dgm:pt modelId="{9953656F-11AA-4941-8C24-B71596BD9B49}" type="pres">
      <dgm:prSet presAssocID="{24E4DF0C-3429-4956-B390-2249FFAC9C20}" presName="descendantText" presStyleLbl="alignAccFollowNode1" presStyleIdx="0" presStyleCnt="2">
        <dgm:presLayoutVars>
          <dgm:bulletEnabled val="1"/>
        </dgm:presLayoutVars>
      </dgm:prSet>
      <dgm:spPr/>
    </dgm:pt>
    <dgm:pt modelId="{983C0956-7E6D-4D6A-AC52-A52B0C664974}" type="pres">
      <dgm:prSet presAssocID="{3FA5F1F6-ED45-4776-9F8B-2B25B8EE8FEE}" presName="sp" presStyleCnt="0"/>
      <dgm:spPr/>
    </dgm:pt>
    <dgm:pt modelId="{69D95646-2895-4B58-8D84-3F46A8B5B40E}" type="pres">
      <dgm:prSet presAssocID="{884E8422-ECE8-4D4E-901D-1CB0E66D5421}" presName="linNode" presStyleCnt="0"/>
      <dgm:spPr/>
    </dgm:pt>
    <dgm:pt modelId="{30D16CEB-DC88-4E67-9345-CCFED9940D74}" type="pres">
      <dgm:prSet presAssocID="{884E8422-ECE8-4D4E-901D-1CB0E66D5421}" presName="parentText" presStyleLbl="node1" presStyleIdx="1" presStyleCnt="2">
        <dgm:presLayoutVars>
          <dgm:chMax val="1"/>
          <dgm:bulletEnabled val="1"/>
        </dgm:presLayoutVars>
      </dgm:prSet>
      <dgm:spPr/>
    </dgm:pt>
    <dgm:pt modelId="{E995DA0B-2CF5-4248-879A-BC6C11BAF678}" type="pres">
      <dgm:prSet presAssocID="{884E8422-ECE8-4D4E-901D-1CB0E66D5421}" presName="descendantText" presStyleLbl="alignAccFollowNode1" presStyleIdx="1" presStyleCnt="2" custLinFactNeighborX="971" custLinFactNeighborY="712">
        <dgm:presLayoutVars>
          <dgm:bulletEnabled val="1"/>
        </dgm:presLayoutVars>
      </dgm:prSet>
      <dgm:spPr/>
    </dgm:pt>
  </dgm:ptLst>
  <dgm:cxnLst>
    <dgm:cxn modelId="{58402F13-5951-4644-8ED9-C137B1215D55}" srcId="{43B2590D-7833-4545-AA7C-D420661C2529}" destId="{884E8422-ECE8-4D4E-901D-1CB0E66D5421}" srcOrd="1" destOrd="0" parTransId="{B43C1568-F350-4A3E-96E2-99082D85C8F9}" sibTransId="{91B32980-2795-4049-8896-0534F4CA3EEB}"/>
    <dgm:cxn modelId="{E3034C21-EF58-422E-ABB5-097C9858B3DA}" type="presOf" srcId="{12EE182F-9749-4560-83A1-6CE1781DE06C}" destId="{9953656F-11AA-4941-8C24-B71596BD9B49}" srcOrd="0" destOrd="0" presId="urn:microsoft.com/office/officeart/2005/8/layout/vList5"/>
    <dgm:cxn modelId="{A90C633B-AC56-4A23-B93A-3C85BF9813FD}" type="presOf" srcId="{AE93F47A-3CE1-46BF-91EB-5F0658500405}" destId="{E995DA0B-2CF5-4248-879A-BC6C11BAF678}" srcOrd="0" destOrd="1" presId="urn:microsoft.com/office/officeart/2005/8/layout/vList5"/>
    <dgm:cxn modelId="{0DC9DD3D-A7DA-4D08-A28B-D8C53456C383}" srcId="{43B2590D-7833-4545-AA7C-D420661C2529}" destId="{24E4DF0C-3429-4956-B390-2249FFAC9C20}" srcOrd="0" destOrd="0" parTransId="{D1C923D9-7E84-464E-8F4A-72B89EE706EA}" sibTransId="{3FA5F1F6-ED45-4776-9F8B-2B25B8EE8FEE}"/>
    <dgm:cxn modelId="{EEC32E54-73FE-4C3B-84FC-F7EBABB95C76}" srcId="{24E4DF0C-3429-4956-B390-2249FFAC9C20}" destId="{12EE182F-9749-4560-83A1-6CE1781DE06C}" srcOrd="0" destOrd="0" parTransId="{D2B8DFD9-FA01-4870-8057-44581C266651}" sibTransId="{604B41E6-439E-46B2-85B3-F0A84B8BAABE}"/>
    <dgm:cxn modelId="{DD45385A-129D-45DC-A917-C4284DB4DC58}" type="presOf" srcId="{43B2590D-7833-4545-AA7C-D420661C2529}" destId="{FF4CDF61-E67B-47D5-B601-9326A68C4A5C}" srcOrd="0" destOrd="0" presId="urn:microsoft.com/office/officeart/2005/8/layout/vList5"/>
    <dgm:cxn modelId="{1488A58C-B68F-4BFF-AB49-ABD0419B0529}" type="presOf" srcId="{24E4DF0C-3429-4956-B390-2249FFAC9C20}" destId="{57192466-3FCE-401E-9E3A-7EF0268C4A88}" srcOrd="0" destOrd="0" presId="urn:microsoft.com/office/officeart/2005/8/layout/vList5"/>
    <dgm:cxn modelId="{573899A1-AC7C-47B2-AFD8-DA8A9A6E1029}" type="presOf" srcId="{884E8422-ECE8-4D4E-901D-1CB0E66D5421}" destId="{30D16CEB-DC88-4E67-9345-CCFED9940D74}" srcOrd="0" destOrd="0" presId="urn:microsoft.com/office/officeart/2005/8/layout/vList5"/>
    <dgm:cxn modelId="{B6E0B9B0-99F4-48FA-BA83-C73995F43500}" srcId="{884E8422-ECE8-4D4E-901D-1CB0E66D5421}" destId="{AE93F47A-3CE1-46BF-91EB-5F0658500405}" srcOrd="1" destOrd="0" parTransId="{8B8A0DDB-9DA9-44C1-A3DA-4D300B1188D0}" sibTransId="{8F2A4833-10CA-407D-A184-F891457B976D}"/>
    <dgm:cxn modelId="{26FCE2BC-C59A-4539-A36A-AF4F7DD1A28A}" type="presOf" srcId="{3916CB24-55C3-447D-BE2C-095F19D6A652}" destId="{9953656F-11AA-4941-8C24-B71596BD9B49}" srcOrd="0" destOrd="1" presId="urn:microsoft.com/office/officeart/2005/8/layout/vList5"/>
    <dgm:cxn modelId="{1766C5C4-4EAF-4F3F-B3CF-347D33FE7356}" srcId="{24E4DF0C-3429-4956-B390-2249FFAC9C20}" destId="{AB91CB1B-B396-44ED-A64F-1BFAE6F43198}" srcOrd="2" destOrd="0" parTransId="{CD033CCB-6CB8-47AE-A5FA-A26AD1A0E95C}" sibTransId="{1F8E797C-B5F9-483F-A845-2195DEB5FEC8}"/>
    <dgm:cxn modelId="{287DFED3-C4DC-4701-A60F-796B902D2F97}" srcId="{884E8422-ECE8-4D4E-901D-1CB0E66D5421}" destId="{4ED33F1C-F63D-43FE-982D-148EEB46C1BE}" srcOrd="0" destOrd="0" parTransId="{7E88534B-B975-468B-8886-C0DEFF1429D8}" sibTransId="{32D6B7FE-F847-4A13-86C8-C58C095C96BF}"/>
    <dgm:cxn modelId="{A6AE5DD9-8C67-48F3-A6F7-B3943EA95C44}" srcId="{24E4DF0C-3429-4956-B390-2249FFAC9C20}" destId="{3916CB24-55C3-447D-BE2C-095F19D6A652}" srcOrd="1" destOrd="0" parTransId="{10F5D4CD-79E9-478E-91DF-2271C736531C}" sibTransId="{7987FC0B-92C2-4934-B0E6-81CFC2DF7BD3}"/>
    <dgm:cxn modelId="{87F41FDA-ACC2-4CB6-BEBA-8A99AC457D12}" type="presOf" srcId="{AB91CB1B-B396-44ED-A64F-1BFAE6F43198}" destId="{9953656F-11AA-4941-8C24-B71596BD9B49}" srcOrd="0" destOrd="2" presId="urn:microsoft.com/office/officeart/2005/8/layout/vList5"/>
    <dgm:cxn modelId="{BB8DB3F3-0611-4105-94A5-808F26299D80}" type="presOf" srcId="{4ED33F1C-F63D-43FE-982D-148EEB46C1BE}" destId="{E995DA0B-2CF5-4248-879A-BC6C11BAF678}" srcOrd="0" destOrd="0" presId="urn:microsoft.com/office/officeart/2005/8/layout/vList5"/>
    <dgm:cxn modelId="{55D6E70D-0C2A-49B4-8861-56AEFAE7C357}" type="presParOf" srcId="{FF4CDF61-E67B-47D5-B601-9326A68C4A5C}" destId="{21C888E4-19FE-46F8-91E2-A837E5E3F804}" srcOrd="0" destOrd="0" presId="urn:microsoft.com/office/officeart/2005/8/layout/vList5"/>
    <dgm:cxn modelId="{1F722D01-585D-4C54-A44A-DDEE2D11A343}" type="presParOf" srcId="{21C888E4-19FE-46F8-91E2-A837E5E3F804}" destId="{57192466-3FCE-401E-9E3A-7EF0268C4A88}" srcOrd="0" destOrd="0" presId="urn:microsoft.com/office/officeart/2005/8/layout/vList5"/>
    <dgm:cxn modelId="{C7459BF7-C28F-488D-95D4-6C077A2044DB}" type="presParOf" srcId="{21C888E4-19FE-46F8-91E2-A837E5E3F804}" destId="{9953656F-11AA-4941-8C24-B71596BD9B49}" srcOrd="1" destOrd="0" presId="urn:microsoft.com/office/officeart/2005/8/layout/vList5"/>
    <dgm:cxn modelId="{0FE240AB-6A70-4DF0-976F-723BD692E060}" type="presParOf" srcId="{FF4CDF61-E67B-47D5-B601-9326A68C4A5C}" destId="{983C0956-7E6D-4D6A-AC52-A52B0C664974}" srcOrd="1" destOrd="0" presId="urn:microsoft.com/office/officeart/2005/8/layout/vList5"/>
    <dgm:cxn modelId="{F35D7A07-41AF-4A39-A9AD-484965D6754B}" type="presParOf" srcId="{FF4CDF61-E67B-47D5-B601-9326A68C4A5C}" destId="{69D95646-2895-4B58-8D84-3F46A8B5B40E}" srcOrd="2" destOrd="0" presId="urn:microsoft.com/office/officeart/2005/8/layout/vList5"/>
    <dgm:cxn modelId="{48BDF21E-AF6C-43F8-8EA1-50D1FA67419A}" type="presParOf" srcId="{69D95646-2895-4B58-8D84-3F46A8B5B40E}" destId="{30D16CEB-DC88-4E67-9345-CCFED9940D74}" srcOrd="0" destOrd="0" presId="urn:microsoft.com/office/officeart/2005/8/layout/vList5"/>
    <dgm:cxn modelId="{63387A41-26CD-42DA-8C87-AC1447E36559}" type="presParOf" srcId="{69D95646-2895-4B58-8D84-3F46A8B5B40E}" destId="{E995DA0B-2CF5-4248-879A-BC6C11BAF678}"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C5661D-7D4A-4D7B-9622-13ABDF4EB260}" type="doc">
      <dgm:prSet loTypeId="urn:diagrams.loki3.com/BracketList" loCatId="list" qsTypeId="urn:microsoft.com/office/officeart/2005/8/quickstyle/3d7" qsCatId="3D" csTypeId="urn:microsoft.com/office/officeart/2005/8/colors/colorful5" csCatId="colorful" phldr="1"/>
      <dgm:spPr/>
      <dgm:t>
        <a:bodyPr/>
        <a:lstStyle/>
        <a:p>
          <a:endParaRPr lang="en-IN"/>
        </a:p>
      </dgm:t>
    </dgm:pt>
    <dgm:pt modelId="{E17CC378-4DE7-4AD9-A66C-B5E314711BDB}">
      <dgm:prSet phldrT="[Text]"/>
      <dgm:spPr/>
      <dgm:t>
        <a:bodyPr/>
        <a:lstStyle/>
        <a:p>
          <a:r>
            <a:rPr lang="en-IN" b="1" u="none" dirty="0"/>
            <a:t>BSPA LEUCINE-RICH PROTEIN</a:t>
          </a:r>
        </a:p>
      </dgm:t>
    </dgm:pt>
    <dgm:pt modelId="{C6E60615-E454-4925-AB1B-485802F3E605}" type="parTrans" cxnId="{79C6932C-C439-4C7F-AC4E-74F64C90312F}">
      <dgm:prSet/>
      <dgm:spPr/>
      <dgm:t>
        <a:bodyPr/>
        <a:lstStyle/>
        <a:p>
          <a:endParaRPr lang="en-IN"/>
        </a:p>
      </dgm:t>
    </dgm:pt>
    <dgm:pt modelId="{68E46B50-549F-4E9B-9CE1-5B06FFFD412C}" type="sibTrans" cxnId="{79C6932C-C439-4C7F-AC4E-74F64C90312F}">
      <dgm:prSet/>
      <dgm:spPr/>
      <dgm:t>
        <a:bodyPr/>
        <a:lstStyle/>
        <a:p>
          <a:endParaRPr lang="en-IN"/>
        </a:p>
      </dgm:t>
    </dgm:pt>
    <dgm:pt modelId="{EF37D648-ED27-4702-BCD6-67E9536A35B5}">
      <dgm:prSet phldrT="[Text]"/>
      <dgm:spPr/>
      <dgm:t>
        <a:bodyPr/>
        <a:lstStyle/>
        <a:p>
          <a:r>
            <a:rPr lang="en-IN" dirty="0"/>
            <a:t>Epithelial cells, matrix proteins, interspecies binding; necessary </a:t>
          </a:r>
          <a:r>
            <a:rPr lang="en-US" dirty="0"/>
            <a:t>for epithelial cell invasion and alveolar bone loss in mice,</a:t>
          </a:r>
          <a:endParaRPr lang="en-IN" dirty="0"/>
        </a:p>
      </dgm:t>
    </dgm:pt>
    <dgm:pt modelId="{EE1F3DEA-E6C5-4DFF-9E2A-A58E9B83F01D}" type="parTrans" cxnId="{EF95C63A-BCB0-4623-82CC-BA1D069370FF}">
      <dgm:prSet/>
      <dgm:spPr/>
      <dgm:t>
        <a:bodyPr/>
        <a:lstStyle/>
        <a:p>
          <a:endParaRPr lang="en-IN"/>
        </a:p>
      </dgm:t>
    </dgm:pt>
    <dgm:pt modelId="{BA619642-EFCE-40EE-BCBF-3ADEF99216A6}" type="sibTrans" cxnId="{EF95C63A-BCB0-4623-82CC-BA1D069370FF}">
      <dgm:prSet/>
      <dgm:spPr/>
      <dgm:t>
        <a:bodyPr/>
        <a:lstStyle/>
        <a:p>
          <a:endParaRPr lang="en-IN"/>
        </a:p>
      </dgm:t>
    </dgm:pt>
    <dgm:pt modelId="{01250D4D-06EF-438E-AB08-73C63E370FE2}">
      <dgm:prSet phldrT="[Text]"/>
      <dgm:spPr/>
      <dgm:t>
        <a:bodyPr/>
        <a:lstStyle/>
        <a:p>
          <a:r>
            <a:rPr lang="en-IN" b="1" u="none" dirty="0"/>
            <a:t>PRTH PROTEASE</a:t>
          </a:r>
        </a:p>
      </dgm:t>
    </dgm:pt>
    <dgm:pt modelId="{F8AFEEEF-99D9-4517-AE13-63C7971CD13D}" type="parTrans" cxnId="{EBE56B90-CC39-4B30-9B7C-73EBB0C2CF8F}">
      <dgm:prSet/>
      <dgm:spPr/>
      <dgm:t>
        <a:bodyPr/>
        <a:lstStyle/>
        <a:p>
          <a:endParaRPr lang="en-IN"/>
        </a:p>
      </dgm:t>
    </dgm:pt>
    <dgm:pt modelId="{A3E32C79-79EB-46C7-8C24-BC5E8118A035}" type="sibTrans" cxnId="{EBE56B90-CC39-4B30-9B7C-73EBB0C2CF8F}">
      <dgm:prSet/>
      <dgm:spPr/>
      <dgm:t>
        <a:bodyPr/>
        <a:lstStyle/>
        <a:p>
          <a:endParaRPr lang="en-IN"/>
        </a:p>
      </dgm:t>
    </dgm:pt>
    <dgm:pt modelId="{C73E4878-AD8F-4050-8A41-DBBE7A45A157}">
      <dgm:prSet phldrT="[Text]"/>
      <dgm:spPr/>
      <dgm:t>
        <a:bodyPr/>
        <a:lstStyle/>
        <a:p>
          <a:r>
            <a:rPr lang="en-IN" dirty="0"/>
            <a:t>Cysteine endopeptidase.</a:t>
          </a:r>
        </a:p>
      </dgm:t>
    </dgm:pt>
    <dgm:pt modelId="{6759331B-D0BF-4047-B6F2-C31DEA87D11F}" type="parTrans" cxnId="{563E34EA-A95B-4F19-8297-4F25C32EEF76}">
      <dgm:prSet/>
      <dgm:spPr/>
      <dgm:t>
        <a:bodyPr/>
        <a:lstStyle/>
        <a:p>
          <a:endParaRPr lang="en-IN"/>
        </a:p>
      </dgm:t>
    </dgm:pt>
    <dgm:pt modelId="{2553E755-4B40-4058-A90F-E76FC555D193}" type="sibTrans" cxnId="{563E34EA-A95B-4F19-8297-4F25C32EEF76}">
      <dgm:prSet/>
      <dgm:spPr/>
      <dgm:t>
        <a:bodyPr/>
        <a:lstStyle/>
        <a:p>
          <a:endParaRPr lang="en-IN"/>
        </a:p>
      </dgm:t>
    </dgm:pt>
    <dgm:pt modelId="{E874E86E-1C09-478F-B6CB-961F1C0DBD36}">
      <dgm:prSet phldrT="[Text]"/>
      <dgm:spPr/>
      <dgm:t>
        <a:bodyPr/>
        <a:lstStyle/>
        <a:p>
          <a:r>
            <a:rPr lang="en-IN" dirty="0"/>
            <a:t>Responsible for apoptosis of eukaryotic cells.</a:t>
          </a:r>
        </a:p>
      </dgm:t>
    </dgm:pt>
    <dgm:pt modelId="{5B325DE6-14FC-49F6-A118-AD2D5EBB82BC}" type="parTrans" cxnId="{3005A977-A89B-4188-8F52-E74BD7C52D17}">
      <dgm:prSet/>
      <dgm:spPr/>
      <dgm:t>
        <a:bodyPr/>
        <a:lstStyle/>
        <a:p>
          <a:endParaRPr lang="en-IN"/>
        </a:p>
      </dgm:t>
    </dgm:pt>
    <dgm:pt modelId="{234DBEE7-4F8D-412A-AA70-E12D26B6332B}" type="sibTrans" cxnId="{3005A977-A89B-4188-8F52-E74BD7C52D17}">
      <dgm:prSet/>
      <dgm:spPr/>
      <dgm:t>
        <a:bodyPr/>
        <a:lstStyle/>
        <a:p>
          <a:endParaRPr lang="en-IN"/>
        </a:p>
      </dgm:t>
    </dgm:pt>
    <dgm:pt modelId="{ABD81182-C260-48E9-9552-014F616A79D2}">
      <dgm:prSet phldrT="[Text]"/>
      <dgm:spPr/>
      <dgm:t>
        <a:bodyPr/>
        <a:lstStyle/>
        <a:p>
          <a:r>
            <a:rPr lang="en-IN" b="1" dirty="0"/>
            <a:t>KARILYSIN</a:t>
          </a:r>
        </a:p>
      </dgm:t>
    </dgm:pt>
    <dgm:pt modelId="{59708BBF-A129-4061-8D07-93E52FA1EBE0}" type="parTrans" cxnId="{EDD73D6F-6BA5-4DA4-B24C-70F73606E8E5}">
      <dgm:prSet/>
      <dgm:spPr/>
      <dgm:t>
        <a:bodyPr/>
        <a:lstStyle/>
        <a:p>
          <a:endParaRPr lang="en-IN"/>
        </a:p>
      </dgm:t>
    </dgm:pt>
    <dgm:pt modelId="{57801338-598B-4701-8D71-A91C962A68A2}" type="sibTrans" cxnId="{EDD73D6F-6BA5-4DA4-B24C-70F73606E8E5}">
      <dgm:prSet/>
      <dgm:spPr/>
      <dgm:t>
        <a:bodyPr/>
        <a:lstStyle/>
        <a:p>
          <a:endParaRPr lang="en-IN"/>
        </a:p>
      </dgm:t>
    </dgm:pt>
    <dgm:pt modelId="{9745A9C4-050A-4380-828E-2172723709A4}">
      <dgm:prSet phldrT="[Text]"/>
      <dgm:spPr/>
      <dgm:t>
        <a:bodyPr/>
        <a:lstStyle/>
        <a:p>
          <a:r>
            <a:rPr lang="en-US" b="0" dirty="0" err="1"/>
            <a:t>Metalloendopeptidase</a:t>
          </a:r>
          <a:r>
            <a:rPr lang="en-US" b="0" dirty="0"/>
            <a:t> structurally closely related to </a:t>
          </a:r>
          <a:r>
            <a:rPr lang="en-IN" b="0" dirty="0"/>
            <a:t>MMPs.</a:t>
          </a:r>
        </a:p>
      </dgm:t>
    </dgm:pt>
    <dgm:pt modelId="{BE9ABDA8-1673-45E6-9D9F-041F5BA182B9}" type="parTrans" cxnId="{2A04E6BF-7B2C-4462-9D3B-A8B2A2FAE937}">
      <dgm:prSet/>
      <dgm:spPr/>
      <dgm:t>
        <a:bodyPr/>
        <a:lstStyle/>
        <a:p>
          <a:endParaRPr lang="en-IN"/>
        </a:p>
      </dgm:t>
    </dgm:pt>
    <dgm:pt modelId="{2FB7B084-8497-407B-BE5D-866F1F23E7E2}" type="sibTrans" cxnId="{2A04E6BF-7B2C-4462-9D3B-A8B2A2FAE937}">
      <dgm:prSet/>
      <dgm:spPr/>
      <dgm:t>
        <a:bodyPr/>
        <a:lstStyle/>
        <a:p>
          <a:endParaRPr lang="en-IN"/>
        </a:p>
      </dgm:t>
    </dgm:pt>
    <dgm:pt modelId="{2A10CE19-6F4A-4C19-A798-68EA897E792E}">
      <dgm:prSet phldrT="[Text]"/>
      <dgm:spPr/>
      <dgm:t>
        <a:bodyPr/>
        <a:lstStyle/>
        <a:p>
          <a:r>
            <a:rPr lang="en-IN" b="0" dirty="0"/>
            <a:t>Interferes with all three </a:t>
          </a:r>
          <a:r>
            <a:rPr lang="en-US" b="0" dirty="0"/>
            <a:t>pathways of complement activation (classical, mannose, </a:t>
          </a:r>
          <a:r>
            <a:rPr lang="en-IN" b="0" dirty="0"/>
            <a:t>and alternative)</a:t>
          </a:r>
        </a:p>
      </dgm:t>
    </dgm:pt>
    <dgm:pt modelId="{8759ECC6-40E7-45C3-BBED-3CE5711BA294}" type="parTrans" cxnId="{10534E39-0BFF-4468-9822-851B9CA7A8DA}">
      <dgm:prSet/>
      <dgm:spPr/>
      <dgm:t>
        <a:bodyPr/>
        <a:lstStyle/>
        <a:p>
          <a:endParaRPr lang="en-IN"/>
        </a:p>
      </dgm:t>
    </dgm:pt>
    <dgm:pt modelId="{BC320E52-530E-494A-81D1-41EE73FCDE57}" type="sibTrans" cxnId="{10534E39-0BFF-4468-9822-851B9CA7A8DA}">
      <dgm:prSet/>
      <dgm:spPr/>
      <dgm:t>
        <a:bodyPr/>
        <a:lstStyle/>
        <a:p>
          <a:endParaRPr lang="en-IN"/>
        </a:p>
      </dgm:t>
    </dgm:pt>
    <dgm:pt modelId="{805F6E8F-57F0-4031-A93C-05E9B599F7FF}" type="pres">
      <dgm:prSet presAssocID="{25C5661D-7D4A-4D7B-9622-13ABDF4EB260}" presName="Name0" presStyleCnt="0">
        <dgm:presLayoutVars>
          <dgm:dir/>
          <dgm:animLvl val="lvl"/>
          <dgm:resizeHandles val="exact"/>
        </dgm:presLayoutVars>
      </dgm:prSet>
      <dgm:spPr/>
    </dgm:pt>
    <dgm:pt modelId="{462DE512-B8BB-41B1-A38F-06F30FC5C9A5}" type="pres">
      <dgm:prSet presAssocID="{E17CC378-4DE7-4AD9-A66C-B5E314711BDB}" presName="linNode" presStyleCnt="0"/>
      <dgm:spPr/>
    </dgm:pt>
    <dgm:pt modelId="{F8BD3ED3-57BF-43AE-8EF5-B5A7E7E9E2B1}" type="pres">
      <dgm:prSet presAssocID="{E17CC378-4DE7-4AD9-A66C-B5E314711BDB}" presName="parTx" presStyleLbl="revTx" presStyleIdx="0" presStyleCnt="3" custScaleX="101682" custScaleY="41366">
        <dgm:presLayoutVars>
          <dgm:chMax val="1"/>
          <dgm:bulletEnabled val="1"/>
        </dgm:presLayoutVars>
      </dgm:prSet>
      <dgm:spPr/>
    </dgm:pt>
    <dgm:pt modelId="{93D40DC0-40B2-420D-A1B1-D398130412A2}" type="pres">
      <dgm:prSet presAssocID="{E17CC378-4DE7-4AD9-A66C-B5E314711BDB}" presName="bracket" presStyleLbl="parChTrans1D1" presStyleIdx="0" presStyleCnt="3" custScaleX="115154" custScaleY="33569"/>
      <dgm:spPr/>
    </dgm:pt>
    <dgm:pt modelId="{588DDD38-7798-4649-8C3C-DFE00A4617B3}" type="pres">
      <dgm:prSet presAssocID="{E17CC378-4DE7-4AD9-A66C-B5E314711BDB}" presName="spH" presStyleCnt="0"/>
      <dgm:spPr/>
    </dgm:pt>
    <dgm:pt modelId="{8219B900-FD13-4430-972C-4629AFCB43CB}" type="pres">
      <dgm:prSet presAssocID="{E17CC378-4DE7-4AD9-A66C-B5E314711BDB}" presName="desTx" presStyleLbl="node1" presStyleIdx="0" presStyleCnt="3" custScaleX="99571" custScaleY="36899">
        <dgm:presLayoutVars>
          <dgm:bulletEnabled val="1"/>
        </dgm:presLayoutVars>
      </dgm:prSet>
      <dgm:spPr/>
    </dgm:pt>
    <dgm:pt modelId="{CF12F999-BB37-4039-95D6-1D69B8D5DA47}" type="pres">
      <dgm:prSet presAssocID="{68E46B50-549F-4E9B-9CE1-5B06FFFD412C}" presName="spV" presStyleCnt="0"/>
      <dgm:spPr/>
    </dgm:pt>
    <dgm:pt modelId="{30DF75E8-7AC1-4102-9CE6-956E274572B5}" type="pres">
      <dgm:prSet presAssocID="{01250D4D-06EF-438E-AB08-73C63E370FE2}" presName="linNode" presStyleCnt="0"/>
      <dgm:spPr/>
    </dgm:pt>
    <dgm:pt modelId="{4A894C53-E802-440C-88C2-A94EE65BA6E6}" type="pres">
      <dgm:prSet presAssocID="{01250D4D-06EF-438E-AB08-73C63E370FE2}" presName="parTx" presStyleLbl="revTx" presStyleIdx="1" presStyleCnt="3">
        <dgm:presLayoutVars>
          <dgm:chMax val="1"/>
          <dgm:bulletEnabled val="1"/>
        </dgm:presLayoutVars>
      </dgm:prSet>
      <dgm:spPr/>
    </dgm:pt>
    <dgm:pt modelId="{391DCDF5-BB51-4928-B488-7457B1E01B08}" type="pres">
      <dgm:prSet presAssocID="{01250D4D-06EF-438E-AB08-73C63E370FE2}" presName="bracket" presStyleLbl="parChTrans1D1" presStyleIdx="1" presStyleCnt="3"/>
      <dgm:spPr/>
    </dgm:pt>
    <dgm:pt modelId="{12716A69-8C83-4387-AB78-5B3AB4330BFE}" type="pres">
      <dgm:prSet presAssocID="{01250D4D-06EF-438E-AB08-73C63E370FE2}" presName="spH" presStyleCnt="0"/>
      <dgm:spPr/>
    </dgm:pt>
    <dgm:pt modelId="{24D27727-7B6B-470B-9385-9804DC2B5090}" type="pres">
      <dgm:prSet presAssocID="{01250D4D-06EF-438E-AB08-73C63E370FE2}" presName="desTx" presStyleLbl="node1" presStyleIdx="1" presStyleCnt="3">
        <dgm:presLayoutVars>
          <dgm:bulletEnabled val="1"/>
        </dgm:presLayoutVars>
      </dgm:prSet>
      <dgm:spPr/>
    </dgm:pt>
    <dgm:pt modelId="{01F4D045-2C0A-4910-9C53-73A563F60A24}" type="pres">
      <dgm:prSet presAssocID="{A3E32C79-79EB-46C7-8C24-BC5E8118A035}" presName="spV" presStyleCnt="0"/>
      <dgm:spPr/>
    </dgm:pt>
    <dgm:pt modelId="{CA9C2A11-B6F8-40E8-9F9A-337831EF0ACA}" type="pres">
      <dgm:prSet presAssocID="{ABD81182-C260-48E9-9552-014F616A79D2}" presName="linNode" presStyleCnt="0"/>
      <dgm:spPr/>
    </dgm:pt>
    <dgm:pt modelId="{8B390316-2A94-40E6-BE40-24B69888BDCA}" type="pres">
      <dgm:prSet presAssocID="{ABD81182-C260-48E9-9552-014F616A79D2}" presName="parTx" presStyleLbl="revTx" presStyleIdx="2" presStyleCnt="3">
        <dgm:presLayoutVars>
          <dgm:chMax val="1"/>
          <dgm:bulletEnabled val="1"/>
        </dgm:presLayoutVars>
      </dgm:prSet>
      <dgm:spPr/>
    </dgm:pt>
    <dgm:pt modelId="{C971EC66-9052-4046-BC59-F3A4A22AFDDB}" type="pres">
      <dgm:prSet presAssocID="{ABD81182-C260-48E9-9552-014F616A79D2}" presName="bracket" presStyleLbl="parChTrans1D1" presStyleIdx="2" presStyleCnt="3"/>
      <dgm:spPr/>
    </dgm:pt>
    <dgm:pt modelId="{811D954E-B36D-4922-9CD8-8EC707BBEFD5}" type="pres">
      <dgm:prSet presAssocID="{ABD81182-C260-48E9-9552-014F616A79D2}" presName="spH" presStyleCnt="0"/>
      <dgm:spPr/>
    </dgm:pt>
    <dgm:pt modelId="{392E60C7-85D2-4C2D-A6C5-C5971AB5BE6D}" type="pres">
      <dgm:prSet presAssocID="{ABD81182-C260-48E9-9552-014F616A79D2}" presName="desTx" presStyleLbl="node1" presStyleIdx="2" presStyleCnt="3" custScaleX="100159" custScaleY="99841">
        <dgm:presLayoutVars>
          <dgm:bulletEnabled val="1"/>
        </dgm:presLayoutVars>
      </dgm:prSet>
      <dgm:spPr/>
    </dgm:pt>
  </dgm:ptLst>
  <dgm:cxnLst>
    <dgm:cxn modelId="{CE56760D-17CD-4688-88F5-D083C8B701BD}" type="presOf" srcId="{01250D4D-06EF-438E-AB08-73C63E370FE2}" destId="{4A894C53-E802-440C-88C2-A94EE65BA6E6}" srcOrd="0" destOrd="0" presId="urn:diagrams.loki3.com/BracketList"/>
    <dgm:cxn modelId="{79C6932C-C439-4C7F-AC4E-74F64C90312F}" srcId="{25C5661D-7D4A-4D7B-9622-13ABDF4EB260}" destId="{E17CC378-4DE7-4AD9-A66C-B5E314711BDB}" srcOrd="0" destOrd="0" parTransId="{C6E60615-E454-4925-AB1B-485802F3E605}" sibTransId="{68E46B50-549F-4E9B-9CE1-5B06FFFD412C}"/>
    <dgm:cxn modelId="{10534E39-0BFF-4468-9822-851B9CA7A8DA}" srcId="{ABD81182-C260-48E9-9552-014F616A79D2}" destId="{2A10CE19-6F4A-4C19-A798-68EA897E792E}" srcOrd="1" destOrd="0" parTransId="{8759ECC6-40E7-45C3-BBED-3CE5711BA294}" sibTransId="{BC320E52-530E-494A-81D1-41EE73FCDE57}"/>
    <dgm:cxn modelId="{EF95C63A-BCB0-4623-82CC-BA1D069370FF}" srcId="{E17CC378-4DE7-4AD9-A66C-B5E314711BDB}" destId="{EF37D648-ED27-4702-BCD6-67E9536A35B5}" srcOrd="0" destOrd="0" parTransId="{EE1F3DEA-E6C5-4DFF-9E2A-A58E9B83F01D}" sibTransId="{BA619642-EFCE-40EE-BCBF-3ADEF99216A6}"/>
    <dgm:cxn modelId="{26184B6D-1821-495E-9A06-63AF9C681A40}" type="presOf" srcId="{9745A9C4-050A-4380-828E-2172723709A4}" destId="{392E60C7-85D2-4C2D-A6C5-C5971AB5BE6D}" srcOrd="0" destOrd="0" presId="urn:diagrams.loki3.com/BracketList"/>
    <dgm:cxn modelId="{EDD73D6F-6BA5-4DA4-B24C-70F73606E8E5}" srcId="{25C5661D-7D4A-4D7B-9622-13ABDF4EB260}" destId="{ABD81182-C260-48E9-9552-014F616A79D2}" srcOrd="2" destOrd="0" parTransId="{59708BBF-A129-4061-8D07-93E52FA1EBE0}" sibTransId="{57801338-598B-4701-8D71-A91C962A68A2}"/>
    <dgm:cxn modelId="{3005A977-A89B-4188-8F52-E74BD7C52D17}" srcId="{01250D4D-06EF-438E-AB08-73C63E370FE2}" destId="{E874E86E-1C09-478F-B6CB-961F1C0DBD36}" srcOrd="1" destOrd="0" parTransId="{5B325DE6-14FC-49F6-A118-AD2D5EBB82BC}" sibTransId="{234DBEE7-4F8D-412A-AA70-E12D26B6332B}"/>
    <dgm:cxn modelId="{EBE56B90-CC39-4B30-9B7C-73EBB0C2CF8F}" srcId="{25C5661D-7D4A-4D7B-9622-13ABDF4EB260}" destId="{01250D4D-06EF-438E-AB08-73C63E370FE2}" srcOrd="1" destOrd="0" parTransId="{F8AFEEEF-99D9-4517-AE13-63C7971CD13D}" sibTransId="{A3E32C79-79EB-46C7-8C24-BC5E8118A035}"/>
    <dgm:cxn modelId="{F0EF5392-B4E5-483D-A43C-98FCAECE1001}" type="presOf" srcId="{EF37D648-ED27-4702-BCD6-67E9536A35B5}" destId="{8219B900-FD13-4430-972C-4629AFCB43CB}" srcOrd="0" destOrd="0" presId="urn:diagrams.loki3.com/BracketList"/>
    <dgm:cxn modelId="{8AC4C797-E8A5-4176-9D99-4D06530D5F97}" type="presOf" srcId="{2A10CE19-6F4A-4C19-A798-68EA897E792E}" destId="{392E60C7-85D2-4C2D-A6C5-C5971AB5BE6D}" srcOrd="0" destOrd="1" presId="urn:diagrams.loki3.com/BracketList"/>
    <dgm:cxn modelId="{416B08B0-58F3-4244-B3AA-43691F274815}" type="presOf" srcId="{25C5661D-7D4A-4D7B-9622-13ABDF4EB260}" destId="{805F6E8F-57F0-4031-A93C-05E9B599F7FF}" srcOrd="0" destOrd="0" presId="urn:diagrams.loki3.com/BracketList"/>
    <dgm:cxn modelId="{CDD049BF-DEAB-4BFE-8367-DD770D9241F9}" type="presOf" srcId="{C73E4878-AD8F-4050-8A41-DBBE7A45A157}" destId="{24D27727-7B6B-470B-9385-9804DC2B5090}" srcOrd="0" destOrd="0" presId="urn:diagrams.loki3.com/BracketList"/>
    <dgm:cxn modelId="{2A04E6BF-7B2C-4462-9D3B-A8B2A2FAE937}" srcId="{ABD81182-C260-48E9-9552-014F616A79D2}" destId="{9745A9C4-050A-4380-828E-2172723709A4}" srcOrd="0" destOrd="0" parTransId="{BE9ABDA8-1673-45E6-9D9F-041F5BA182B9}" sibTransId="{2FB7B084-8497-407B-BE5D-866F1F23E7E2}"/>
    <dgm:cxn modelId="{658C18C4-B9F7-40AB-AA7D-AA4277B6757B}" type="presOf" srcId="{E17CC378-4DE7-4AD9-A66C-B5E314711BDB}" destId="{F8BD3ED3-57BF-43AE-8EF5-B5A7E7E9E2B1}" srcOrd="0" destOrd="0" presId="urn:diagrams.loki3.com/BracketList"/>
    <dgm:cxn modelId="{EE130FCC-B7B2-47DA-8F9D-55671A142A98}" type="presOf" srcId="{E874E86E-1C09-478F-B6CB-961F1C0DBD36}" destId="{24D27727-7B6B-470B-9385-9804DC2B5090}" srcOrd="0" destOrd="1" presId="urn:diagrams.loki3.com/BracketList"/>
    <dgm:cxn modelId="{563E34EA-A95B-4F19-8297-4F25C32EEF76}" srcId="{01250D4D-06EF-438E-AB08-73C63E370FE2}" destId="{C73E4878-AD8F-4050-8A41-DBBE7A45A157}" srcOrd="0" destOrd="0" parTransId="{6759331B-D0BF-4047-B6F2-C31DEA87D11F}" sibTransId="{2553E755-4B40-4058-A90F-E76FC555D193}"/>
    <dgm:cxn modelId="{CB5E31FE-E5DD-4515-9EFC-A63F2C972429}" type="presOf" srcId="{ABD81182-C260-48E9-9552-014F616A79D2}" destId="{8B390316-2A94-40E6-BE40-24B69888BDCA}" srcOrd="0" destOrd="0" presId="urn:diagrams.loki3.com/BracketList"/>
    <dgm:cxn modelId="{B42A1A47-9FA7-4C6C-B3FD-7D1399CCDCAD}" type="presParOf" srcId="{805F6E8F-57F0-4031-A93C-05E9B599F7FF}" destId="{462DE512-B8BB-41B1-A38F-06F30FC5C9A5}" srcOrd="0" destOrd="0" presId="urn:diagrams.loki3.com/BracketList"/>
    <dgm:cxn modelId="{5A5EE4F6-0D4D-4D74-B343-21E47332B4C1}" type="presParOf" srcId="{462DE512-B8BB-41B1-A38F-06F30FC5C9A5}" destId="{F8BD3ED3-57BF-43AE-8EF5-B5A7E7E9E2B1}" srcOrd="0" destOrd="0" presId="urn:diagrams.loki3.com/BracketList"/>
    <dgm:cxn modelId="{8AC4F7AE-DEE7-4CE6-8275-DE83ABF5C33A}" type="presParOf" srcId="{462DE512-B8BB-41B1-A38F-06F30FC5C9A5}" destId="{93D40DC0-40B2-420D-A1B1-D398130412A2}" srcOrd="1" destOrd="0" presId="urn:diagrams.loki3.com/BracketList"/>
    <dgm:cxn modelId="{BAB6E3C3-CE0E-4980-9F89-20A98D03277F}" type="presParOf" srcId="{462DE512-B8BB-41B1-A38F-06F30FC5C9A5}" destId="{588DDD38-7798-4649-8C3C-DFE00A4617B3}" srcOrd="2" destOrd="0" presId="urn:diagrams.loki3.com/BracketList"/>
    <dgm:cxn modelId="{4570792E-96F1-4B65-B830-07B01F05B6CA}" type="presParOf" srcId="{462DE512-B8BB-41B1-A38F-06F30FC5C9A5}" destId="{8219B900-FD13-4430-972C-4629AFCB43CB}" srcOrd="3" destOrd="0" presId="urn:diagrams.loki3.com/BracketList"/>
    <dgm:cxn modelId="{3008A8E7-47BC-409D-8C57-581A4CB7B442}" type="presParOf" srcId="{805F6E8F-57F0-4031-A93C-05E9B599F7FF}" destId="{CF12F999-BB37-4039-95D6-1D69B8D5DA47}" srcOrd="1" destOrd="0" presId="urn:diagrams.loki3.com/BracketList"/>
    <dgm:cxn modelId="{4F896CDC-C79F-4CE6-9EEA-C9B29D76FB51}" type="presParOf" srcId="{805F6E8F-57F0-4031-A93C-05E9B599F7FF}" destId="{30DF75E8-7AC1-4102-9CE6-956E274572B5}" srcOrd="2" destOrd="0" presId="urn:diagrams.loki3.com/BracketList"/>
    <dgm:cxn modelId="{F2F39973-2FBF-4A4A-981C-226F31B98DED}" type="presParOf" srcId="{30DF75E8-7AC1-4102-9CE6-956E274572B5}" destId="{4A894C53-E802-440C-88C2-A94EE65BA6E6}" srcOrd="0" destOrd="0" presId="urn:diagrams.loki3.com/BracketList"/>
    <dgm:cxn modelId="{A52C20AD-B3E9-460E-8DB9-2B2373629AB9}" type="presParOf" srcId="{30DF75E8-7AC1-4102-9CE6-956E274572B5}" destId="{391DCDF5-BB51-4928-B488-7457B1E01B08}" srcOrd="1" destOrd="0" presId="urn:diagrams.loki3.com/BracketList"/>
    <dgm:cxn modelId="{9D4890CB-CC75-468B-8918-80D8FD7EAB81}" type="presParOf" srcId="{30DF75E8-7AC1-4102-9CE6-956E274572B5}" destId="{12716A69-8C83-4387-AB78-5B3AB4330BFE}" srcOrd="2" destOrd="0" presId="urn:diagrams.loki3.com/BracketList"/>
    <dgm:cxn modelId="{7D15C1D6-8792-410C-B4F6-8B5C9B9C3A1E}" type="presParOf" srcId="{30DF75E8-7AC1-4102-9CE6-956E274572B5}" destId="{24D27727-7B6B-470B-9385-9804DC2B5090}" srcOrd="3" destOrd="0" presId="urn:diagrams.loki3.com/BracketList"/>
    <dgm:cxn modelId="{2BB37C84-8EEB-4972-8F31-5011EE7E43B1}" type="presParOf" srcId="{805F6E8F-57F0-4031-A93C-05E9B599F7FF}" destId="{01F4D045-2C0A-4910-9C53-73A563F60A24}" srcOrd="3" destOrd="0" presId="urn:diagrams.loki3.com/BracketList"/>
    <dgm:cxn modelId="{19313D7F-9EE4-47B1-B28F-2AE3FC042A78}" type="presParOf" srcId="{805F6E8F-57F0-4031-A93C-05E9B599F7FF}" destId="{CA9C2A11-B6F8-40E8-9F9A-337831EF0ACA}" srcOrd="4" destOrd="0" presId="urn:diagrams.loki3.com/BracketList"/>
    <dgm:cxn modelId="{36D82839-F5D3-46E6-A78D-F01EC4BE80A4}" type="presParOf" srcId="{CA9C2A11-B6F8-40E8-9F9A-337831EF0ACA}" destId="{8B390316-2A94-40E6-BE40-24B69888BDCA}" srcOrd="0" destOrd="0" presId="urn:diagrams.loki3.com/BracketList"/>
    <dgm:cxn modelId="{D38CCC64-BBD3-4E30-BE6F-DAA964BA2824}" type="presParOf" srcId="{CA9C2A11-B6F8-40E8-9F9A-337831EF0ACA}" destId="{C971EC66-9052-4046-BC59-F3A4A22AFDDB}" srcOrd="1" destOrd="0" presId="urn:diagrams.loki3.com/BracketList"/>
    <dgm:cxn modelId="{256EA59D-A824-4154-B45F-625CAE797796}" type="presParOf" srcId="{CA9C2A11-B6F8-40E8-9F9A-337831EF0ACA}" destId="{811D954E-B36D-4922-9CD8-8EC707BBEFD5}" srcOrd="2" destOrd="0" presId="urn:diagrams.loki3.com/BracketList"/>
    <dgm:cxn modelId="{BFEDB045-F34A-45B5-91ED-BE31BB6983DD}" type="presParOf" srcId="{CA9C2A11-B6F8-40E8-9F9A-337831EF0ACA}" destId="{392E60C7-85D2-4C2D-A6C5-C5971AB5BE6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5B403-45BD-4A65-B634-F169760C31F3}" type="doc">
      <dgm:prSet loTypeId="urn:microsoft.com/office/officeart/2011/layout/TabList" loCatId="list" qsTypeId="urn:microsoft.com/office/officeart/2005/8/quickstyle/3d3" qsCatId="3D" csTypeId="urn:microsoft.com/office/officeart/2005/8/colors/colorful5" csCatId="colorful" phldr="1"/>
      <dgm:spPr/>
      <dgm:t>
        <a:bodyPr/>
        <a:lstStyle/>
        <a:p>
          <a:endParaRPr lang="en-IN"/>
        </a:p>
      </dgm:t>
    </dgm:pt>
    <dgm:pt modelId="{7AC318BB-5D91-4E48-B7F8-F5727FBB33E4}">
      <dgm:prSet phldrT="[Text]"/>
      <dgm:spPr/>
      <dgm:t>
        <a:bodyPr/>
        <a:lstStyle/>
        <a:p>
          <a:r>
            <a:rPr lang="en-IN" b="1" dirty="0"/>
            <a:t>COLLAGENASE</a:t>
          </a:r>
        </a:p>
      </dgm:t>
    </dgm:pt>
    <dgm:pt modelId="{01B2FF3E-7756-491A-8F32-99CFBD9281D3}" type="parTrans" cxnId="{7923669E-9C80-438D-A54C-0CFABA48AC0C}">
      <dgm:prSet/>
      <dgm:spPr/>
      <dgm:t>
        <a:bodyPr/>
        <a:lstStyle/>
        <a:p>
          <a:endParaRPr lang="en-IN"/>
        </a:p>
      </dgm:t>
    </dgm:pt>
    <dgm:pt modelId="{3DA426B9-0A1E-44A7-AEF3-9A97520B8613}" type="sibTrans" cxnId="{7923669E-9C80-438D-A54C-0CFABA48AC0C}">
      <dgm:prSet/>
      <dgm:spPr/>
      <dgm:t>
        <a:bodyPr/>
        <a:lstStyle/>
        <a:p>
          <a:endParaRPr lang="en-IN"/>
        </a:p>
      </dgm:t>
    </dgm:pt>
    <dgm:pt modelId="{309E440F-BA4C-4B9A-A0C8-3F33687CFF38}">
      <dgm:prSet phldrT="[Text]"/>
      <dgm:spPr/>
      <dgm:t>
        <a:bodyPr/>
        <a:lstStyle/>
        <a:p>
          <a:r>
            <a:rPr lang="en-IN" i="1" dirty="0"/>
            <a:t>C.PERFRINGES STREPTOCOCCUS PYOGENES </a:t>
          </a:r>
        </a:p>
      </dgm:t>
    </dgm:pt>
    <dgm:pt modelId="{E3CDDF35-A601-4F65-AC31-29CBB199DE18}" type="parTrans" cxnId="{726A9CE6-3AD2-4A3C-A4CB-7B10A081434B}">
      <dgm:prSet/>
      <dgm:spPr/>
      <dgm:t>
        <a:bodyPr/>
        <a:lstStyle/>
        <a:p>
          <a:endParaRPr lang="en-IN"/>
        </a:p>
      </dgm:t>
    </dgm:pt>
    <dgm:pt modelId="{F2840A19-2E9B-46F6-BA43-33F5F350B402}" type="sibTrans" cxnId="{726A9CE6-3AD2-4A3C-A4CB-7B10A081434B}">
      <dgm:prSet/>
      <dgm:spPr/>
      <dgm:t>
        <a:bodyPr/>
        <a:lstStyle/>
        <a:p>
          <a:endParaRPr lang="en-IN"/>
        </a:p>
      </dgm:t>
    </dgm:pt>
    <dgm:pt modelId="{8E498C5F-8CC6-461E-ACE9-6F2C6FC59D9C}">
      <dgm:prSet phldrT="[Text]" custT="1"/>
      <dgm:spPr/>
      <dgm:t>
        <a:bodyPr/>
        <a:lstStyle/>
        <a:p>
          <a:r>
            <a:rPr lang="en-IN" sz="2800" dirty="0"/>
            <a:t>Degrades collagen in connective tissue; spreading infection</a:t>
          </a:r>
        </a:p>
      </dgm:t>
    </dgm:pt>
    <dgm:pt modelId="{2780AB2C-7D00-4176-83DA-9C779ABA74C0}" type="parTrans" cxnId="{582781B0-2313-4812-8611-C33DE595A12A}">
      <dgm:prSet/>
      <dgm:spPr/>
      <dgm:t>
        <a:bodyPr/>
        <a:lstStyle/>
        <a:p>
          <a:endParaRPr lang="en-IN"/>
        </a:p>
      </dgm:t>
    </dgm:pt>
    <dgm:pt modelId="{4DD06A6C-87C7-4D2C-9D2A-12EF51BA4C88}" type="sibTrans" cxnId="{582781B0-2313-4812-8611-C33DE595A12A}">
      <dgm:prSet/>
      <dgm:spPr/>
      <dgm:t>
        <a:bodyPr/>
        <a:lstStyle/>
        <a:p>
          <a:endParaRPr lang="en-IN"/>
        </a:p>
      </dgm:t>
    </dgm:pt>
    <dgm:pt modelId="{746C48F9-E044-4C0E-9543-0A1A3864D976}">
      <dgm:prSet phldrT="[Text]"/>
      <dgm:spPr/>
      <dgm:t>
        <a:bodyPr/>
        <a:lstStyle/>
        <a:p>
          <a:r>
            <a:rPr lang="en-IN" b="1" dirty="0"/>
            <a:t>COAGULASE</a:t>
          </a:r>
        </a:p>
      </dgm:t>
    </dgm:pt>
    <dgm:pt modelId="{7D6D903C-5330-4207-B9A8-BD1AF26EE863}" type="parTrans" cxnId="{3684193A-44C3-411C-88A4-B4269DE8040D}">
      <dgm:prSet/>
      <dgm:spPr/>
      <dgm:t>
        <a:bodyPr/>
        <a:lstStyle/>
        <a:p>
          <a:endParaRPr lang="en-IN"/>
        </a:p>
      </dgm:t>
    </dgm:pt>
    <dgm:pt modelId="{37143AE6-AC15-4FE6-89A7-33821ACDEF5C}" type="sibTrans" cxnId="{3684193A-44C3-411C-88A4-B4269DE8040D}">
      <dgm:prSet/>
      <dgm:spPr/>
      <dgm:t>
        <a:bodyPr/>
        <a:lstStyle/>
        <a:p>
          <a:endParaRPr lang="en-IN"/>
        </a:p>
      </dgm:t>
    </dgm:pt>
    <dgm:pt modelId="{FF487313-8FF8-4D66-8366-3DC119DA5F52}">
      <dgm:prSet phldrT="[Text]"/>
      <dgm:spPr/>
      <dgm:t>
        <a:bodyPr/>
        <a:lstStyle/>
        <a:p>
          <a:r>
            <a:rPr lang="en-IN" i="1" dirty="0"/>
            <a:t>STREPTOCOCCUS AUREUS</a:t>
          </a:r>
        </a:p>
      </dgm:t>
    </dgm:pt>
    <dgm:pt modelId="{2FDFAE76-F85B-4F22-BADD-E57DDE0CF451}" type="parTrans" cxnId="{763554B4-1222-4369-82AE-CF3FCB04368D}">
      <dgm:prSet/>
      <dgm:spPr/>
      <dgm:t>
        <a:bodyPr/>
        <a:lstStyle/>
        <a:p>
          <a:endParaRPr lang="en-IN"/>
        </a:p>
      </dgm:t>
    </dgm:pt>
    <dgm:pt modelId="{00B8FD6A-5591-4450-88C1-28BCEA454CE2}" type="sibTrans" cxnId="{763554B4-1222-4369-82AE-CF3FCB04368D}">
      <dgm:prSet/>
      <dgm:spPr/>
      <dgm:t>
        <a:bodyPr/>
        <a:lstStyle/>
        <a:p>
          <a:endParaRPr lang="en-IN"/>
        </a:p>
      </dgm:t>
    </dgm:pt>
    <dgm:pt modelId="{19722B12-E361-4DA8-9499-BB9F47986FBF}">
      <dgm:prSet phldrT="[Text]" custT="1"/>
      <dgm:spPr/>
      <dgm:t>
        <a:bodyPr/>
        <a:lstStyle/>
        <a:p>
          <a:r>
            <a:rPr lang="en-IN" sz="2400" dirty="0"/>
            <a:t>Formation of fibrin walls around </a:t>
          </a:r>
          <a:r>
            <a:rPr lang="en-IN" sz="2400" dirty="0" err="1"/>
            <a:t>staphylococcul</a:t>
          </a:r>
          <a:r>
            <a:rPr lang="en-IN" sz="2400" dirty="0"/>
            <a:t> lesions helping in persistence.</a:t>
          </a:r>
        </a:p>
      </dgm:t>
    </dgm:pt>
    <dgm:pt modelId="{A49BB3A9-6707-4911-9647-F504F57286A1}" type="parTrans" cxnId="{7924D073-2A31-4A1D-B645-E5F1D1F52DD2}">
      <dgm:prSet/>
      <dgm:spPr/>
      <dgm:t>
        <a:bodyPr/>
        <a:lstStyle/>
        <a:p>
          <a:endParaRPr lang="en-IN"/>
        </a:p>
      </dgm:t>
    </dgm:pt>
    <dgm:pt modelId="{EC406C55-B409-468B-8E27-7A04B345A37E}" type="sibTrans" cxnId="{7924D073-2A31-4A1D-B645-E5F1D1F52DD2}">
      <dgm:prSet/>
      <dgm:spPr/>
      <dgm:t>
        <a:bodyPr/>
        <a:lstStyle/>
        <a:p>
          <a:endParaRPr lang="en-IN"/>
        </a:p>
      </dgm:t>
    </dgm:pt>
    <dgm:pt modelId="{4D5E31FC-2BB6-4D6C-B601-D91A8DF55F20}">
      <dgm:prSet phldrT="[Text]"/>
      <dgm:spPr/>
      <dgm:t>
        <a:bodyPr/>
        <a:lstStyle/>
        <a:p>
          <a:r>
            <a:rPr lang="en-IN" b="1" dirty="0"/>
            <a:t>HYALURONIDASE</a:t>
          </a:r>
        </a:p>
      </dgm:t>
    </dgm:pt>
    <dgm:pt modelId="{F0C3D200-E21C-4374-A225-5EC8322CBE46}" type="parTrans" cxnId="{46519EB0-AD1D-41D6-8D98-B048FC426092}">
      <dgm:prSet/>
      <dgm:spPr/>
      <dgm:t>
        <a:bodyPr/>
        <a:lstStyle/>
        <a:p>
          <a:endParaRPr lang="en-IN"/>
        </a:p>
      </dgm:t>
    </dgm:pt>
    <dgm:pt modelId="{7CDB9E00-6DCF-4AD5-B7EB-C42E64EC1321}" type="sibTrans" cxnId="{46519EB0-AD1D-41D6-8D98-B048FC426092}">
      <dgm:prSet/>
      <dgm:spPr/>
      <dgm:t>
        <a:bodyPr/>
        <a:lstStyle/>
        <a:p>
          <a:endParaRPr lang="en-IN"/>
        </a:p>
      </dgm:t>
    </dgm:pt>
    <dgm:pt modelId="{86AB996A-34BF-435D-9082-AFDE431DF599}">
      <dgm:prSet phldrT="[Text]"/>
      <dgm:spPr/>
      <dgm:t>
        <a:bodyPr/>
        <a:lstStyle/>
        <a:p>
          <a:r>
            <a:rPr lang="en-IN" b="0" i="1" dirty="0"/>
            <a:t>STREPTOCOCCI, STAPHYLOCOCCI</a:t>
          </a:r>
        </a:p>
      </dgm:t>
    </dgm:pt>
    <dgm:pt modelId="{411CFFBF-4424-4080-B782-DF412F531E53}" type="parTrans" cxnId="{17036422-0984-4344-8747-055759E1AD44}">
      <dgm:prSet/>
      <dgm:spPr/>
      <dgm:t>
        <a:bodyPr/>
        <a:lstStyle/>
        <a:p>
          <a:endParaRPr lang="en-IN"/>
        </a:p>
      </dgm:t>
    </dgm:pt>
    <dgm:pt modelId="{029C03B6-3DFC-4D95-9017-F04AE191775D}" type="sibTrans" cxnId="{17036422-0984-4344-8747-055759E1AD44}">
      <dgm:prSet/>
      <dgm:spPr/>
      <dgm:t>
        <a:bodyPr/>
        <a:lstStyle/>
        <a:p>
          <a:endParaRPr lang="en-IN"/>
        </a:p>
      </dgm:t>
    </dgm:pt>
    <dgm:pt modelId="{68320E52-11E1-4CA3-B8BF-5714CA04FD14}">
      <dgm:prSet phldrT="[Text]" custT="1"/>
      <dgm:spPr/>
      <dgm:t>
        <a:bodyPr/>
        <a:lstStyle/>
        <a:p>
          <a:r>
            <a:rPr lang="en-IN" sz="2400" dirty="0"/>
            <a:t>Hydrolyses hyaluronic acid in connective tissues; aids n spread</a:t>
          </a:r>
        </a:p>
      </dgm:t>
    </dgm:pt>
    <dgm:pt modelId="{3E6E6CBE-0665-4E86-A0EC-007277A9301F}" type="parTrans" cxnId="{CD52E85B-BA48-46FF-82DC-8E327956056D}">
      <dgm:prSet/>
      <dgm:spPr/>
      <dgm:t>
        <a:bodyPr/>
        <a:lstStyle/>
        <a:p>
          <a:endParaRPr lang="en-IN"/>
        </a:p>
      </dgm:t>
    </dgm:pt>
    <dgm:pt modelId="{0F594DE0-26E6-442D-90A8-EEE80A2A66A6}" type="sibTrans" cxnId="{CD52E85B-BA48-46FF-82DC-8E327956056D}">
      <dgm:prSet/>
      <dgm:spPr/>
      <dgm:t>
        <a:bodyPr/>
        <a:lstStyle/>
        <a:p>
          <a:endParaRPr lang="en-IN"/>
        </a:p>
      </dgm:t>
    </dgm:pt>
    <dgm:pt modelId="{67343F6E-E4F6-4AE4-9911-DE2D3BA91A82}">
      <dgm:prSet phldrT="[Text]" custT="1"/>
      <dgm:spPr/>
      <dgm:t>
        <a:bodyPr/>
        <a:lstStyle/>
        <a:p>
          <a:r>
            <a:rPr lang="en-IN" sz="2400" dirty="0"/>
            <a:t>Deposition of fibrin on staphylococcus protecting it from phagocytosis</a:t>
          </a:r>
          <a:r>
            <a:rPr lang="en-IN" sz="2000" dirty="0"/>
            <a:t>.</a:t>
          </a:r>
        </a:p>
      </dgm:t>
    </dgm:pt>
    <dgm:pt modelId="{12C6DE7B-E95D-41FB-9694-B7059E933269}" type="parTrans" cxnId="{35FCDCC2-3588-4C03-8DC5-8E69E0E6072C}">
      <dgm:prSet/>
      <dgm:spPr/>
      <dgm:t>
        <a:bodyPr/>
        <a:lstStyle/>
        <a:p>
          <a:endParaRPr lang="en-IN"/>
        </a:p>
      </dgm:t>
    </dgm:pt>
    <dgm:pt modelId="{CDA70C7D-B135-45FF-8B41-7B5CF3BBF68F}" type="sibTrans" cxnId="{35FCDCC2-3588-4C03-8DC5-8E69E0E6072C}">
      <dgm:prSet/>
      <dgm:spPr/>
      <dgm:t>
        <a:bodyPr/>
        <a:lstStyle/>
        <a:p>
          <a:endParaRPr lang="en-IN"/>
        </a:p>
      </dgm:t>
    </dgm:pt>
    <dgm:pt modelId="{51A2F7D6-2DB7-41AC-8157-B1E6432072E8}" type="pres">
      <dgm:prSet presAssocID="{0E85B403-45BD-4A65-B634-F169760C31F3}" presName="Name0" presStyleCnt="0">
        <dgm:presLayoutVars>
          <dgm:chMax/>
          <dgm:chPref val="3"/>
          <dgm:dir/>
          <dgm:animOne val="branch"/>
          <dgm:animLvl val="lvl"/>
        </dgm:presLayoutVars>
      </dgm:prSet>
      <dgm:spPr/>
    </dgm:pt>
    <dgm:pt modelId="{90ADE366-6FBF-41D2-BC57-58FB70780BC6}" type="pres">
      <dgm:prSet presAssocID="{7AC318BB-5D91-4E48-B7F8-F5727FBB33E4}" presName="composite" presStyleCnt="0"/>
      <dgm:spPr/>
    </dgm:pt>
    <dgm:pt modelId="{EB423E38-8815-41B1-83D5-6F5D6CAC91AD}" type="pres">
      <dgm:prSet presAssocID="{7AC318BB-5D91-4E48-B7F8-F5727FBB33E4}" presName="FirstChild" presStyleLbl="revTx" presStyleIdx="0" presStyleCnt="6">
        <dgm:presLayoutVars>
          <dgm:chMax val="0"/>
          <dgm:chPref val="0"/>
          <dgm:bulletEnabled val="1"/>
        </dgm:presLayoutVars>
      </dgm:prSet>
      <dgm:spPr/>
    </dgm:pt>
    <dgm:pt modelId="{865D6094-1487-4278-8C74-29524610173A}" type="pres">
      <dgm:prSet presAssocID="{7AC318BB-5D91-4E48-B7F8-F5727FBB33E4}" presName="Parent" presStyleLbl="alignNode1" presStyleIdx="0" presStyleCnt="3">
        <dgm:presLayoutVars>
          <dgm:chMax val="3"/>
          <dgm:chPref val="3"/>
          <dgm:bulletEnabled val="1"/>
        </dgm:presLayoutVars>
      </dgm:prSet>
      <dgm:spPr/>
    </dgm:pt>
    <dgm:pt modelId="{72BC4DE6-6F18-4764-AFD9-9DE0A9F5B5A6}" type="pres">
      <dgm:prSet presAssocID="{7AC318BB-5D91-4E48-B7F8-F5727FBB33E4}" presName="Accent" presStyleLbl="parChTrans1D1" presStyleIdx="0" presStyleCnt="3"/>
      <dgm:spPr/>
    </dgm:pt>
    <dgm:pt modelId="{C1BC21B8-E1E2-47E1-9AC4-30EE0F91D22E}" type="pres">
      <dgm:prSet presAssocID="{7AC318BB-5D91-4E48-B7F8-F5727FBB33E4}" presName="Child" presStyleLbl="revTx" presStyleIdx="1" presStyleCnt="6">
        <dgm:presLayoutVars>
          <dgm:chMax val="0"/>
          <dgm:chPref val="0"/>
          <dgm:bulletEnabled val="1"/>
        </dgm:presLayoutVars>
      </dgm:prSet>
      <dgm:spPr/>
    </dgm:pt>
    <dgm:pt modelId="{7CEFD760-73A8-4215-9699-D256C19696C2}" type="pres">
      <dgm:prSet presAssocID="{3DA426B9-0A1E-44A7-AEF3-9A97520B8613}" presName="sibTrans" presStyleCnt="0"/>
      <dgm:spPr/>
    </dgm:pt>
    <dgm:pt modelId="{52587CE0-796B-409B-9390-7D6D96EB6C29}" type="pres">
      <dgm:prSet presAssocID="{746C48F9-E044-4C0E-9543-0A1A3864D976}" presName="composite" presStyleCnt="0"/>
      <dgm:spPr/>
    </dgm:pt>
    <dgm:pt modelId="{89657EA5-F80C-41DC-B2A8-9A0000D6FCAA}" type="pres">
      <dgm:prSet presAssocID="{746C48F9-E044-4C0E-9543-0A1A3864D976}" presName="FirstChild" presStyleLbl="revTx" presStyleIdx="2" presStyleCnt="6">
        <dgm:presLayoutVars>
          <dgm:chMax val="0"/>
          <dgm:chPref val="0"/>
          <dgm:bulletEnabled val="1"/>
        </dgm:presLayoutVars>
      </dgm:prSet>
      <dgm:spPr/>
    </dgm:pt>
    <dgm:pt modelId="{442568A5-396F-4E30-A133-8C6F0C9327AC}" type="pres">
      <dgm:prSet presAssocID="{746C48F9-E044-4C0E-9543-0A1A3864D976}" presName="Parent" presStyleLbl="alignNode1" presStyleIdx="1" presStyleCnt="3">
        <dgm:presLayoutVars>
          <dgm:chMax val="3"/>
          <dgm:chPref val="3"/>
          <dgm:bulletEnabled val="1"/>
        </dgm:presLayoutVars>
      </dgm:prSet>
      <dgm:spPr/>
    </dgm:pt>
    <dgm:pt modelId="{A26E8230-D690-4B7A-AB51-AADAA3CBD3B9}" type="pres">
      <dgm:prSet presAssocID="{746C48F9-E044-4C0E-9543-0A1A3864D976}" presName="Accent" presStyleLbl="parChTrans1D1" presStyleIdx="1" presStyleCnt="3"/>
      <dgm:spPr/>
    </dgm:pt>
    <dgm:pt modelId="{E3ACBC8F-EE60-4558-B8A6-65EF31FA5DBB}" type="pres">
      <dgm:prSet presAssocID="{746C48F9-E044-4C0E-9543-0A1A3864D976}" presName="Child" presStyleLbl="revTx" presStyleIdx="3" presStyleCnt="6">
        <dgm:presLayoutVars>
          <dgm:chMax val="0"/>
          <dgm:chPref val="0"/>
          <dgm:bulletEnabled val="1"/>
        </dgm:presLayoutVars>
      </dgm:prSet>
      <dgm:spPr/>
    </dgm:pt>
    <dgm:pt modelId="{3DBD51EF-8910-429D-AE61-5EE6BF823ABA}" type="pres">
      <dgm:prSet presAssocID="{37143AE6-AC15-4FE6-89A7-33821ACDEF5C}" presName="sibTrans" presStyleCnt="0"/>
      <dgm:spPr/>
    </dgm:pt>
    <dgm:pt modelId="{7F4D8B30-3024-489C-A1C9-C878BD137864}" type="pres">
      <dgm:prSet presAssocID="{4D5E31FC-2BB6-4D6C-B601-D91A8DF55F20}" presName="composite" presStyleCnt="0"/>
      <dgm:spPr/>
    </dgm:pt>
    <dgm:pt modelId="{F82150A1-5F9F-4D99-8C15-744CF18EDB74}" type="pres">
      <dgm:prSet presAssocID="{4D5E31FC-2BB6-4D6C-B601-D91A8DF55F20}" presName="FirstChild" presStyleLbl="revTx" presStyleIdx="4" presStyleCnt="6">
        <dgm:presLayoutVars>
          <dgm:chMax val="0"/>
          <dgm:chPref val="0"/>
          <dgm:bulletEnabled val="1"/>
        </dgm:presLayoutVars>
      </dgm:prSet>
      <dgm:spPr/>
    </dgm:pt>
    <dgm:pt modelId="{90269AE6-F2FC-4BC8-B7D3-2BFE861C4010}" type="pres">
      <dgm:prSet presAssocID="{4D5E31FC-2BB6-4D6C-B601-D91A8DF55F20}" presName="Parent" presStyleLbl="alignNode1" presStyleIdx="2" presStyleCnt="3">
        <dgm:presLayoutVars>
          <dgm:chMax val="3"/>
          <dgm:chPref val="3"/>
          <dgm:bulletEnabled val="1"/>
        </dgm:presLayoutVars>
      </dgm:prSet>
      <dgm:spPr/>
    </dgm:pt>
    <dgm:pt modelId="{CE7B9CFE-4739-4A5D-9497-286E27FAC010}" type="pres">
      <dgm:prSet presAssocID="{4D5E31FC-2BB6-4D6C-B601-D91A8DF55F20}" presName="Accent" presStyleLbl="parChTrans1D1" presStyleIdx="2" presStyleCnt="3"/>
      <dgm:spPr/>
    </dgm:pt>
    <dgm:pt modelId="{D6F43AFF-239E-4D13-9663-35AE060824C8}" type="pres">
      <dgm:prSet presAssocID="{4D5E31FC-2BB6-4D6C-B601-D91A8DF55F20}" presName="Child" presStyleLbl="revTx" presStyleIdx="5" presStyleCnt="6">
        <dgm:presLayoutVars>
          <dgm:chMax val="0"/>
          <dgm:chPref val="0"/>
          <dgm:bulletEnabled val="1"/>
        </dgm:presLayoutVars>
      </dgm:prSet>
      <dgm:spPr/>
    </dgm:pt>
  </dgm:ptLst>
  <dgm:cxnLst>
    <dgm:cxn modelId="{077ACF0E-2685-4954-9348-1DCAA580F6A3}" type="presOf" srcId="{309E440F-BA4C-4B9A-A0C8-3F33687CFF38}" destId="{EB423E38-8815-41B1-83D5-6F5D6CAC91AD}" srcOrd="0" destOrd="0" presId="urn:microsoft.com/office/officeart/2011/layout/TabList"/>
    <dgm:cxn modelId="{23C1BB11-8170-41A9-A117-84C2EAAB4668}" type="presOf" srcId="{746C48F9-E044-4C0E-9543-0A1A3864D976}" destId="{442568A5-396F-4E30-A133-8C6F0C9327AC}" srcOrd="0" destOrd="0" presId="urn:microsoft.com/office/officeart/2011/layout/TabList"/>
    <dgm:cxn modelId="{71C3A11E-BC2F-4F56-8E21-6EB0798565CF}" type="presOf" srcId="{0E85B403-45BD-4A65-B634-F169760C31F3}" destId="{51A2F7D6-2DB7-41AC-8157-B1E6432072E8}" srcOrd="0" destOrd="0" presId="urn:microsoft.com/office/officeart/2011/layout/TabList"/>
    <dgm:cxn modelId="{17036422-0984-4344-8747-055759E1AD44}" srcId="{4D5E31FC-2BB6-4D6C-B601-D91A8DF55F20}" destId="{86AB996A-34BF-435D-9082-AFDE431DF599}" srcOrd="0" destOrd="0" parTransId="{411CFFBF-4424-4080-B782-DF412F531E53}" sibTransId="{029C03B6-3DFC-4D95-9017-F04AE191775D}"/>
    <dgm:cxn modelId="{3684193A-44C3-411C-88A4-B4269DE8040D}" srcId="{0E85B403-45BD-4A65-B634-F169760C31F3}" destId="{746C48F9-E044-4C0E-9543-0A1A3864D976}" srcOrd="1" destOrd="0" parTransId="{7D6D903C-5330-4207-B9A8-BD1AF26EE863}" sibTransId="{37143AE6-AC15-4FE6-89A7-33821ACDEF5C}"/>
    <dgm:cxn modelId="{CD52E85B-BA48-46FF-82DC-8E327956056D}" srcId="{4D5E31FC-2BB6-4D6C-B601-D91A8DF55F20}" destId="{68320E52-11E1-4CA3-B8BF-5714CA04FD14}" srcOrd="1" destOrd="0" parTransId="{3E6E6CBE-0665-4E86-A0EC-007277A9301F}" sibTransId="{0F594DE0-26E6-442D-90A8-EEE80A2A66A6}"/>
    <dgm:cxn modelId="{A062EC49-B1E0-49FC-B6F6-6E3097B7399F}" type="presOf" srcId="{67343F6E-E4F6-4AE4-9911-DE2D3BA91A82}" destId="{E3ACBC8F-EE60-4558-B8A6-65EF31FA5DBB}" srcOrd="0" destOrd="1" presId="urn:microsoft.com/office/officeart/2011/layout/TabList"/>
    <dgm:cxn modelId="{7924D073-2A31-4A1D-B645-E5F1D1F52DD2}" srcId="{746C48F9-E044-4C0E-9543-0A1A3864D976}" destId="{19722B12-E361-4DA8-9499-BB9F47986FBF}" srcOrd="1" destOrd="0" parTransId="{A49BB3A9-6707-4911-9647-F504F57286A1}" sibTransId="{EC406C55-B409-468B-8E27-7A04B345A37E}"/>
    <dgm:cxn modelId="{A4644D74-A1B7-4975-B05A-489ED53C518F}" type="presOf" srcId="{FF487313-8FF8-4D66-8366-3DC119DA5F52}" destId="{89657EA5-F80C-41DC-B2A8-9A0000D6FCAA}" srcOrd="0" destOrd="0" presId="urn:microsoft.com/office/officeart/2011/layout/TabList"/>
    <dgm:cxn modelId="{53F54655-1F9D-4CED-9034-37FB6B2176A8}" type="presOf" srcId="{4D5E31FC-2BB6-4D6C-B601-D91A8DF55F20}" destId="{90269AE6-F2FC-4BC8-B7D3-2BFE861C4010}" srcOrd="0" destOrd="0" presId="urn:microsoft.com/office/officeart/2011/layout/TabList"/>
    <dgm:cxn modelId="{8858BA80-BA06-42E1-8D93-52C9B6F0156F}" type="presOf" srcId="{7AC318BB-5D91-4E48-B7F8-F5727FBB33E4}" destId="{865D6094-1487-4278-8C74-29524610173A}" srcOrd="0" destOrd="0" presId="urn:microsoft.com/office/officeart/2011/layout/TabList"/>
    <dgm:cxn modelId="{D53E4E95-BEC2-47FB-97BA-2CE309FD9757}" type="presOf" srcId="{68320E52-11E1-4CA3-B8BF-5714CA04FD14}" destId="{D6F43AFF-239E-4D13-9663-35AE060824C8}" srcOrd="0" destOrd="0" presId="urn:microsoft.com/office/officeart/2011/layout/TabList"/>
    <dgm:cxn modelId="{41AEE89D-47D4-40F6-B0BF-EB5F98277F08}" type="presOf" srcId="{86AB996A-34BF-435D-9082-AFDE431DF599}" destId="{F82150A1-5F9F-4D99-8C15-744CF18EDB74}" srcOrd="0" destOrd="0" presId="urn:microsoft.com/office/officeart/2011/layout/TabList"/>
    <dgm:cxn modelId="{7923669E-9C80-438D-A54C-0CFABA48AC0C}" srcId="{0E85B403-45BD-4A65-B634-F169760C31F3}" destId="{7AC318BB-5D91-4E48-B7F8-F5727FBB33E4}" srcOrd="0" destOrd="0" parTransId="{01B2FF3E-7756-491A-8F32-99CFBD9281D3}" sibTransId="{3DA426B9-0A1E-44A7-AEF3-9A97520B8613}"/>
    <dgm:cxn modelId="{582781B0-2313-4812-8611-C33DE595A12A}" srcId="{7AC318BB-5D91-4E48-B7F8-F5727FBB33E4}" destId="{8E498C5F-8CC6-461E-ACE9-6F2C6FC59D9C}" srcOrd="1" destOrd="0" parTransId="{2780AB2C-7D00-4176-83DA-9C779ABA74C0}" sibTransId="{4DD06A6C-87C7-4D2C-9D2A-12EF51BA4C88}"/>
    <dgm:cxn modelId="{46519EB0-AD1D-41D6-8D98-B048FC426092}" srcId="{0E85B403-45BD-4A65-B634-F169760C31F3}" destId="{4D5E31FC-2BB6-4D6C-B601-D91A8DF55F20}" srcOrd="2" destOrd="0" parTransId="{F0C3D200-E21C-4374-A225-5EC8322CBE46}" sibTransId="{7CDB9E00-6DCF-4AD5-B7EB-C42E64EC1321}"/>
    <dgm:cxn modelId="{763554B4-1222-4369-82AE-CF3FCB04368D}" srcId="{746C48F9-E044-4C0E-9543-0A1A3864D976}" destId="{FF487313-8FF8-4D66-8366-3DC119DA5F52}" srcOrd="0" destOrd="0" parTransId="{2FDFAE76-F85B-4F22-BADD-E57DDE0CF451}" sibTransId="{00B8FD6A-5591-4450-88C1-28BCEA454CE2}"/>
    <dgm:cxn modelId="{35FCDCC2-3588-4C03-8DC5-8E69E0E6072C}" srcId="{746C48F9-E044-4C0E-9543-0A1A3864D976}" destId="{67343F6E-E4F6-4AE4-9911-DE2D3BA91A82}" srcOrd="2" destOrd="0" parTransId="{12C6DE7B-E95D-41FB-9694-B7059E933269}" sibTransId="{CDA70C7D-B135-45FF-8B41-7B5CF3BBF68F}"/>
    <dgm:cxn modelId="{24D9E1C4-8236-407E-8FA6-F3B62B3909E9}" type="presOf" srcId="{19722B12-E361-4DA8-9499-BB9F47986FBF}" destId="{E3ACBC8F-EE60-4558-B8A6-65EF31FA5DBB}" srcOrd="0" destOrd="0" presId="urn:microsoft.com/office/officeart/2011/layout/TabList"/>
    <dgm:cxn modelId="{5CF3C7D1-F64C-485D-B350-2BDB2DC02DD0}" type="presOf" srcId="{8E498C5F-8CC6-461E-ACE9-6F2C6FC59D9C}" destId="{C1BC21B8-E1E2-47E1-9AC4-30EE0F91D22E}" srcOrd="0" destOrd="0" presId="urn:microsoft.com/office/officeart/2011/layout/TabList"/>
    <dgm:cxn modelId="{726A9CE6-3AD2-4A3C-A4CB-7B10A081434B}" srcId="{7AC318BB-5D91-4E48-B7F8-F5727FBB33E4}" destId="{309E440F-BA4C-4B9A-A0C8-3F33687CFF38}" srcOrd="0" destOrd="0" parTransId="{E3CDDF35-A601-4F65-AC31-29CBB199DE18}" sibTransId="{F2840A19-2E9B-46F6-BA43-33F5F350B402}"/>
    <dgm:cxn modelId="{DB05FB83-C866-4BA3-9F31-83C448D822E7}" type="presParOf" srcId="{51A2F7D6-2DB7-41AC-8157-B1E6432072E8}" destId="{90ADE366-6FBF-41D2-BC57-58FB70780BC6}" srcOrd="0" destOrd="0" presId="urn:microsoft.com/office/officeart/2011/layout/TabList"/>
    <dgm:cxn modelId="{6C045BA5-56E3-4396-ACEC-18A8128636D5}" type="presParOf" srcId="{90ADE366-6FBF-41D2-BC57-58FB70780BC6}" destId="{EB423E38-8815-41B1-83D5-6F5D6CAC91AD}" srcOrd="0" destOrd="0" presId="urn:microsoft.com/office/officeart/2011/layout/TabList"/>
    <dgm:cxn modelId="{FE57DE04-B87B-470F-9FAB-F92D0199196F}" type="presParOf" srcId="{90ADE366-6FBF-41D2-BC57-58FB70780BC6}" destId="{865D6094-1487-4278-8C74-29524610173A}" srcOrd="1" destOrd="0" presId="urn:microsoft.com/office/officeart/2011/layout/TabList"/>
    <dgm:cxn modelId="{BCA79627-FDA9-4931-B078-5DA1B0920811}" type="presParOf" srcId="{90ADE366-6FBF-41D2-BC57-58FB70780BC6}" destId="{72BC4DE6-6F18-4764-AFD9-9DE0A9F5B5A6}" srcOrd="2" destOrd="0" presId="urn:microsoft.com/office/officeart/2011/layout/TabList"/>
    <dgm:cxn modelId="{046BDB23-B0C2-4E42-ADE4-5F5D8828C684}" type="presParOf" srcId="{51A2F7D6-2DB7-41AC-8157-B1E6432072E8}" destId="{C1BC21B8-E1E2-47E1-9AC4-30EE0F91D22E}" srcOrd="1" destOrd="0" presId="urn:microsoft.com/office/officeart/2011/layout/TabList"/>
    <dgm:cxn modelId="{F1E5DFCA-FD8A-4CC2-94F3-7896DA6E20C8}" type="presParOf" srcId="{51A2F7D6-2DB7-41AC-8157-B1E6432072E8}" destId="{7CEFD760-73A8-4215-9699-D256C19696C2}" srcOrd="2" destOrd="0" presId="urn:microsoft.com/office/officeart/2011/layout/TabList"/>
    <dgm:cxn modelId="{84884304-6287-4281-BBA6-F224DC427AE1}" type="presParOf" srcId="{51A2F7D6-2DB7-41AC-8157-B1E6432072E8}" destId="{52587CE0-796B-409B-9390-7D6D96EB6C29}" srcOrd="3" destOrd="0" presId="urn:microsoft.com/office/officeart/2011/layout/TabList"/>
    <dgm:cxn modelId="{BBAC4F35-5AA7-43A5-B322-BB146DAC7BC4}" type="presParOf" srcId="{52587CE0-796B-409B-9390-7D6D96EB6C29}" destId="{89657EA5-F80C-41DC-B2A8-9A0000D6FCAA}" srcOrd="0" destOrd="0" presId="urn:microsoft.com/office/officeart/2011/layout/TabList"/>
    <dgm:cxn modelId="{E697FBC3-B075-46FF-B0B0-605756422AD3}" type="presParOf" srcId="{52587CE0-796B-409B-9390-7D6D96EB6C29}" destId="{442568A5-396F-4E30-A133-8C6F0C9327AC}" srcOrd="1" destOrd="0" presId="urn:microsoft.com/office/officeart/2011/layout/TabList"/>
    <dgm:cxn modelId="{668408FD-815E-4B9D-96FE-47DB50B0853F}" type="presParOf" srcId="{52587CE0-796B-409B-9390-7D6D96EB6C29}" destId="{A26E8230-D690-4B7A-AB51-AADAA3CBD3B9}" srcOrd="2" destOrd="0" presId="urn:microsoft.com/office/officeart/2011/layout/TabList"/>
    <dgm:cxn modelId="{35430414-9495-471D-B1F8-53919F83EBFD}" type="presParOf" srcId="{51A2F7D6-2DB7-41AC-8157-B1E6432072E8}" destId="{E3ACBC8F-EE60-4558-B8A6-65EF31FA5DBB}" srcOrd="4" destOrd="0" presId="urn:microsoft.com/office/officeart/2011/layout/TabList"/>
    <dgm:cxn modelId="{A7DF9819-D9F4-4230-929E-7DE28DE139F1}" type="presParOf" srcId="{51A2F7D6-2DB7-41AC-8157-B1E6432072E8}" destId="{3DBD51EF-8910-429D-AE61-5EE6BF823ABA}" srcOrd="5" destOrd="0" presId="urn:microsoft.com/office/officeart/2011/layout/TabList"/>
    <dgm:cxn modelId="{C8F9FE23-A11F-45EE-80A1-445CD4CBE6CE}" type="presParOf" srcId="{51A2F7D6-2DB7-41AC-8157-B1E6432072E8}" destId="{7F4D8B30-3024-489C-A1C9-C878BD137864}" srcOrd="6" destOrd="0" presId="urn:microsoft.com/office/officeart/2011/layout/TabList"/>
    <dgm:cxn modelId="{D0155C64-56BF-4756-A681-27ABC027A87B}" type="presParOf" srcId="{7F4D8B30-3024-489C-A1C9-C878BD137864}" destId="{F82150A1-5F9F-4D99-8C15-744CF18EDB74}" srcOrd="0" destOrd="0" presId="urn:microsoft.com/office/officeart/2011/layout/TabList"/>
    <dgm:cxn modelId="{4C991071-E369-42FF-9366-0AFF4B3C3709}" type="presParOf" srcId="{7F4D8B30-3024-489C-A1C9-C878BD137864}" destId="{90269AE6-F2FC-4BC8-B7D3-2BFE861C4010}" srcOrd="1" destOrd="0" presId="urn:microsoft.com/office/officeart/2011/layout/TabList"/>
    <dgm:cxn modelId="{4EE6D55E-A402-43ED-A824-EB7B132353BC}" type="presParOf" srcId="{7F4D8B30-3024-489C-A1C9-C878BD137864}" destId="{CE7B9CFE-4739-4A5D-9497-286E27FAC010}" srcOrd="2" destOrd="0" presId="urn:microsoft.com/office/officeart/2011/layout/TabList"/>
    <dgm:cxn modelId="{DA41E74A-2113-4466-B20E-708A406F18B8}" type="presParOf" srcId="{51A2F7D6-2DB7-41AC-8157-B1E6432072E8}" destId="{D6F43AFF-239E-4D13-9663-35AE060824C8}" srcOrd="7" destOrd="0" presId="urn:microsoft.com/office/officeart/2011/layout/TabList"/>
  </dgm:cxnLst>
  <dgm:bg/>
  <dgm:whole>
    <a:ln w="5715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11FB1-AAD9-49BF-8631-F697507AAC53}" type="doc">
      <dgm:prSet loTypeId="urn:microsoft.com/office/officeart/2005/8/layout/vList6" loCatId="list" qsTypeId="urn:microsoft.com/office/officeart/2005/8/quickstyle/3d7" qsCatId="3D" csTypeId="urn:microsoft.com/office/officeart/2005/8/colors/colorful5" csCatId="colorful" phldr="1"/>
      <dgm:spPr/>
      <dgm:t>
        <a:bodyPr/>
        <a:lstStyle/>
        <a:p>
          <a:endParaRPr lang="en-IN"/>
        </a:p>
      </dgm:t>
    </dgm:pt>
    <dgm:pt modelId="{760D9AFF-FF05-43FD-91CD-7B74A07C268F}">
      <dgm:prSet phldrT="[Text]"/>
      <dgm:spPr/>
      <dgm:t>
        <a:bodyPr/>
        <a:lstStyle/>
        <a:p>
          <a:r>
            <a:rPr lang="en-IN" dirty="0"/>
            <a:t>IMMUNOGLOBULIN A PROTEASE (IgA Protease)</a:t>
          </a:r>
        </a:p>
      </dgm:t>
    </dgm:pt>
    <dgm:pt modelId="{3C7B93CA-B2D4-4FC4-8FC4-168AE87A1255}" type="parTrans" cxnId="{7C6B5F0A-E7E5-49F9-AAD2-DB888E7BBF48}">
      <dgm:prSet/>
      <dgm:spPr/>
      <dgm:t>
        <a:bodyPr/>
        <a:lstStyle/>
        <a:p>
          <a:endParaRPr lang="en-IN"/>
        </a:p>
      </dgm:t>
    </dgm:pt>
    <dgm:pt modelId="{2157B134-6E3A-4ADB-AACA-0D9A8AA61ED0}" type="sibTrans" cxnId="{7C6B5F0A-E7E5-49F9-AAD2-DB888E7BBF48}">
      <dgm:prSet/>
      <dgm:spPr/>
      <dgm:t>
        <a:bodyPr/>
        <a:lstStyle/>
        <a:p>
          <a:endParaRPr lang="en-IN"/>
        </a:p>
      </dgm:t>
    </dgm:pt>
    <dgm:pt modelId="{F14DEEE8-B681-4F1B-972A-23E8E79F4B89}">
      <dgm:prSet phldrT="[Text]"/>
      <dgm:spPr/>
      <dgm:t>
        <a:bodyPr/>
        <a:lstStyle/>
        <a:p>
          <a:r>
            <a:rPr lang="en-IN" i="1" dirty="0"/>
            <a:t>N.GONORRHOEAE, H.INFLUENZAE, S.PNEUMONIAE</a:t>
          </a:r>
        </a:p>
      </dgm:t>
    </dgm:pt>
    <dgm:pt modelId="{082F7AD4-90CA-4675-98A4-F7A886BF5355}" type="parTrans" cxnId="{D488B8F4-64A1-4731-8B5A-F814902D17E2}">
      <dgm:prSet/>
      <dgm:spPr/>
      <dgm:t>
        <a:bodyPr/>
        <a:lstStyle/>
        <a:p>
          <a:endParaRPr lang="en-IN"/>
        </a:p>
      </dgm:t>
    </dgm:pt>
    <dgm:pt modelId="{8FC20E03-F3E3-454F-8427-811B88398E1F}" type="sibTrans" cxnId="{D488B8F4-64A1-4731-8B5A-F814902D17E2}">
      <dgm:prSet/>
      <dgm:spPr/>
      <dgm:t>
        <a:bodyPr/>
        <a:lstStyle/>
        <a:p>
          <a:endParaRPr lang="en-IN"/>
        </a:p>
      </dgm:t>
    </dgm:pt>
    <dgm:pt modelId="{04AE3418-CFC0-4ACC-AEA3-63DA9ABF4E8F}">
      <dgm:prSet phldrT="[Text]"/>
      <dgm:spPr/>
      <dgm:t>
        <a:bodyPr/>
        <a:lstStyle/>
        <a:p>
          <a:r>
            <a:rPr lang="en-IN" dirty="0"/>
            <a:t>Degrades protective IgA on mucosal surfaces; allows adhesion to mucous membranes.</a:t>
          </a:r>
        </a:p>
      </dgm:t>
    </dgm:pt>
    <dgm:pt modelId="{C3C2830C-6770-415F-91E9-459D3E0B3656}" type="parTrans" cxnId="{57BA198A-86A3-41F8-8B97-61C385E602A0}">
      <dgm:prSet/>
      <dgm:spPr/>
      <dgm:t>
        <a:bodyPr/>
        <a:lstStyle/>
        <a:p>
          <a:endParaRPr lang="en-IN"/>
        </a:p>
      </dgm:t>
    </dgm:pt>
    <dgm:pt modelId="{2CC663A8-EB3C-4AA4-869B-8335D9D80A70}" type="sibTrans" cxnId="{57BA198A-86A3-41F8-8B97-61C385E602A0}">
      <dgm:prSet/>
      <dgm:spPr/>
      <dgm:t>
        <a:bodyPr/>
        <a:lstStyle/>
        <a:p>
          <a:endParaRPr lang="en-IN"/>
        </a:p>
      </dgm:t>
    </dgm:pt>
    <dgm:pt modelId="{4605CEE6-EC77-4003-968B-EFDC089A7ADF}">
      <dgm:prSet phldrT="[Text]"/>
      <dgm:spPr/>
      <dgm:t>
        <a:bodyPr/>
        <a:lstStyle/>
        <a:p>
          <a:r>
            <a:rPr lang="en-IN" dirty="0"/>
            <a:t>LEUKOCIDINS</a:t>
          </a:r>
        </a:p>
      </dgm:t>
    </dgm:pt>
    <dgm:pt modelId="{4C13632C-8DD9-4313-AE00-1012EF5701ED}" type="parTrans" cxnId="{EF7A7072-44C9-4F58-896A-D4BD6F39C933}">
      <dgm:prSet/>
      <dgm:spPr/>
      <dgm:t>
        <a:bodyPr/>
        <a:lstStyle/>
        <a:p>
          <a:endParaRPr lang="en-IN"/>
        </a:p>
      </dgm:t>
    </dgm:pt>
    <dgm:pt modelId="{5558F2CE-FA63-4C5F-BD74-C37A44610351}" type="sibTrans" cxnId="{EF7A7072-44C9-4F58-896A-D4BD6F39C933}">
      <dgm:prSet/>
      <dgm:spPr/>
      <dgm:t>
        <a:bodyPr/>
        <a:lstStyle/>
        <a:p>
          <a:endParaRPr lang="en-IN"/>
        </a:p>
      </dgm:t>
    </dgm:pt>
    <dgm:pt modelId="{1388CE0D-12B4-4EBC-BFD1-2277B1602E73}">
      <dgm:prSet phldrT="[Text]"/>
      <dgm:spPr/>
      <dgm:t>
        <a:bodyPr/>
        <a:lstStyle/>
        <a:p>
          <a:r>
            <a:rPr lang="en-IN" i="1" dirty="0"/>
            <a:t>AGGREGATIBACTER ACTINOMYCETECOMITANS</a:t>
          </a:r>
        </a:p>
      </dgm:t>
    </dgm:pt>
    <dgm:pt modelId="{40874EEB-5C9A-44E2-830D-09517F1FD3B6}" type="parTrans" cxnId="{659DADB7-7A83-427E-B189-CDEE36EC34C1}">
      <dgm:prSet/>
      <dgm:spPr/>
      <dgm:t>
        <a:bodyPr/>
        <a:lstStyle/>
        <a:p>
          <a:endParaRPr lang="en-IN"/>
        </a:p>
      </dgm:t>
    </dgm:pt>
    <dgm:pt modelId="{8F3C1AD0-8001-48D8-ABCF-65B71F41829B}" type="sibTrans" cxnId="{659DADB7-7A83-427E-B189-CDEE36EC34C1}">
      <dgm:prSet/>
      <dgm:spPr/>
      <dgm:t>
        <a:bodyPr/>
        <a:lstStyle/>
        <a:p>
          <a:endParaRPr lang="en-IN"/>
        </a:p>
      </dgm:t>
    </dgm:pt>
    <dgm:pt modelId="{050604DB-2A7D-4570-A0F2-81AE377034D5}">
      <dgm:prSet phldrT="[Text]"/>
      <dgm:spPr/>
      <dgm:t>
        <a:bodyPr/>
        <a:lstStyle/>
        <a:p>
          <a:r>
            <a:rPr lang="en-IN" dirty="0"/>
            <a:t>Destroy both leukocytes &amp; macrophages.</a:t>
          </a:r>
        </a:p>
      </dgm:t>
    </dgm:pt>
    <dgm:pt modelId="{58EC020C-9B9D-463F-B1DE-ECF85EE56ADF}" type="parTrans" cxnId="{FB896C0A-CC12-47F5-A8A8-35D56EDE5B50}">
      <dgm:prSet/>
      <dgm:spPr/>
      <dgm:t>
        <a:bodyPr/>
        <a:lstStyle/>
        <a:p>
          <a:endParaRPr lang="en-IN"/>
        </a:p>
      </dgm:t>
    </dgm:pt>
    <dgm:pt modelId="{D1C41764-CB99-4A96-A5AA-CF8C5C99F1F7}" type="sibTrans" cxnId="{FB896C0A-CC12-47F5-A8A8-35D56EDE5B50}">
      <dgm:prSet/>
      <dgm:spPr/>
      <dgm:t>
        <a:bodyPr/>
        <a:lstStyle/>
        <a:p>
          <a:endParaRPr lang="en-IN"/>
        </a:p>
      </dgm:t>
    </dgm:pt>
    <dgm:pt modelId="{1E981C47-FCBD-480D-8477-D9446DF1CDD5}" type="pres">
      <dgm:prSet presAssocID="{05611FB1-AAD9-49BF-8631-F697507AAC53}" presName="Name0" presStyleCnt="0">
        <dgm:presLayoutVars>
          <dgm:dir/>
          <dgm:animLvl val="lvl"/>
          <dgm:resizeHandles/>
        </dgm:presLayoutVars>
      </dgm:prSet>
      <dgm:spPr/>
    </dgm:pt>
    <dgm:pt modelId="{80B411D8-9660-4B46-A965-2459A95D06A9}" type="pres">
      <dgm:prSet presAssocID="{760D9AFF-FF05-43FD-91CD-7B74A07C268F}" presName="linNode" presStyleCnt="0"/>
      <dgm:spPr/>
    </dgm:pt>
    <dgm:pt modelId="{1589BC3C-27BB-4BDC-8457-44A1DE0D719E}" type="pres">
      <dgm:prSet presAssocID="{760D9AFF-FF05-43FD-91CD-7B74A07C268F}" presName="parentShp" presStyleLbl="node1" presStyleIdx="0" presStyleCnt="2" custLinFactNeighborX="12" custLinFactNeighborY="-3113">
        <dgm:presLayoutVars>
          <dgm:bulletEnabled val="1"/>
        </dgm:presLayoutVars>
      </dgm:prSet>
      <dgm:spPr/>
    </dgm:pt>
    <dgm:pt modelId="{91193227-AC12-49AD-9C2C-3E284C84C36F}" type="pres">
      <dgm:prSet presAssocID="{760D9AFF-FF05-43FD-91CD-7B74A07C268F}" presName="childShp" presStyleLbl="bgAccFollowNode1" presStyleIdx="0" presStyleCnt="2">
        <dgm:presLayoutVars>
          <dgm:bulletEnabled val="1"/>
        </dgm:presLayoutVars>
      </dgm:prSet>
      <dgm:spPr/>
    </dgm:pt>
    <dgm:pt modelId="{E4E06B85-B468-4723-9D94-3153849FE0BC}" type="pres">
      <dgm:prSet presAssocID="{2157B134-6E3A-4ADB-AACA-0D9A8AA61ED0}" presName="spacing" presStyleCnt="0"/>
      <dgm:spPr/>
    </dgm:pt>
    <dgm:pt modelId="{2EDD62A1-FA7A-4857-AD9D-49304370403E}" type="pres">
      <dgm:prSet presAssocID="{4605CEE6-EC77-4003-968B-EFDC089A7ADF}" presName="linNode" presStyleCnt="0"/>
      <dgm:spPr/>
    </dgm:pt>
    <dgm:pt modelId="{6D0124AE-5620-4F35-843C-AF30CFDCB5D7}" type="pres">
      <dgm:prSet presAssocID="{4605CEE6-EC77-4003-968B-EFDC089A7ADF}" presName="parentShp" presStyleLbl="node1" presStyleIdx="1" presStyleCnt="2">
        <dgm:presLayoutVars>
          <dgm:bulletEnabled val="1"/>
        </dgm:presLayoutVars>
      </dgm:prSet>
      <dgm:spPr/>
    </dgm:pt>
    <dgm:pt modelId="{C174826F-7EC2-42A8-81B1-A1409A783E83}" type="pres">
      <dgm:prSet presAssocID="{4605CEE6-EC77-4003-968B-EFDC089A7ADF}" presName="childShp" presStyleLbl="bgAccFollowNode1" presStyleIdx="1" presStyleCnt="2">
        <dgm:presLayoutVars>
          <dgm:bulletEnabled val="1"/>
        </dgm:presLayoutVars>
      </dgm:prSet>
      <dgm:spPr/>
    </dgm:pt>
  </dgm:ptLst>
  <dgm:cxnLst>
    <dgm:cxn modelId="{7C6B5F0A-E7E5-49F9-AAD2-DB888E7BBF48}" srcId="{05611FB1-AAD9-49BF-8631-F697507AAC53}" destId="{760D9AFF-FF05-43FD-91CD-7B74A07C268F}" srcOrd="0" destOrd="0" parTransId="{3C7B93CA-B2D4-4FC4-8FC4-168AE87A1255}" sibTransId="{2157B134-6E3A-4ADB-AACA-0D9A8AA61ED0}"/>
    <dgm:cxn modelId="{FB896C0A-CC12-47F5-A8A8-35D56EDE5B50}" srcId="{4605CEE6-EC77-4003-968B-EFDC089A7ADF}" destId="{050604DB-2A7D-4570-A0F2-81AE377034D5}" srcOrd="1" destOrd="0" parTransId="{58EC020C-9B9D-463F-B1DE-ECF85EE56ADF}" sibTransId="{D1C41764-CB99-4A96-A5AA-CF8C5C99F1F7}"/>
    <dgm:cxn modelId="{176B6D1D-E16E-48CE-8199-C33BF1C5EA59}" type="presOf" srcId="{1388CE0D-12B4-4EBC-BFD1-2277B1602E73}" destId="{C174826F-7EC2-42A8-81B1-A1409A783E83}" srcOrd="0" destOrd="0" presId="urn:microsoft.com/office/officeart/2005/8/layout/vList6"/>
    <dgm:cxn modelId="{5AE61B31-DF46-40E0-9964-86A5B3A72D9A}" type="presOf" srcId="{050604DB-2A7D-4570-A0F2-81AE377034D5}" destId="{C174826F-7EC2-42A8-81B1-A1409A783E83}" srcOrd="0" destOrd="1" presId="urn:microsoft.com/office/officeart/2005/8/layout/vList6"/>
    <dgm:cxn modelId="{EF7A7072-44C9-4F58-896A-D4BD6F39C933}" srcId="{05611FB1-AAD9-49BF-8631-F697507AAC53}" destId="{4605CEE6-EC77-4003-968B-EFDC089A7ADF}" srcOrd="1" destOrd="0" parTransId="{4C13632C-8DD9-4313-AE00-1012EF5701ED}" sibTransId="{5558F2CE-FA63-4C5F-BD74-C37A44610351}"/>
    <dgm:cxn modelId="{57BA198A-86A3-41F8-8B97-61C385E602A0}" srcId="{760D9AFF-FF05-43FD-91CD-7B74A07C268F}" destId="{04AE3418-CFC0-4ACC-AEA3-63DA9ABF4E8F}" srcOrd="1" destOrd="0" parTransId="{C3C2830C-6770-415F-91E9-459D3E0B3656}" sibTransId="{2CC663A8-EB3C-4AA4-869B-8335D9D80A70}"/>
    <dgm:cxn modelId="{14588E92-ACDD-449A-8B57-8AF403C260D1}" type="presOf" srcId="{04AE3418-CFC0-4ACC-AEA3-63DA9ABF4E8F}" destId="{91193227-AC12-49AD-9C2C-3E284C84C36F}" srcOrd="0" destOrd="1" presId="urn:microsoft.com/office/officeart/2005/8/layout/vList6"/>
    <dgm:cxn modelId="{E77F96AE-4809-48E0-A0F2-CBD2F7AC95D7}" type="presOf" srcId="{05611FB1-AAD9-49BF-8631-F697507AAC53}" destId="{1E981C47-FCBD-480D-8477-D9446DF1CDD5}" srcOrd="0" destOrd="0" presId="urn:microsoft.com/office/officeart/2005/8/layout/vList6"/>
    <dgm:cxn modelId="{7EA12CB6-0501-49DF-9ABC-CD9391838EBE}" type="presOf" srcId="{F14DEEE8-B681-4F1B-972A-23E8E79F4B89}" destId="{91193227-AC12-49AD-9C2C-3E284C84C36F}" srcOrd="0" destOrd="0" presId="urn:microsoft.com/office/officeart/2005/8/layout/vList6"/>
    <dgm:cxn modelId="{659DADB7-7A83-427E-B189-CDEE36EC34C1}" srcId="{4605CEE6-EC77-4003-968B-EFDC089A7ADF}" destId="{1388CE0D-12B4-4EBC-BFD1-2277B1602E73}" srcOrd="0" destOrd="0" parTransId="{40874EEB-5C9A-44E2-830D-09517F1FD3B6}" sibTransId="{8F3C1AD0-8001-48D8-ABCF-65B71F41829B}"/>
    <dgm:cxn modelId="{387F99BF-861A-4A68-934D-F27F174D5145}" type="presOf" srcId="{760D9AFF-FF05-43FD-91CD-7B74A07C268F}" destId="{1589BC3C-27BB-4BDC-8457-44A1DE0D719E}" srcOrd="0" destOrd="0" presId="urn:microsoft.com/office/officeart/2005/8/layout/vList6"/>
    <dgm:cxn modelId="{C9B1BBED-3B78-484A-912F-3E54165FCE19}" type="presOf" srcId="{4605CEE6-EC77-4003-968B-EFDC089A7ADF}" destId="{6D0124AE-5620-4F35-843C-AF30CFDCB5D7}" srcOrd="0" destOrd="0" presId="urn:microsoft.com/office/officeart/2005/8/layout/vList6"/>
    <dgm:cxn modelId="{D488B8F4-64A1-4731-8B5A-F814902D17E2}" srcId="{760D9AFF-FF05-43FD-91CD-7B74A07C268F}" destId="{F14DEEE8-B681-4F1B-972A-23E8E79F4B89}" srcOrd="0" destOrd="0" parTransId="{082F7AD4-90CA-4675-98A4-F7A886BF5355}" sibTransId="{8FC20E03-F3E3-454F-8427-811B88398E1F}"/>
    <dgm:cxn modelId="{41AC4F8F-D05D-419E-B9C3-ABB9967FE19B}" type="presParOf" srcId="{1E981C47-FCBD-480D-8477-D9446DF1CDD5}" destId="{80B411D8-9660-4B46-A965-2459A95D06A9}" srcOrd="0" destOrd="0" presId="urn:microsoft.com/office/officeart/2005/8/layout/vList6"/>
    <dgm:cxn modelId="{C3558724-BA47-4225-816B-B6D21E3B2673}" type="presParOf" srcId="{80B411D8-9660-4B46-A965-2459A95D06A9}" destId="{1589BC3C-27BB-4BDC-8457-44A1DE0D719E}" srcOrd="0" destOrd="0" presId="urn:microsoft.com/office/officeart/2005/8/layout/vList6"/>
    <dgm:cxn modelId="{6F383CD7-75B1-4FC3-822F-AB35DBBCDE6E}" type="presParOf" srcId="{80B411D8-9660-4B46-A965-2459A95D06A9}" destId="{91193227-AC12-49AD-9C2C-3E284C84C36F}" srcOrd="1" destOrd="0" presId="urn:microsoft.com/office/officeart/2005/8/layout/vList6"/>
    <dgm:cxn modelId="{61C0B445-351F-411A-BC97-221E79E520E4}" type="presParOf" srcId="{1E981C47-FCBD-480D-8477-D9446DF1CDD5}" destId="{E4E06B85-B468-4723-9D94-3153849FE0BC}" srcOrd="1" destOrd="0" presId="urn:microsoft.com/office/officeart/2005/8/layout/vList6"/>
    <dgm:cxn modelId="{F2C9987A-CEC9-4C49-A1FA-2BD7C9452EDF}" type="presParOf" srcId="{1E981C47-FCBD-480D-8477-D9446DF1CDD5}" destId="{2EDD62A1-FA7A-4857-AD9D-49304370403E}" srcOrd="2" destOrd="0" presId="urn:microsoft.com/office/officeart/2005/8/layout/vList6"/>
    <dgm:cxn modelId="{E8E2B243-7609-4478-B73E-285BC200C577}" type="presParOf" srcId="{2EDD62A1-FA7A-4857-AD9D-49304370403E}" destId="{6D0124AE-5620-4F35-843C-AF30CFDCB5D7}" srcOrd="0" destOrd="0" presId="urn:microsoft.com/office/officeart/2005/8/layout/vList6"/>
    <dgm:cxn modelId="{C5FA1AA7-64A8-44CB-A7A1-5EB6F8CD6C0A}" type="presParOf" srcId="{2EDD62A1-FA7A-4857-AD9D-49304370403E}" destId="{C174826F-7EC2-42A8-81B1-A1409A783E83}" srcOrd="1" destOrd="0" presId="urn:microsoft.com/office/officeart/2005/8/layout/vList6"/>
  </dgm:cxnLst>
  <dgm:bg/>
  <dgm:whole>
    <a:ln w="60325">
      <a:solidFill>
        <a:srgbClr val="FFFF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620DC5-86AB-4DD5-A204-0B4420904FE6}" type="doc">
      <dgm:prSet loTypeId="urn:microsoft.com/office/officeart/2008/layout/SquareAccentList" loCatId="list" qsTypeId="urn:microsoft.com/office/officeart/2005/8/quickstyle/3d3" qsCatId="3D" csTypeId="urn:microsoft.com/office/officeart/2005/8/colors/colorful5" csCatId="colorful" phldr="1"/>
      <dgm:spPr/>
      <dgm:t>
        <a:bodyPr/>
        <a:lstStyle/>
        <a:p>
          <a:endParaRPr lang="en-IN"/>
        </a:p>
      </dgm:t>
    </dgm:pt>
    <dgm:pt modelId="{1C8339B3-6148-4D60-A97E-A4B1926DC596}">
      <dgm:prSet phldrT="[Text]" custT="1"/>
      <dgm:spPr/>
      <dgm:t>
        <a:bodyPr/>
        <a:lstStyle/>
        <a:p>
          <a:r>
            <a:rPr lang="en-IN" sz="1800" b="1" dirty="0"/>
            <a:t>FIMBRIAE</a:t>
          </a:r>
        </a:p>
      </dgm:t>
    </dgm:pt>
    <dgm:pt modelId="{298AD388-2BA1-49C7-9A35-87B5B2AC16AD}" type="parTrans" cxnId="{7478850E-A18D-45B4-A8F6-31DF9B31AE6A}">
      <dgm:prSet/>
      <dgm:spPr/>
      <dgm:t>
        <a:bodyPr/>
        <a:lstStyle/>
        <a:p>
          <a:endParaRPr lang="en-IN"/>
        </a:p>
      </dgm:t>
    </dgm:pt>
    <dgm:pt modelId="{1372D907-A11D-4974-8B5D-757699422620}" type="sibTrans" cxnId="{7478850E-A18D-45B4-A8F6-31DF9B31AE6A}">
      <dgm:prSet/>
      <dgm:spPr/>
      <dgm:t>
        <a:bodyPr/>
        <a:lstStyle/>
        <a:p>
          <a:endParaRPr lang="en-IN"/>
        </a:p>
      </dgm:t>
    </dgm:pt>
    <dgm:pt modelId="{3061F540-7833-42FC-A4A8-4108E0AADC6D}">
      <dgm:prSet phldrT="[Text]" custT="1"/>
      <dgm:spPr/>
      <dgm:t>
        <a:bodyPr/>
        <a:lstStyle/>
        <a:p>
          <a:r>
            <a:rPr lang="en-IN" sz="1400" dirty="0"/>
            <a:t>Single-stranded filaments, 5 nm in diameter. </a:t>
          </a:r>
        </a:p>
      </dgm:t>
    </dgm:pt>
    <dgm:pt modelId="{2B53C4F3-0196-4529-8570-9F0A82D6120D}" type="parTrans" cxnId="{58968F86-C108-4E5B-B43C-B6ADF65753F6}">
      <dgm:prSet/>
      <dgm:spPr/>
      <dgm:t>
        <a:bodyPr/>
        <a:lstStyle/>
        <a:p>
          <a:endParaRPr lang="en-IN"/>
        </a:p>
      </dgm:t>
    </dgm:pt>
    <dgm:pt modelId="{9671DCE2-F8DC-4E81-B051-6D280B2AAE76}" type="sibTrans" cxnId="{58968F86-C108-4E5B-B43C-B6ADF65753F6}">
      <dgm:prSet/>
      <dgm:spPr/>
      <dgm:t>
        <a:bodyPr/>
        <a:lstStyle/>
        <a:p>
          <a:endParaRPr lang="en-IN"/>
        </a:p>
      </dgm:t>
    </dgm:pt>
    <dgm:pt modelId="{A5FE4300-4DA4-4CA0-B26F-8D0C8C588C54}">
      <dgm:prSet phldrT="[Text]" custT="1"/>
      <dgm:spPr/>
      <dgm:t>
        <a:bodyPr/>
        <a:lstStyle/>
        <a:p>
          <a:r>
            <a:rPr lang="en-IN" sz="1400" dirty="0"/>
            <a:t>Important for the adhesion.</a:t>
          </a:r>
        </a:p>
      </dgm:t>
    </dgm:pt>
    <dgm:pt modelId="{CB9B4F9C-6C2D-4E08-8586-164D36C0EF63}" type="parTrans" cxnId="{ED707235-B237-4287-92BB-77D22618C053}">
      <dgm:prSet/>
      <dgm:spPr/>
      <dgm:t>
        <a:bodyPr/>
        <a:lstStyle/>
        <a:p>
          <a:endParaRPr lang="en-IN"/>
        </a:p>
      </dgm:t>
    </dgm:pt>
    <dgm:pt modelId="{07A09E23-FF01-43A6-90DB-3B1581830975}" type="sibTrans" cxnId="{ED707235-B237-4287-92BB-77D22618C053}">
      <dgm:prSet/>
      <dgm:spPr/>
      <dgm:t>
        <a:bodyPr/>
        <a:lstStyle/>
        <a:p>
          <a:endParaRPr lang="en-IN"/>
        </a:p>
      </dgm:t>
    </dgm:pt>
    <dgm:pt modelId="{2C35732B-48DA-446C-AE22-F959C1F7D784}">
      <dgm:prSet phldrT="[Text]" custT="1"/>
      <dgm:spPr/>
      <dgm:t>
        <a:bodyPr/>
        <a:lstStyle/>
        <a:p>
          <a:r>
            <a:rPr lang="en-IN" sz="1800" b="1" dirty="0"/>
            <a:t>CAPSULE</a:t>
          </a:r>
        </a:p>
      </dgm:t>
    </dgm:pt>
    <dgm:pt modelId="{8E0E349E-A5C1-4D6C-B51A-22227D4240A8}" type="parTrans" cxnId="{25ACCB3E-0FD7-48EB-AF13-82D58D35BDBE}">
      <dgm:prSet/>
      <dgm:spPr/>
      <dgm:t>
        <a:bodyPr/>
        <a:lstStyle/>
        <a:p>
          <a:endParaRPr lang="en-IN"/>
        </a:p>
      </dgm:t>
    </dgm:pt>
    <dgm:pt modelId="{3354775C-6B77-4462-9392-ECA9EC43DAE4}" type="sibTrans" cxnId="{25ACCB3E-0FD7-48EB-AF13-82D58D35BDBE}">
      <dgm:prSet/>
      <dgm:spPr/>
      <dgm:t>
        <a:bodyPr/>
        <a:lstStyle/>
        <a:p>
          <a:endParaRPr lang="en-IN"/>
        </a:p>
      </dgm:t>
    </dgm:pt>
    <dgm:pt modelId="{5D13D712-D313-4D6A-AC72-8369F59D4E82}">
      <dgm:prSet phldrT="[Text]" custT="1"/>
      <dgm:spPr/>
      <dgm:t>
        <a:bodyPr/>
        <a:lstStyle/>
        <a:p>
          <a:r>
            <a:rPr lang="en-US" sz="1400" dirty="0"/>
            <a:t>Surface antigen that surrounds the</a:t>
          </a:r>
          <a:endParaRPr lang="en-IN" sz="1400" dirty="0"/>
        </a:p>
        <a:p>
          <a:r>
            <a:rPr lang="en-IN" sz="1400" dirty="0"/>
            <a:t>outer membrane.</a:t>
          </a:r>
        </a:p>
      </dgm:t>
    </dgm:pt>
    <dgm:pt modelId="{A7758F1A-09B8-486F-B96E-F5AE78B8F6C3}" type="parTrans" cxnId="{1E8385CE-4854-4EE3-8FB0-BFB60C314AC1}">
      <dgm:prSet/>
      <dgm:spPr/>
      <dgm:t>
        <a:bodyPr/>
        <a:lstStyle/>
        <a:p>
          <a:endParaRPr lang="en-IN"/>
        </a:p>
      </dgm:t>
    </dgm:pt>
    <dgm:pt modelId="{01D7D007-C767-4204-ACB8-52F7540CA853}" type="sibTrans" cxnId="{1E8385CE-4854-4EE3-8FB0-BFB60C314AC1}">
      <dgm:prSet/>
      <dgm:spPr/>
      <dgm:t>
        <a:bodyPr/>
        <a:lstStyle/>
        <a:p>
          <a:endParaRPr lang="en-IN"/>
        </a:p>
      </dgm:t>
    </dgm:pt>
    <dgm:pt modelId="{9C8C652C-7EC7-417B-8BC2-2D82AA7E3009}">
      <dgm:prSet phldrT="[Text]" custT="1"/>
      <dgm:spPr/>
      <dgm:t>
        <a:bodyPr/>
        <a:lstStyle/>
        <a:p>
          <a:r>
            <a:rPr lang="en-US" sz="1400" dirty="0"/>
            <a:t>Inhibits the attachment of </a:t>
          </a:r>
          <a:r>
            <a:rPr lang="en-IN" sz="1400" dirty="0"/>
            <a:t>PDL </a:t>
          </a:r>
          <a:r>
            <a:rPr lang="en-US" sz="1400" dirty="0"/>
            <a:t>fibroblasts to the tooth root surface.</a:t>
          </a:r>
          <a:endParaRPr lang="en-IN" sz="1400" dirty="0"/>
        </a:p>
      </dgm:t>
    </dgm:pt>
    <dgm:pt modelId="{75629F78-AD08-4053-A091-E439DB3C58F4}" type="parTrans" cxnId="{00DD68F8-5182-45F8-88F5-30D98855CBB6}">
      <dgm:prSet/>
      <dgm:spPr/>
      <dgm:t>
        <a:bodyPr/>
        <a:lstStyle/>
        <a:p>
          <a:endParaRPr lang="en-IN"/>
        </a:p>
      </dgm:t>
    </dgm:pt>
    <dgm:pt modelId="{2BDFCCF4-3B1F-4090-ACCE-8620132D08DD}" type="sibTrans" cxnId="{00DD68F8-5182-45F8-88F5-30D98855CBB6}">
      <dgm:prSet/>
      <dgm:spPr/>
      <dgm:t>
        <a:bodyPr/>
        <a:lstStyle/>
        <a:p>
          <a:endParaRPr lang="en-IN"/>
        </a:p>
      </dgm:t>
    </dgm:pt>
    <dgm:pt modelId="{5EE43659-C8C5-45BC-B000-C576C08C3DF4}">
      <dgm:prSet phldrT="[Text]" custT="1"/>
      <dgm:spPr/>
      <dgm:t>
        <a:bodyPr/>
        <a:lstStyle/>
        <a:p>
          <a:r>
            <a:rPr lang="en-US" sz="1400" dirty="0"/>
            <a:t>Encapsulated strains more resistant to</a:t>
          </a:r>
          <a:endParaRPr lang="en-IN" sz="1400" dirty="0"/>
        </a:p>
        <a:p>
          <a:r>
            <a:rPr lang="en-IN" sz="1400" dirty="0"/>
            <a:t>phagocytosis by polymorphonuclear cells.</a:t>
          </a:r>
        </a:p>
      </dgm:t>
    </dgm:pt>
    <dgm:pt modelId="{6E15DFB4-3D9C-4FEF-842F-03499032E6B5}" type="parTrans" cxnId="{254E81EF-98B4-4B05-816E-5527D00338E2}">
      <dgm:prSet/>
      <dgm:spPr/>
      <dgm:t>
        <a:bodyPr/>
        <a:lstStyle/>
        <a:p>
          <a:endParaRPr lang="en-IN"/>
        </a:p>
      </dgm:t>
    </dgm:pt>
    <dgm:pt modelId="{79DA5037-7099-452D-BD28-D9A698AB3702}" type="sibTrans" cxnId="{254E81EF-98B4-4B05-816E-5527D00338E2}">
      <dgm:prSet/>
      <dgm:spPr/>
      <dgm:t>
        <a:bodyPr/>
        <a:lstStyle/>
        <a:p>
          <a:endParaRPr lang="en-IN"/>
        </a:p>
      </dgm:t>
    </dgm:pt>
    <dgm:pt modelId="{165CD6D7-94E6-41E5-9365-956BBCB6414F}">
      <dgm:prSet phldrT="[Text]" custT="1"/>
      <dgm:spPr/>
      <dgm:t>
        <a:bodyPr/>
        <a:lstStyle/>
        <a:p>
          <a:r>
            <a:rPr lang="en-IN" sz="1800" b="1" dirty="0"/>
            <a:t>LIPOPOLYSACCHARIDES</a:t>
          </a:r>
          <a:r>
            <a:rPr lang="en-IN" sz="1400" dirty="0"/>
            <a:t>                 </a:t>
          </a:r>
        </a:p>
      </dgm:t>
    </dgm:pt>
    <dgm:pt modelId="{24B7B2FC-520D-4FA7-8001-4EA509CC35C2}" type="parTrans" cxnId="{766706E3-EA46-492B-8E03-C21732161737}">
      <dgm:prSet/>
      <dgm:spPr/>
      <dgm:t>
        <a:bodyPr/>
        <a:lstStyle/>
        <a:p>
          <a:endParaRPr lang="en-IN"/>
        </a:p>
      </dgm:t>
    </dgm:pt>
    <dgm:pt modelId="{02D7E368-7361-418F-8E3D-E78BE6E17B47}" type="sibTrans" cxnId="{766706E3-EA46-492B-8E03-C21732161737}">
      <dgm:prSet/>
      <dgm:spPr/>
      <dgm:t>
        <a:bodyPr/>
        <a:lstStyle/>
        <a:p>
          <a:endParaRPr lang="en-IN"/>
        </a:p>
      </dgm:t>
    </dgm:pt>
    <dgm:pt modelId="{3FFEAF7F-BA39-4148-92D3-E2D13EEE04AC}">
      <dgm:prSet phldrT="[Text]" custT="1"/>
      <dgm:spPr/>
      <dgm:t>
        <a:bodyPr/>
        <a:lstStyle/>
        <a:p>
          <a:r>
            <a:rPr lang="en-US" sz="1400" dirty="0"/>
            <a:t>induces a variety of cytokines from a number of different cells. </a:t>
          </a:r>
          <a:endParaRPr lang="en-IN" sz="1400" dirty="0"/>
        </a:p>
      </dgm:t>
    </dgm:pt>
    <dgm:pt modelId="{1AF7C1DD-C984-49E0-A84F-DE45F19635AB}" type="parTrans" cxnId="{81E171EB-635F-4A70-8D5C-E2B953A1AC19}">
      <dgm:prSet/>
      <dgm:spPr/>
      <dgm:t>
        <a:bodyPr/>
        <a:lstStyle/>
        <a:p>
          <a:endParaRPr lang="en-IN"/>
        </a:p>
      </dgm:t>
    </dgm:pt>
    <dgm:pt modelId="{684DDABA-6209-4EE0-B71C-85293047D21C}" type="sibTrans" cxnId="{81E171EB-635F-4A70-8D5C-E2B953A1AC19}">
      <dgm:prSet/>
      <dgm:spPr/>
      <dgm:t>
        <a:bodyPr/>
        <a:lstStyle/>
        <a:p>
          <a:endParaRPr lang="en-IN"/>
        </a:p>
      </dgm:t>
    </dgm:pt>
    <dgm:pt modelId="{D6D44A05-5F1C-47F2-ADE8-B08F85BAAB9C}">
      <dgm:prSet phldrT="[Text]" custT="1"/>
      <dgm:spPr/>
      <dgm:t>
        <a:bodyPr/>
        <a:lstStyle/>
        <a:p>
          <a:r>
            <a:rPr lang="en-US" sz="1400" dirty="0"/>
            <a:t>HGF secrete </a:t>
          </a:r>
          <a:r>
            <a:rPr lang="it-IT" sz="1400" dirty="0"/>
            <a:t>Il-1β, IL-6 and IL-8</a:t>
          </a:r>
          <a:endParaRPr lang="en-IN" sz="1400" dirty="0"/>
        </a:p>
      </dgm:t>
    </dgm:pt>
    <dgm:pt modelId="{6234EC75-79FF-4B09-B233-97379CEED165}" type="parTrans" cxnId="{93ED4652-4368-471F-B16C-F607F9665802}">
      <dgm:prSet/>
      <dgm:spPr/>
      <dgm:t>
        <a:bodyPr/>
        <a:lstStyle/>
        <a:p>
          <a:endParaRPr lang="en-IN"/>
        </a:p>
      </dgm:t>
    </dgm:pt>
    <dgm:pt modelId="{248BCFC0-C94B-4C12-8BA6-EC4429437BF3}" type="sibTrans" cxnId="{93ED4652-4368-471F-B16C-F607F9665802}">
      <dgm:prSet/>
      <dgm:spPr/>
      <dgm:t>
        <a:bodyPr/>
        <a:lstStyle/>
        <a:p>
          <a:endParaRPr lang="en-IN"/>
        </a:p>
      </dgm:t>
    </dgm:pt>
    <dgm:pt modelId="{60D223AC-1AFB-4F5B-B1C5-3D33FF1C6D38}">
      <dgm:prSet phldrT="[Text]" custT="1"/>
      <dgm:spPr/>
      <dgm:t>
        <a:bodyPr/>
        <a:lstStyle/>
        <a:p>
          <a:r>
            <a:rPr lang="en-US" sz="1400" dirty="0"/>
            <a:t>potent inducer of bone resorption by the stimulation of local Il-1α and Il-1β</a:t>
          </a:r>
          <a:endParaRPr lang="en-IN" sz="1400" dirty="0"/>
        </a:p>
      </dgm:t>
    </dgm:pt>
    <dgm:pt modelId="{90B96AAF-76F8-4566-AC98-60A445B27D9C}" type="parTrans" cxnId="{7888BECA-F8EF-4462-96FB-CF73D1DB4F56}">
      <dgm:prSet/>
      <dgm:spPr/>
      <dgm:t>
        <a:bodyPr/>
        <a:lstStyle/>
        <a:p>
          <a:endParaRPr lang="en-IN"/>
        </a:p>
      </dgm:t>
    </dgm:pt>
    <dgm:pt modelId="{D8157FBD-F994-4209-8F26-6E2403A72F3E}" type="sibTrans" cxnId="{7888BECA-F8EF-4462-96FB-CF73D1DB4F56}">
      <dgm:prSet/>
      <dgm:spPr/>
      <dgm:t>
        <a:bodyPr/>
        <a:lstStyle/>
        <a:p>
          <a:endParaRPr lang="en-IN"/>
        </a:p>
      </dgm:t>
    </dgm:pt>
    <dgm:pt modelId="{D809BEA4-C122-4E9E-B20D-CE5524594A4E}">
      <dgm:prSet phldrT="[Text]" custT="1"/>
      <dgm:spPr/>
      <dgm:t>
        <a:bodyPr/>
        <a:lstStyle/>
        <a:p>
          <a:r>
            <a:rPr lang="en-US" sz="1400"/>
            <a:t>composed </a:t>
          </a:r>
          <a:r>
            <a:rPr lang="en-US" sz="1400" dirty="0"/>
            <a:t>of </a:t>
          </a:r>
          <a:r>
            <a:rPr lang="en-US" sz="1400" dirty="0" err="1"/>
            <a:t>fimbrillin</a:t>
          </a:r>
          <a:r>
            <a:rPr lang="en-US" sz="1400" dirty="0"/>
            <a:t>.</a:t>
          </a:r>
          <a:endParaRPr lang="en-IN" sz="1400" dirty="0"/>
        </a:p>
      </dgm:t>
    </dgm:pt>
    <dgm:pt modelId="{8EFBB71A-0530-42CC-889D-64341AF985BD}" type="parTrans" cxnId="{D068C132-2FEC-49B0-A805-7B2E20FC850B}">
      <dgm:prSet/>
      <dgm:spPr/>
      <dgm:t>
        <a:bodyPr/>
        <a:lstStyle/>
        <a:p>
          <a:endParaRPr lang="en-IN"/>
        </a:p>
      </dgm:t>
    </dgm:pt>
    <dgm:pt modelId="{215DD828-9815-49D7-A4E3-E778E0F60B38}" type="sibTrans" cxnId="{D068C132-2FEC-49B0-A805-7B2E20FC850B}">
      <dgm:prSet/>
      <dgm:spPr/>
      <dgm:t>
        <a:bodyPr/>
        <a:lstStyle/>
        <a:p>
          <a:endParaRPr lang="en-IN"/>
        </a:p>
      </dgm:t>
    </dgm:pt>
    <dgm:pt modelId="{8663B743-296E-45E9-83C9-2120A9C3D151}" type="pres">
      <dgm:prSet presAssocID="{C0620DC5-86AB-4DD5-A204-0B4420904FE6}" presName="layout" presStyleCnt="0">
        <dgm:presLayoutVars>
          <dgm:chMax/>
          <dgm:chPref/>
          <dgm:dir/>
          <dgm:resizeHandles/>
        </dgm:presLayoutVars>
      </dgm:prSet>
      <dgm:spPr/>
    </dgm:pt>
    <dgm:pt modelId="{764BBCA4-5730-449F-B382-B717D33928F0}" type="pres">
      <dgm:prSet presAssocID="{1C8339B3-6148-4D60-A97E-A4B1926DC596}" presName="root" presStyleCnt="0">
        <dgm:presLayoutVars>
          <dgm:chMax/>
          <dgm:chPref/>
        </dgm:presLayoutVars>
      </dgm:prSet>
      <dgm:spPr/>
    </dgm:pt>
    <dgm:pt modelId="{F5178A54-B379-4330-B611-BD96D2A5F3C5}" type="pres">
      <dgm:prSet presAssocID="{1C8339B3-6148-4D60-A97E-A4B1926DC596}" presName="rootComposite" presStyleCnt="0">
        <dgm:presLayoutVars/>
      </dgm:prSet>
      <dgm:spPr/>
    </dgm:pt>
    <dgm:pt modelId="{2E5AC830-864D-48B8-BE1B-89613C48FB54}" type="pres">
      <dgm:prSet presAssocID="{1C8339B3-6148-4D60-A97E-A4B1926DC596}" presName="ParentAccent" presStyleLbl="alignNode1" presStyleIdx="0" presStyleCnt="3"/>
      <dgm:spPr/>
    </dgm:pt>
    <dgm:pt modelId="{AA3BFC36-42E6-434A-B02C-CB6AF8296FBD}" type="pres">
      <dgm:prSet presAssocID="{1C8339B3-6148-4D60-A97E-A4B1926DC596}" presName="ParentSmallAccent" presStyleLbl="fgAcc1" presStyleIdx="0" presStyleCnt="3"/>
      <dgm:spPr/>
    </dgm:pt>
    <dgm:pt modelId="{DC078FF4-1428-4F16-856F-4103C583803C}" type="pres">
      <dgm:prSet presAssocID="{1C8339B3-6148-4D60-A97E-A4B1926DC596}" presName="Parent" presStyleLbl="revTx" presStyleIdx="0" presStyleCnt="12">
        <dgm:presLayoutVars>
          <dgm:chMax/>
          <dgm:chPref val="4"/>
          <dgm:bulletEnabled val="1"/>
        </dgm:presLayoutVars>
      </dgm:prSet>
      <dgm:spPr/>
    </dgm:pt>
    <dgm:pt modelId="{1F96B524-D7A4-443D-8E5B-0EB13E777DE1}" type="pres">
      <dgm:prSet presAssocID="{1C8339B3-6148-4D60-A97E-A4B1926DC596}" presName="childShape" presStyleCnt="0">
        <dgm:presLayoutVars>
          <dgm:chMax val="0"/>
          <dgm:chPref val="0"/>
        </dgm:presLayoutVars>
      </dgm:prSet>
      <dgm:spPr/>
    </dgm:pt>
    <dgm:pt modelId="{B42B4691-6841-4DAB-96A9-0D40EAFCE5FF}" type="pres">
      <dgm:prSet presAssocID="{3061F540-7833-42FC-A4A8-4108E0AADC6D}" presName="childComposite" presStyleCnt="0">
        <dgm:presLayoutVars>
          <dgm:chMax val="0"/>
          <dgm:chPref val="0"/>
        </dgm:presLayoutVars>
      </dgm:prSet>
      <dgm:spPr/>
    </dgm:pt>
    <dgm:pt modelId="{FBADDFDF-A458-44EB-BA8C-E3A3F028136E}" type="pres">
      <dgm:prSet presAssocID="{3061F540-7833-42FC-A4A8-4108E0AADC6D}" presName="ChildAccent" presStyleLbl="solidFgAcc1" presStyleIdx="0" presStyleCnt="9"/>
      <dgm:spPr/>
    </dgm:pt>
    <dgm:pt modelId="{5DB144A0-FFCF-4172-9706-9616EE082335}" type="pres">
      <dgm:prSet presAssocID="{3061F540-7833-42FC-A4A8-4108E0AADC6D}" presName="Child" presStyleLbl="revTx" presStyleIdx="1" presStyleCnt="12" custScaleY="171466">
        <dgm:presLayoutVars>
          <dgm:chMax val="0"/>
          <dgm:chPref val="0"/>
          <dgm:bulletEnabled val="1"/>
        </dgm:presLayoutVars>
      </dgm:prSet>
      <dgm:spPr/>
    </dgm:pt>
    <dgm:pt modelId="{7E6F5516-0714-441E-B431-7D90CFE46572}" type="pres">
      <dgm:prSet presAssocID="{D809BEA4-C122-4E9E-B20D-CE5524594A4E}" presName="childComposite" presStyleCnt="0">
        <dgm:presLayoutVars>
          <dgm:chMax val="0"/>
          <dgm:chPref val="0"/>
        </dgm:presLayoutVars>
      </dgm:prSet>
      <dgm:spPr/>
    </dgm:pt>
    <dgm:pt modelId="{C21F5C83-F0D6-4AAE-A744-612847CEC6CA}" type="pres">
      <dgm:prSet presAssocID="{D809BEA4-C122-4E9E-B20D-CE5524594A4E}" presName="ChildAccent" presStyleLbl="solidFgAcc1" presStyleIdx="1" presStyleCnt="9"/>
      <dgm:spPr/>
    </dgm:pt>
    <dgm:pt modelId="{F432BBF7-1A75-47D1-BA60-03131442961E}" type="pres">
      <dgm:prSet presAssocID="{D809BEA4-C122-4E9E-B20D-CE5524594A4E}" presName="Child" presStyleLbl="revTx" presStyleIdx="2" presStyleCnt="12">
        <dgm:presLayoutVars>
          <dgm:chMax val="0"/>
          <dgm:chPref val="0"/>
          <dgm:bulletEnabled val="1"/>
        </dgm:presLayoutVars>
      </dgm:prSet>
      <dgm:spPr/>
    </dgm:pt>
    <dgm:pt modelId="{339B205B-1BEE-4504-96ED-D702E0165D53}" type="pres">
      <dgm:prSet presAssocID="{A5FE4300-4DA4-4CA0-B26F-8D0C8C588C54}" presName="childComposite" presStyleCnt="0">
        <dgm:presLayoutVars>
          <dgm:chMax val="0"/>
          <dgm:chPref val="0"/>
        </dgm:presLayoutVars>
      </dgm:prSet>
      <dgm:spPr/>
    </dgm:pt>
    <dgm:pt modelId="{8E2603F0-2111-40A1-8DE3-85149D3DBDC4}" type="pres">
      <dgm:prSet presAssocID="{A5FE4300-4DA4-4CA0-B26F-8D0C8C588C54}" presName="ChildAccent" presStyleLbl="solidFgAcc1" presStyleIdx="2" presStyleCnt="9"/>
      <dgm:spPr/>
    </dgm:pt>
    <dgm:pt modelId="{EBB93598-DFC2-485E-B248-8EE4E41596B4}" type="pres">
      <dgm:prSet presAssocID="{A5FE4300-4DA4-4CA0-B26F-8D0C8C588C54}" presName="Child" presStyleLbl="revTx" presStyleIdx="3" presStyleCnt="12" custScaleY="190116">
        <dgm:presLayoutVars>
          <dgm:chMax val="0"/>
          <dgm:chPref val="0"/>
          <dgm:bulletEnabled val="1"/>
        </dgm:presLayoutVars>
      </dgm:prSet>
      <dgm:spPr/>
    </dgm:pt>
    <dgm:pt modelId="{A76569AC-84BD-423B-9ED6-9E886A66539F}" type="pres">
      <dgm:prSet presAssocID="{2C35732B-48DA-446C-AE22-F959C1F7D784}" presName="root" presStyleCnt="0">
        <dgm:presLayoutVars>
          <dgm:chMax/>
          <dgm:chPref/>
        </dgm:presLayoutVars>
      </dgm:prSet>
      <dgm:spPr/>
    </dgm:pt>
    <dgm:pt modelId="{26500F51-5079-4A8F-A38A-62765EF9AB68}" type="pres">
      <dgm:prSet presAssocID="{2C35732B-48DA-446C-AE22-F959C1F7D784}" presName="rootComposite" presStyleCnt="0">
        <dgm:presLayoutVars/>
      </dgm:prSet>
      <dgm:spPr/>
    </dgm:pt>
    <dgm:pt modelId="{B67FB485-F189-4D07-AF68-5E5FBC16356C}" type="pres">
      <dgm:prSet presAssocID="{2C35732B-48DA-446C-AE22-F959C1F7D784}" presName="ParentAccent" presStyleLbl="alignNode1" presStyleIdx="1" presStyleCnt="3"/>
      <dgm:spPr/>
    </dgm:pt>
    <dgm:pt modelId="{CD6A6465-C767-4B66-A0D3-65B1F512CFA5}" type="pres">
      <dgm:prSet presAssocID="{2C35732B-48DA-446C-AE22-F959C1F7D784}" presName="ParentSmallAccent" presStyleLbl="fgAcc1" presStyleIdx="1" presStyleCnt="3"/>
      <dgm:spPr/>
    </dgm:pt>
    <dgm:pt modelId="{514D2DCF-302A-4F49-9853-BE05C5D99E34}" type="pres">
      <dgm:prSet presAssocID="{2C35732B-48DA-446C-AE22-F959C1F7D784}" presName="Parent" presStyleLbl="revTx" presStyleIdx="4" presStyleCnt="12">
        <dgm:presLayoutVars>
          <dgm:chMax/>
          <dgm:chPref val="4"/>
          <dgm:bulletEnabled val="1"/>
        </dgm:presLayoutVars>
      </dgm:prSet>
      <dgm:spPr/>
    </dgm:pt>
    <dgm:pt modelId="{CA5DDEBD-875C-4C62-8ACA-E0D8DD1BF1DD}" type="pres">
      <dgm:prSet presAssocID="{2C35732B-48DA-446C-AE22-F959C1F7D784}" presName="childShape" presStyleCnt="0">
        <dgm:presLayoutVars>
          <dgm:chMax val="0"/>
          <dgm:chPref val="0"/>
        </dgm:presLayoutVars>
      </dgm:prSet>
      <dgm:spPr/>
    </dgm:pt>
    <dgm:pt modelId="{AAB980EA-DCF0-4579-8FE1-FD75AC92C765}" type="pres">
      <dgm:prSet presAssocID="{5D13D712-D313-4D6A-AC72-8369F59D4E82}" presName="childComposite" presStyleCnt="0">
        <dgm:presLayoutVars>
          <dgm:chMax val="0"/>
          <dgm:chPref val="0"/>
        </dgm:presLayoutVars>
      </dgm:prSet>
      <dgm:spPr/>
    </dgm:pt>
    <dgm:pt modelId="{141C5FBC-39D9-458F-A60C-6AF71D79333F}" type="pres">
      <dgm:prSet presAssocID="{5D13D712-D313-4D6A-AC72-8369F59D4E82}" presName="ChildAccent" presStyleLbl="solidFgAcc1" presStyleIdx="3" presStyleCnt="9"/>
      <dgm:spPr/>
    </dgm:pt>
    <dgm:pt modelId="{018B6215-445C-467A-8A72-9352686735E0}" type="pres">
      <dgm:prSet presAssocID="{5D13D712-D313-4D6A-AC72-8369F59D4E82}" presName="Child" presStyleLbl="revTx" presStyleIdx="5" presStyleCnt="12">
        <dgm:presLayoutVars>
          <dgm:chMax val="0"/>
          <dgm:chPref val="0"/>
          <dgm:bulletEnabled val="1"/>
        </dgm:presLayoutVars>
      </dgm:prSet>
      <dgm:spPr/>
    </dgm:pt>
    <dgm:pt modelId="{0DA55A17-453A-4D5E-B1ED-91A0435ABD96}" type="pres">
      <dgm:prSet presAssocID="{9C8C652C-7EC7-417B-8BC2-2D82AA7E3009}" presName="childComposite" presStyleCnt="0">
        <dgm:presLayoutVars>
          <dgm:chMax val="0"/>
          <dgm:chPref val="0"/>
        </dgm:presLayoutVars>
      </dgm:prSet>
      <dgm:spPr/>
    </dgm:pt>
    <dgm:pt modelId="{4E3AFCCD-7B3A-41E8-9EA1-813BA1317685}" type="pres">
      <dgm:prSet presAssocID="{9C8C652C-7EC7-417B-8BC2-2D82AA7E3009}" presName="ChildAccent" presStyleLbl="solidFgAcc1" presStyleIdx="4" presStyleCnt="9"/>
      <dgm:spPr/>
    </dgm:pt>
    <dgm:pt modelId="{090C30D4-E598-4784-AC7B-C93FED6F6C79}" type="pres">
      <dgm:prSet presAssocID="{9C8C652C-7EC7-417B-8BC2-2D82AA7E3009}" presName="Child" presStyleLbl="revTx" presStyleIdx="6" presStyleCnt="12">
        <dgm:presLayoutVars>
          <dgm:chMax val="0"/>
          <dgm:chPref val="0"/>
          <dgm:bulletEnabled val="1"/>
        </dgm:presLayoutVars>
      </dgm:prSet>
      <dgm:spPr/>
    </dgm:pt>
    <dgm:pt modelId="{78D7D342-B548-44E7-A698-63F6200777CC}" type="pres">
      <dgm:prSet presAssocID="{5EE43659-C8C5-45BC-B000-C576C08C3DF4}" presName="childComposite" presStyleCnt="0">
        <dgm:presLayoutVars>
          <dgm:chMax val="0"/>
          <dgm:chPref val="0"/>
        </dgm:presLayoutVars>
      </dgm:prSet>
      <dgm:spPr/>
    </dgm:pt>
    <dgm:pt modelId="{54613988-08CB-49D3-8AB8-20751DA5548D}" type="pres">
      <dgm:prSet presAssocID="{5EE43659-C8C5-45BC-B000-C576C08C3DF4}" presName="ChildAccent" presStyleLbl="solidFgAcc1" presStyleIdx="5" presStyleCnt="9"/>
      <dgm:spPr/>
    </dgm:pt>
    <dgm:pt modelId="{F27F0A67-7A3B-4669-BA83-62EB62956E26}" type="pres">
      <dgm:prSet presAssocID="{5EE43659-C8C5-45BC-B000-C576C08C3DF4}" presName="Child" presStyleLbl="revTx" presStyleIdx="7" presStyleCnt="12">
        <dgm:presLayoutVars>
          <dgm:chMax val="0"/>
          <dgm:chPref val="0"/>
          <dgm:bulletEnabled val="1"/>
        </dgm:presLayoutVars>
      </dgm:prSet>
      <dgm:spPr/>
    </dgm:pt>
    <dgm:pt modelId="{21E8470A-A21F-47BD-98F1-AF6CAB951FAC}" type="pres">
      <dgm:prSet presAssocID="{165CD6D7-94E6-41E5-9365-956BBCB6414F}" presName="root" presStyleCnt="0">
        <dgm:presLayoutVars>
          <dgm:chMax/>
          <dgm:chPref/>
        </dgm:presLayoutVars>
      </dgm:prSet>
      <dgm:spPr/>
    </dgm:pt>
    <dgm:pt modelId="{7C0697CA-1060-46BC-A339-F3E286373876}" type="pres">
      <dgm:prSet presAssocID="{165CD6D7-94E6-41E5-9365-956BBCB6414F}" presName="rootComposite" presStyleCnt="0">
        <dgm:presLayoutVars/>
      </dgm:prSet>
      <dgm:spPr/>
    </dgm:pt>
    <dgm:pt modelId="{7B2DAFCE-A8BC-46C4-BBC5-159531918A2A}" type="pres">
      <dgm:prSet presAssocID="{165CD6D7-94E6-41E5-9365-956BBCB6414F}" presName="ParentAccent" presStyleLbl="alignNode1" presStyleIdx="2" presStyleCnt="3"/>
      <dgm:spPr/>
    </dgm:pt>
    <dgm:pt modelId="{BF89D989-9AD2-42E9-85F0-258731A49D12}" type="pres">
      <dgm:prSet presAssocID="{165CD6D7-94E6-41E5-9365-956BBCB6414F}" presName="ParentSmallAccent" presStyleLbl="fgAcc1" presStyleIdx="2" presStyleCnt="3"/>
      <dgm:spPr/>
    </dgm:pt>
    <dgm:pt modelId="{2DB8F668-564A-4D52-9A6F-939FD8E7E64B}" type="pres">
      <dgm:prSet presAssocID="{165CD6D7-94E6-41E5-9365-956BBCB6414F}" presName="Parent" presStyleLbl="revTx" presStyleIdx="8" presStyleCnt="12">
        <dgm:presLayoutVars>
          <dgm:chMax/>
          <dgm:chPref val="4"/>
          <dgm:bulletEnabled val="1"/>
        </dgm:presLayoutVars>
      </dgm:prSet>
      <dgm:spPr/>
    </dgm:pt>
    <dgm:pt modelId="{65C82FC0-B6DB-45DE-870E-ECAF5990860C}" type="pres">
      <dgm:prSet presAssocID="{165CD6D7-94E6-41E5-9365-956BBCB6414F}" presName="childShape" presStyleCnt="0">
        <dgm:presLayoutVars>
          <dgm:chMax val="0"/>
          <dgm:chPref val="0"/>
        </dgm:presLayoutVars>
      </dgm:prSet>
      <dgm:spPr/>
    </dgm:pt>
    <dgm:pt modelId="{57A54ABB-AF6F-4876-85CA-3EA36B799109}" type="pres">
      <dgm:prSet presAssocID="{3FFEAF7F-BA39-4148-92D3-E2D13EEE04AC}" presName="childComposite" presStyleCnt="0">
        <dgm:presLayoutVars>
          <dgm:chMax val="0"/>
          <dgm:chPref val="0"/>
        </dgm:presLayoutVars>
      </dgm:prSet>
      <dgm:spPr/>
    </dgm:pt>
    <dgm:pt modelId="{0BFE6C23-3432-47C1-8518-CC8B720D7531}" type="pres">
      <dgm:prSet presAssocID="{3FFEAF7F-BA39-4148-92D3-E2D13EEE04AC}" presName="ChildAccent" presStyleLbl="solidFgAcc1" presStyleIdx="6" presStyleCnt="9"/>
      <dgm:spPr/>
    </dgm:pt>
    <dgm:pt modelId="{592138D4-D325-4500-9E90-856385F0595B}" type="pres">
      <dgm:prSet presAssocID="{3FFEAF7F-BA39-4148-92D3-E2D13EEE04AC}" presName="Child" presStyleLbl="revTx" presStyleIdx="9" presStyleCnt="12">
        <dgm:presLayoutVars>
          <dgm:chMax val="0"/>
          <dgm:chPref val="0"/>
          <dgm:bulletEnabled val="1"/>
        </dgm:presLayoutVars>
      </dgm:prSet>
      <dgm:spPr/>
    </dgm:pt>
    <dgm:pt modelId="{8E0B7C0C-7D33-41CE-9CD3-AE624EFFCE18}" type="pres">
      <dgm:prSet presAssocID="{D6D44A05-5F1C-47F2-ADE8-B08F85BAAB9C}" presName="childComposite" presStyleCnt="0">
        <dgm:presLayoutVars>
          <dgm:chMax val="0"/>
          <dgm:chPref val="0"/>
        </dgm:presLayoutVars>
      </dgm:prSet>
      <dgm:spPr/>
    </dgm:pt>
    <dgm:pt modelId="{3046BB65-E964-4F77-A232-4DBACD839FBC}" type="pres">
      <dgm:prSet presAssocID="{D6D44A05-5F1C-47F2-ADE8-B08F85BAAB9C}" presName="ChildAccent" presStyleLbl="solidFgAcc1" presStyleIdx="7" presStyleCnt="9"/>
      <dgm:spPr/>
    </dgm:pt>
    <dgm:pt modelId="{9464657D-B0B0-4074-9011-3198D8C5D446}" type="pres">
      <dgm:prSet presAssocID="{D6D44A05-5F1C-47F2-ADE8-B08F85BAAB9C}" presName="Child" presStyleLbl="revTx" presStyleIdx="10" presStyleCnt="12">
        <dgm:presLayoutVars>
          <dgm:chMax val="0"/>
          <dgm:chPref val="0"/>
          <dgm:bulletEnabled val="1"/>
        </dgm:presLayoutVars>
      </dgm:prSet>
      <dgm:spPr/>
    </dgm:pt>
    <dgm:pt modelId="{214E0A8A-540A-408A-ABF6-9D084E6FE713}" type="pres">
      <dgm:prSet presAssocID="{60D223AC-1AFB-4F5B-B1C5-3D33FF1C6D38}" presName="childComposite" presStyleCnt="0">
        <dgm:presLayoutVars>
          <dgm:chMax val="0"/>
          <dgm:chPref val="0"/>
        </dgm:presLayoutVars>
      </dgm:prSet>
      <dgm:spPr/>
    </dgm:pt>
    <dgm:pt modelId="{4EDB91EE-01F7-4934-B92D-E6F7AFE80A41}" type="pres">
      <dgm:prSet presAssocID="{60D223AC-1AFB-4F5B-B1C5-3D33FF1C6D38}" presName="ChildAccent" presStyleLbl="solidFgAcc1" presStyleIdx="8" presStyleCnt="9"/>
      <dgm:spPr/>
    </dgm:pt>
    <dgm:pt modelId="{9E4BFE67-CCCE-4AEA-AD17-5FFECE0AC401}" type="pres">
      <dgm:prSet presAssocID="{60D223AC-1AFB-4F5B-B1C5-3D33FF1C6D38}" presName="Child" presStyleLbl="revTx" presStyleIdx="11" presStyleCnt="12">
        <dgm:presLayoutVars>
          <dgm:chMax val="0"/>
          <dgm:chPref val="0"/>
          <dgm:bulletEnabled val="1"/>
        </dgm:presLayoutVars>
      </dgm:prSet>
      <dgm:spPr/>
    </dgm:pt>
  </dgm:ptLst>
  <dgm:cxnLst>
    <dgm:cxn modelId="{7478850E-A18D-45B4-A8F6-31DF9B31AE6A}" srcId="{C0620DC5-86AB-4DD5-A204-0B4420904FE6}" destId="{1C8339B3-6148-4D60-A97E-A4B1926DC596}" srcOrd="0" destOrd="0" parTransId="{298AD388-2BA1-49C7-9A35-87B5B2AC16AD}" sibTransId="{1372D907-A11D-4974-8B5D-757699422620}"/>
    <dgm:cxn modelId="{D068C132-2FEC-49B0-A805-7B2E20FC850B}" srcId="{1C8339B3-6148-4D60-A97E-A4B1926DC596}" destId="{D809BEA4-C122-4E9E-B20D-CE5524594A4E}" srcOrd="1" destOrd="0" parTransId="{8EFBB71A-0530-42CC-889D-64341AF985BD}" sibTransId="{215DD828-9815-49D7-A4E3-E778E0F60B38}"/>
    <dgm:cxn modelId="{74B53F33-513F-4AC5-856C-9E655E25305E}" type="presOf" srcId="{C0620DC5-86AB-4DD5-A204-0B4420904FE6}" destId="{8663B743-296E-45E9-83C9-2120A9C3D151}" srcOrd="0" destOrd="0" presId="urn:microsoft.com/office/officeart/2008/layout/SquareAccentList"/>
    <dgm:cxn modelId="{ED707235-B237-4287-92BB-77D22618C053}" srcId="{1C8339B3-6148-4D60-A97E-A4B1926DC596}" destId="{A5FE4300-4DA4-4CA0-B26F-8D0C8C588C54}" srcOrd="2" destOrd="0" parTransId="{CB9B4F9C-6C2D-4E08-8586-164D36C0EF63}" sibTransId="{07A09E23-FF01-43A6-90DB-3B1581830975}"/>
    <dgm:cxn modelId="{E9997E3C-87DA-488A-AF5A-C4D5E81B2A6F}" type="presOf" srcId="{5EE43659-C8C5-45BC-B000-C576C08C3DF4}" destId="{F27F0A67-7A3B-4669-BA83-62EB62956E26}" srcOrd="0" destOrd="0" presId="urn:microsoft.com/office/officeart/2008/layout/SquareAccentList"/>
    <dgm:cxn modelId="{C67FE53D-02CC-47A3-A5E7-D329DE4D7464}" type="presOf" srcId="{5D13D712-D313-4D6A-AC72-8369F59D4E82}" destId="{018B6215-445C-467A-8A72-9352686735E0}" srcOrd="0" destOrd="0" presId="urn:microsoft.com/office/officeart/2008/layout/SquareAccentList"/>
    <dgm:cxn modelId="{25ACCB3E-0FD7-48EB-AF13-82D58D35BDBE}" srcId="{C0620DC5-86AB-4DD5-A204-0B4420904FE6}" destId="{2C35732B-48DA-446C-AE22-F959C1F7D784}" srcOrd="1" destOrd="0" parTransId="{8E0E349E-A5C1-4D6C-B51A-22227D4240A8}" sibTransId="{3354775C-6B77-4462-9392-ECA9EC43DAE4}"/>
    <dgm:cxn modelId="{38486660-090F-43FD-909A-9AABE09C9BDC}" type="presOf" srcId="{165CD6D7-94E6-41E5-9365-956BBCB6414F}" destId="{2DB8F668-564A-4D52-9A6F-939FD8E7E64B}" srcOrd="0" destOrd="0" presId="urn:microsoft.com/office/officeart/2008/layout/SquareAccentList"/>
    <dgm:cxn modelId="{785AB063-B56E-4775-8E40-02A52E376D70}" type="presOf" srcId="{2C35732B-48DA-446C-AE22-F959C1F7D784}" destId="{514D2DCF-302A-4F49-9853-BE05C5D99E34}" srcOrd="0" destOrd="0" presId="urn:microsoft.com/office/officeart/2008/layout/SquareAccentList"/>
    <dgm:cxn modelId="{E2BB7049-F43F-41F1-B8D9-657D3741DBC9}" type="presOf" srcId="{3061F540-7833-42FC-A4A8-4108E0AADC6D}" destId="{5DB144A0-FFCF-4172-9706-9616EE082335}" srcOrd="0" destOrd="0" presId="urn:microsoft.com/office/officeart/2008/layout/SquareAccentList"/>
    <dgm:cxn modelId="{93ED4652-4368-471F-B16C-F607F9665802}" srcId="{165CD6D7-94E6-41E5-9365-956BBCB6414F}" destId="{D6D44A05-5F1C-47F2-ADE8-B08F85BAAB9C}" srcOrd="1" destOrd="0" parTransId="{6234EC75-79FF-4B09-B233-97379CEED165}" sibTransId="{248BCFC0-C94B-4C12-8BA6-EC4429437BF3}"/>
    <dgm:cxn modelId="{E9CE5B53-074E-420D-B0DC-19A5B4EF520B}" type="presOf" srcId="{A5FE4300-4DA4-4CA0-B26F-8D0C8C588C54}" destId="{EBB93598-DFC2-485E-B248-8EE4E41596B4}" srcOrd="0" destOrd="0" presId="urn:microsoft.com/office/officeart/2008/layout/SquareAccentList"/>
    <dgm:cxn modelId="{C08CEE54-3633-497C-995B-0BFC36248317}" type="presOf" srcId="{3FFEAF7F-BA39-4148-92D3-E2D13EEE04AC}" destId="{592138D4-D325-4500-9E90-856385F0595B}" srcOrd="0" destOrd="0" presId="urn:microsoft.com/office/officeart/2008/layout/SquareAccentList"/>
    <dgm:cxn modelId="{E4B58A80-0056-4136-9D4F-4B99C438DA10}" type="presOf" srcId="{1C8339B3-6148-4D60-A97E-A4B1926DC596}" destId="{DC078FF4-1428-4F16-856F-4103C583803C}" srcOrd="0" destOrd="0" presId="urn:microsoft.com/office/officeart/2008/layout/SquareAccentList"/>
    <dgm:cxn modelId="{58968F86-C108-4E5B-B43C-B6ADF65753F6}" srcId="{1C8339B3-6148-4D60-A97E-A4B1926DC596}" destId="{3061F540-7833-42FC-A4A8-4108E0AADC6D}" srcOrd="0" destOrd="0" parTransId="{2B53C4F3-0196-4529-8570-9F0A82D6120D}" sibTransId="{9671DCE2-F8DC-4E81-B051-6D280B2AAE76}"/>
    <dgm:cxn modelId="{E8045DAF-DE1E-4BE3-9C66-C05AAC3FE951}" type="presOf" srcId="{D6D44A05-5F1C-47F2-ADE8-B08F85BAAB9C}" destId="{9464657D-B0B0-4074-9011-3198D8C5D446}" srcOrd="0" destOrd="0" presId="urn:microsoft.com/office/officeart/2008/layout/SquareAccentList"/>
    <dgm:cxn modelId="{7888BECA-F8EF-4462-96FB-CF73D1DB4F56}" srcId="{165CD6D7-94E6-41E5-9365-956BBCB6414F}" destId="{60D223AC-1AFB-4F5B-B1C5-3D33FF1C6D38}" srcOrd="2" destOrd="0" parTransId="{90B96AAF-76F8-4566-AC98-60A445B27D9C}" sibTransId="{D8157FBD-F994-4209-8F26-6E2403A72F3E}"/>
    <dgm:cxn modelId="{1E8385CE-4854-4EE3-8FB0-BFB60C314AC1}" srcId="{2C35732B-48DA-446C-AE22-F959C1F7D784}" destId="{5D13D712-D313-4D6A-AC72-8369F59D4E82}" srcOrd="0" destOrd="0" parTransId="{A7758F1A-09B8-486F-B96E-F5AE78B8F6C3}" sibTransId="{01D7D007-C767-4204-ACB8-52F7540CA853}"/>
    <dgm:cxn modelId="{6CC2D5D4-DE92-43D6-83B4-95ED05CE9565}" type="presOf" srcId="{60D223AC-1AFB-4F5B-B1C5-3D33FF1C6D38}" destId="{9E4BFE67-CCCE-4AEA-AD17-5FFECE0AC401}" srcOrd="0" destOrd="0" presId="urn:microsoft.com/office/officeart/2008/layout/SquareAccentList"/>
    <dgm:cxn modelId="{97DE86DA-93DB-444A-9275-0318120828E3}" type="presOf" srcId="{9C8C652C-7EC7-417B-8BC2-2D82AA7E3009}" destId="{090C30D4-E598-4784-AC7B-C93FED6F6C79}" srcOrd="0" destOrd="0" presId="urn:microsoft.com/office/officeart/2008/layout/SquareAccentList"/>
    <dgm:cxn modelId="{766706E3-EA46-492B-8E03-C21732161737}" srcId="{C0620DC5-86AB-4DD5-A204-0B4420904FE6}" destId="{165CD6D7-94E6-41E5-9365-956BBCB6414F}" srcOrd="2" destOrd="0" parTransId="{24B7B2FC-520D-4FA7-8001-4EA509CC35C2}" sibTransId="{02D7E368-7361-418F-8E3D-E78BE6E17B47}"/>
    <dgm:cxn modelId="{81E171EB-635F-4A70-8D5C-E2B953A1AC19}" srcId="{165CD6D7-94E6-41E5-9365-956BBCB6414F}" destId="{3FFEAF7F-BA39-4148-92D3-E2D13EEE04AC}" srcOrd="0" destOrd="0" parTransId="{1AF7C1DD-C984-49E0-A84F-DE45F19635AB}" sibTransId="{684DDABA-6209-4EE0-B71C-85293047D21C}"/>
    <dgm:cxn modelId="{B5FFE7EB-D6DC-4EC5-8275-791F629AD813}" type="presOf" srcId="{D809BEA4-C122-4E9E-B20D-CE5524594A4E}" destId="{F432BBF7-1A75-47D1-BA60-03131442961E}" srcOrd="0" destOrd="0" presId="urn:microsoft.com/office/officeart/2008/layout/SquareAccentList"/>
    <dgm:cxn modelId="{254E81EF-98B4-4B05-816E-5527D00338E2}" srcId="{2C35732B-48DA-446C-AE22-F959C1F7D784}" destId="{5EE43659-C8C5-45BC-B000-C576C08C3DF4}" srcOrd="2" destOrd="0" parTransId="{6E15DFB4-3D9C-4FEF-842F-03499032E6B5}" sibTransId="{79DA5037-7099-452D-BD28-D9A698AB3702}"/>
    <dgm:cxn modelId="{00DD68F8-5182-45F8-88F5-30D98855CBB6}" srcId="{2C35732B-48DA-446C-AE22-F959C1F7D784}" destId="{9C8C652C-7EC7-417B-8BC2-2D82AA7E3009}" srcOrd="1" destOrd="0" parTransId="{75629F78-AD08-4053-A091-E439DB3C58F4}" sibTransId="{2BDFCCF4-3B1F-4090-ACCE-8620132D08DD}"/>
    <dgm:cxn modelId="{57ABB267-ABAA-438D-AF70-BB4A6A46D31E}" type="presParOf" srcId="{8663B743-296E-45E9-83C9-2120A9C3D151}" destId="{764BBCA4-5730-449F-B382-B717D33928F0}" srcOrd="0" destOrd="0" presId="urn:microsoft.com/office/officeart/2008/layout/SquareAccentList"/>
    <dgm:cxn modelId="{E19858B8-CEA0-4D89-9EF2-245153107231}" type="presParOf" srcId="{764BBCA4-5730-449F-B382-B717D33928F0}" destId="{F5178A54-B379-4330-B611-BD96D2A5F3C5}" srcOrd="0" destOrd="0" presId="urn:microsoft.com/office/officeart/2008/layout/SquareAccentList"/>
    <dgm:cxn modelId="{3019B20F-0326-428E-8E29-B9B0D8CE2F1B}" type="presParOf" srcId="{F5178A54-B379-4330-B611-BD96D2A5F3C5}" destId="{2E5AC830-864D-48B8-BE1B-89613C48FB54}" srcOrd="0" destOrd="0" presId="urn:microsoft.com/office/officeart/2008/layout/SquareAccentList"/>
    <dgm:cxn modelId="{1A1E197E-27F8-4E9A-AEE2-ADD91B720329}" type="presParOf" srcId="{F5178A54-B379-4330-B611-BD96D2A5F3C5}" destId="{AA3BFC36-42E6-434A-B02C-CB6AF8296FBD}" srcOrd="1" destOrd="0" presId="urn:microsoft.com/office/officeart/2008/layout/SquareAccentList"/>
    <dgm:cxn modelId="{14ED9E19-68AD-4070-86F6-5561085AA6EB}" type="presParOf" srcId="{F5178A54-B379-4330-B611-BD96D2A5F3C5}" destId="{DC078FF4-1428-4F16-856F-4103C583803C}" srcOrd="2" destOrd="0" presId="urn:microsoft.com/office/officeart/2008/layout/SquareAccentList"/>
    <dgm:cxn modelId="{6BF4C905-D7AC-4BED-93A9-E33DA6349831}" type="presParOf" srcId="{764BBCA4-5730-449F-B382-B717D33928F0}" destId="{1F96B524-D7A4-443D-8E5B-0EB13E777DE1}" srcOrd="1" destOrd="0" presId="urn:microsoft.com/office/officeart/2008/layout/SquareAccentList"/>
    <dgm:cxn modelId="{1426663D-D60B-4F32-91DB-CA5835E6AACF}" type="presParOf" srcId="{1F96B524-D7A4-443D-8E5B-0EB13E777DE1}" destId="{B42B4691-6841-4DAB-96A9-0D40EAFCE5FF}" srcOrd="0" destOrd="0" presId="urn:microsoft.com/office/officeart/2008/layout/SquareAccentList"/>
    <dgm:cxn modelId="{3377B0E3-4F73-464D-B5E4-986E21E574B0}" type="presParOf" srcId="{B42B4691-6841-4DAB-96A9-0D40EAFCE5FF}" destId="{FBADDFDF-A458-44EB-BA8C-E3A3F028136E}" srcOrd="0" destOrd="0" presId="urn:microsoft.com/office/officeart/2008/layout/SquareAccentList"/>
    <dgm:cxn modelId="{30F67C29-5C0B-479C-8C46-DFC77076BBB1}" type="presParOf" srcId="{B42B4691-6841-4DAB-96A9-0D40EAFCE5FF}" destId="{5DB144A0-FFCF-4172-9706-9616EE082335}" srcOrd="1" destOrd="0" presId="urn:microsoft.com/office/officeart/2008/layout/SquareAccentList"/>
    <dgm:cxn modelId="{4BC137B0-80F7-427E-AFFC-EFB71D1D585B}" type="presParOf" srcId="{1F96B524-D7A4-443D-8E5B-0EB13E777DE1}" destId="{7E6F5516-0714-441E-B431-7D90CFE46572}" srcOrd="1" destOrd="0" presId="urn:microsoft.com/office/officeart/2008/layout/SquareAccentList"/>
    <dgm:cxn modelId="{3280F763-159E-43E8-A092-80C9EA93CA9B}" type="presParOf" srcId="{7E6F5516-0714-441E-B431-7D90CFE46572}" destId="{C21F5C83-F0D6-4AAE-A744-612847CEC6CA}" srcOrd="0" destOrd="0" presId="urn:microsoft.com/office/officeart/2008/layout/SquareAccentList"/>
    <dgm:cxn modelId="{2DCC97EF-19B0-4135-B8D5-AA8771E8152D}" type="presParOf" srcId="{7E6F5516-0714-441E-B431-7D90CFE46572}" destId="{F432BBF7-1A75-47D1-BA60-03131442961E}" srcOrd="1" destOrd="0" presId="urn:microsoft.com/office/officeart/2008/layout/SquareAccentList"/>
    <dgm:cxn modelId="{2D3B9EE2-2226-443A-944E-14B3E213A956}" type="presParOf" srcId="{1F96B524-D7A4-443D-8E5B-0EB13E777DE1}" destId="{339B205B-1BEE-4504-96ED-D702E0165D53}" srcOrd="2" destOrd="0" presId="urn:microsoft.com/office/officeart/2008/layout/SquareAccentList"/>
    <dgm:cxn modelId="{8C4F8190-F6AC-420C-A60D-BCC0C53E42D4}" type="presParOf" srcId="{339B205B-1BEE-4504-96ED-D702E0165D53}" destId="{8E2603F0-2111-40A1-8DE3-85149D3DBDC4}" srcOrd="0" destOrd="0" presId="urn:microsoft.com/office/officeart/2008/layout/SquareAccentList"/>
    <dgm:cxn modelId="{059949A7-870D-4564-B113-5E8DF49AEAD6}" type="presParOf" srcId="{339B205B-1BEE-4504-96ED-D702E0165D53}" destId="{EBB93598-DFC2-485E-B248-8EE4E41596B4}" srcOrd="1" destOrd="0" presId="urn:microsoft.com/office/officeart/2008/layout/SquareAccentList"/>
    <dgm:cxn modelId="{6A57F35A-09CE-4B9C-BE6B-5B7601E1BC00}" type="presParOf" srcId="{8663B743-296E-45E9-83C9-2120A9C3D151}" destId="{A76569AC-84BD-423B-9ED6-9E886A66539F}" srcOrd="1" destOrd="0" presId="urn:microsoft.com/office/officeart/2008/layout/SquareAccentList"/>
    <dgm:cxn modelId="{D5F5F2D7-7202-4AD6-863A-43AA91116D25}" type="presParOf" srcId="{A76569AC-84BD-423B-9ED6-9E886A66539F}" destId="{26500F51-5079-4A8F-A38A-62765EF9AB68}" srcOrd="0" destOrd="0" presId="urn:microsoft.com/office/officeart/2008/layout/SquareAccentList"/>
    <dgm:cxn modelId="{17FDFA73-1F4B-42FC-B810-850C33318CEA}" type="presParOf" srcId="{26500F51-5079-4A8F-A38A-62765EF9AB68}" destId="{B67FB485-F189-4D07-AF68-5E5FBC16356C}" srcOrd="0" destOrd="0" presId="urn:microsoft.com/office/officeart/2008/layout/SquareAccentList"/>
    <dgm:cxn modelId="{03468272-1D06-4D4C-BA6F-6BB2B624650D}" type="presParOf" srcId="{26500F51-5079-4A8F-A38A-62765EF9AB68}" destId="{CD6A6465-C767-4B66-A0D3-65B1F512CFA5}" srcOrd="1" destOrd="0" presId="urn:microsoft.com/office/officeart/2008/layout/SquareAccentList"/>
    <dgm:cxn modelId="{8DD46E70-ECA0-4EE5-B721-94E741FBBE35}" type="presParOf" srcId="{26500F51-5079-4A8F-A38A-62765EF9AB68}" destId="{514D2DCF-302A-4F49-9853-BE05C5D99E34}" srcOrd="2" destOrd="0" presId="urn:microsoft.com/office/officeart/2008/layout/SquareAccentList"/>
    <dgm:cxn modelId="{39A6148D-7A47-4D3E-A2AB-CBA0E4BE1D89}" type="presParOf" srcId="{A76569AC-84BD-423B-9ED6-9E886A66539F}" destId="{CA5DDEBD-875C-4C62-8ACA-E0D8DD1BF1DD}" srcOrd="1" destOrd="0" presId="urn:microsoft.com/office/officeart/2008/layout/SquareAccentList"/>
    <dgm:cxn modelId="{0E7DDDBC-99CC-4DBD-A9BD-0ADA7B6AADFB}" type="presParOf" srcId="{CA5DDEBD-875C-4C62-8ACA-E0D8DD1BF1DD}" destId="{AAB980EA-DCF0-4579-8FE1-FD75AC92C765}" srcOrd="0" destOrd="0" presId="urn:microsoft.com/office/officeart/2008/layout/SquareAccentList"/>
    <dgm:cxn modelId="{3A4AE94F-50AB-4763-989B-F4FD15BE7EF3}" type="presParOf" srcId="{AAB980EA-DCF0-4579-8FE1-FD75AC92C765}" destId="{141C5FBC-39D9-458F-A60C-6AF71D79333F}" srcOrd="0" destOrd="0" presId="urn:microsoft.com/office/officeart/2008/layout/SquareAccentList"/>
    <dgm:cxn modelId="{3D43645C-004D-4A0F-B203-6422CFDCB76F}" type="presParOf" srcId="{AAB980EA-DCF0-4579-8FE1-FD75AC92C765}" destId="{018B6215-445C-467A-8A72-9352686735E0}" srcOrd="1" destOrd="0" presId="urn:microsoft.com/office/officeart/2008/layout/SquareAccentList"/>
    <dgm:cxn modelId="{7FCA8817-3F7D-489B-A9B3-1F19B799D710}" type="presParOf" srcId="{CA5DDEBD-875C-4C62-8ACA-E0D8DD1BF1DD}" destId="{0DA55A17-453A-4D5E-B1ED-91A0435ABD96}" srcOrd="1" destOrd="0" presId="urn:microsoft.com/office/officeart/2008/layout/SquareAccentList"/>
    <dgm:cxn modelId="{73B84699-5B5F-4810-BB31-338CC5971CDA}" type="presParOf" srcId="{0DA55A17-453A-4D5E-B1ED-91A0435ABD96}" destId="{4E3AFCCD-7B3A-41E8-9EA1-813BA1317685}" srcOrd="0" destOrd="0" presId="urn:microsoft.com/office/officeart/2008/layout/SquareAccentList"/>
    <dgm:cxn modelId="{1235A90B-825F-405F-9E2E-8598E29B25F7}" type="presParOf" srcId="{0DA55A17-453A-4D5E-B1ED-91A0435ABD96}" destId="{090C30D4-E598-4784-AC7B-C93FED6F6C79}" srcOrd="1" destOrd="0" presId="urn:microsoft.com/office/officeart/2008/layout/SquareAccentList"/>
    <dgm:cxn modelId="{1FBE478A-F727-4E9E-AF43-DF4DBCDB63E0}" type="presParOf" srcId="{CA5DDEBD-875C-4C62-8ACA-E0D8DD1BF1DD}" destId="{78D7D342-B548-44E7-A698-63F6200777CC}" srcOrd="2" destOrd="0" presId="urn:microsoft.com/office/officeart/2008/layout/SquareAccentList"/>
    <dgm:cxn modelId="{7C8B172B-15D9-4272-AAB3-04FB5845254F}" type="presParOf" srcId="{78D7D342-B548-44E7-A698-63F6200777CC}" destId="{54613988-08CB-49D3-8AB8-20751DA5548D}" srcOrd="0" destOrd="0" presId="urn:microsoft.com/office/officeart/2008/layout/SquareAccentList"/>
    <dgm:cxn modelId="{CFB78037-B42B-414D-8020-946BBC2E7CDE}" type="presParOf" srcId="{78D7D342-B548-44E7-A698-63F6200777CC}" destId="{F27F0A67-7A3B-4669-BA83-62EB62956E26}" srcOrd="1" destOrd="0" presId="urn:microsoft.com/office/officeart/2008/layout/SquareAccentList"/>
    <dgm:cxn modelId="{08172F12-0B07-4867-8F7A-CBE2FF0D3D68}" type="presParOf" srcId="{8663B743-296E-45E9-83C9-2120A9C3D151}" destId="{21E8470A-A21F-47BD-98F1-AF6CAB951FAC}" srcOrd="2" destOrd="0" presId="urn:microsoft.com/office/officeart/2008/layout/SquareAccentList"/>
    <dgm:cxn modelId="{B9A5D6F7-3BC0-48D2-8D43-B5CFDF920FBE}" type="presParOf" srcId="{21E8470A-A21F-47BD-98F1-AF6CAB951FAC}" destId="{7C0697CA-1060-46BC-A339-F3E286373876}" srcOrd="0" destOrd="0" presId="urn:microsoft.com/office/officeart/2008/layout/SquareAccentList"/>
    <dgm:cxn modelId="{9BA0A746-C6BA-489A-8040-ABCD98A26306}" type="presParOf" srcId="{7C0697CA-1060-46BC-A339-F3E286373876}" destId="{7B2DAFCE-A8BC-46C4-BBC5-159531918A2A}" srcOrd="0" destOrd="0" presId="urn:microsoft.com/office/officeart/2008/layout/SquareAccentList"/>
    <dgm:cxn modelId="{E4C44235-1B15-44A7-A73D-3622202B3D2F}" type="presParOf" srcId="{7C0697CA-1060-46BC-A339-F3E286373876}" destId="{BF89D989-9AD2-42E9-85F0-258731A49D12}" srcOrd="1" destOrd="0" presId="urn:microsoft.com/office/officeart/2008/layout/SquareAccentList"/>
    <dgm:cxn modelId="{5FB9AFC5-B2AF-494E-B089-6ADA73485E04}" type="presParOf" srcId="{7C0697CA-1060-46BC-A339-F3E286373876}" destId="{2DB8F668-564A-4D52-9A6F-939FD8E7E64B}" srcOrd="2" destOrd="0" presId="urn:microsoft.com/office/officeart/2008/layout/SquareAccentList"/>
    <dgm:cxn modelId="{A1DDA9C3-723F-47BB-9366-AB20CC86180E}" type="presParOf" srcId="{21E8470A-A21F-47BD-98F1-AF6CAB951FAC}" destId="{65C82FC0-B6DB-45DE-870E-ECAF5990860C}" srcOrd="1" destOrd="0" presId="urn:microsoft.com/office/officeart/2008/layout/SquareAccentList"/>
    <dgm:cxn modelId="{9119F643-DBB1-403B-9457-82C6C874A011}" type="presParOf" srcId="{65C82FC0-B6DB-45DE-870E-ECAF5990860C}" destId="{57A54ABB-AF6F-4876-85CA-3EA36B799109}" srcOrd="0" destOrd="0" presId="urn:microsoft.com/office/officeart/2008/layout/SquareAccentList"/>
    <dgm:cxn modelId="{9A194B4B-7818-4400-8FB6-C28826A3A95C}" type="presParOf" srcId="{57A54ABB-AF6F-4876-85CA-3EA36B799109}" destId="{0BFE6C23-3432-47C1-8518-CC8B720D7531}" srcOrd="0" destOrd="0" presId="urn:microsoft.com/office/officeart/2008/layout/SquareAccentList"/>
    <dgm:cxn modelId="{3256885C-AD58-4395-9909-50CA6D2FEBFE}" type="presParOf" srcId="{57A54ABB-AF6F-4876-85CA-3EA36B799109}" destId="{592138D4-D325-4500-9E90-856385F0595B}" srcOrd="1" destOrd="0" presId="urn:microsoft.com/office/officeart/2008/layout/SquareAccentList"/>
    <dgm:cxn modelId="{95F69ECE-01DB-4FFE-BE2E-2C3268F7D155}" type="presParOf" srcId="{65C82FC0-B6DB-45DE-870E-ECAF5990860C}" destId="{8E0B7C0C-7D33-41CE-9CD3-AE624EFFCE18}" srcOrd="1" destOrd="0" presId="urn:microsoft.com/office/officeart/2008/layout/SquareAccentList"/>
    <dgm:cxn modelId="{AE2540EC-EEF5-4983-A3F7-C7AC6A1CADE8}" type="presParOf" srcId="{8E0B7C0C-7D33-41CE-9CD3-AE624EFFCE18}" destId="{3046BB65-E964-4F77-A232-4DBACD839FBC}" srcOrd="0" destOrd="0" presId="urn:microsoft.com/office/officeart/2008/layout/SquareAccentList"/>
    <dgm:cxn modelId="{82F5302B-490F-4C2A-859D-AFE7FFCFF3FF}" type="presParOf" srcId="{8E0B7C0C-7D33-41CE-9CD3-AE624EFFCE18}" destId="{9464657D-B0B0-4074-9011-3198D8C5D446}" srcOrd="1" destOrd="0" presId="urn:microsoft.com/office/officeart/2008/layout/SquareAccentList"/>
    <dgm:cxn modelId="{0FBD7CD0-AEE8-4CFC-91AD-CF1EF11B901F}" type="presParOf" srcId="{65C82FC0-B6DB-45DE-870E-ECAF5990860C}" destId="{214E0A8A-540A-408A-ABF6-9D084E6FE713}" srcOrd="2" destOrd="0" presId="urn:microsoft.com/office/officeart/2008/layout/SquareAccentList"/>
    <dgm:cxn modelId="{98583924-7EE7-430A-904D-FADF79DCF1AF}" type="presParOf" srcId="{214E0A8A-540A-408A-ABF6-9D084E6FE713}" destId="{4EDB91EE-01F7-4934-B92D-E6F7AFE80A41}" srcOrd="0" destOrd="0" presId="urn:microsoft.com/office/officeart/2008/layout/SquareAccentList"/>
    <dgm:cxn modelId="{A7DD6BEB-5911-42FF-9D18-BDD3080F69A2}" type="presParOf" srcId="{214E0A8A-540A-408A-ABF6-9D084E6FE713}" destId="{9E4BFE67-CCCE-4AEA-AD17-5FFECE0AC40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B79BB9-8D2D-4EFA-9BF6-7AEAC4C25C5E}"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n-IN"/>
        </a:p>
      </dgm:t>
    </dgm:pt>
    <dgm:pt modelId="{D0E7F490-2217-493F-A5E3-016E16592609}">
      <dgm:prSet phldrT="[Text]"/>
      <dgm:spPr/>
      <dgm:t>
        <a:bodyPr/>
        <a:lstStyle/>
        <a:p>
          <a:r>
            <a:rPr lang="en-IN" dirty="0"/>
            <a:t>HAEMAGGLUTININS</a:t>
          </a:r>
        </a:p>
      </dgm:t>
    </dgm:pt>
    <dgm:pt modelId="{B3EA84B1-0D62-4A40-8413-2F9B2CF8E6DA}" type="parTrans" cxnId="{9C2A377E-4A3A-4613-B2F6-772CF6151113}">
      <dgm:prSet/>
      <dgm:spPr/>
      <dgm:t>
        <a:bodyPr/>
        <a:lstStyle/>
        <a:p>
          <a:endParaRPr lang="en-IN"/>
        </a:p>
      </dgm:t>
    </dgm:pt>
    <dgm:pt modelId="{103B1D15-8B36-4349-9ADA-DDC87F9D01D8}" type="sibTrans" cxnId="{9C2A377E-4A3A-4613-B2F6-772CF6151113}">
      <dgm:prSet/>
      <dgm:spPr/>
      <dgm:t>
        <a:bodyPr/>
        <a:lstStyle/>
        <a:p>
          <a:endParaRPr lang="en-IN"/>
        </a:p>
      </dgm:t>
    </dgm:pt>
    <dgm:pt modelId="{3E345998-30AB-4AAB-9C0B-9062CE25BE13}">
      <dgm:prSet phldrT="[Text]"/>
      <dgm:spPr/>
      <dgm:t>
        <a:bodyPr/>
        <a:lstStyle/>
        <a:p>
          <a:r>
            <a:rPr lang="en-IN" dirty="0"/>
            <a:t>A surface antigen.</a:t>
          </a:r>
        </a:p>
      </dgm:t>
    </dgm:pt>
    <dgm:pt modelId="{F1378D7F-69FA-4A21-AE2D-ABC52FB37140}" type="parTrans" cxnId="{E476057F-D91D-484F-8478-B8991F4F761C}">
      <dgm:prSet/>
      <dgm:spPr/>
      <dgm:t>
        <a:bodyPr/>
        <a:lstStyle/>
        <a:p>
          <a:endParaRPr lang="en-IN"/>
        </a:p>
      </dgm:t>
    </dgm:pt>
    <dgm:pt modelId="{75AF1A7D-13E7-4776-B44E-A91334778D0C}" type="sibTrans" cxnId="{E476057F-D91D-484F-8478-B8991F4F761C}">
      <dgm:prSet/>
      <dgm:spPr/>
      <dgm:t>
        <a:bodyPr/>
        <a:lstStyle/>
        <a:p>
          <a:endParaRPr lang="en-IN"/>
        </a:p>
      </dgm:t>
    </dgm:pt>
    <dgm:pt modelId="{509D05BA-704D-48A1-BAE5-076E922C3DAC}">
      <dgm:prSet phldrT="[Text]"/>
      <dgm:spPr/>
      <dgm:t>
        <a:bodyPr/>
        <a:lstStyle/>
        <a:p>
          <a:r>
            <a:rPr lang="en-IN" dirty="0"/>
            <a:t>Inhibit </a:t>
          </a:r>
          <a:r>
            <a:rPr lang="en-US" dirty="0" err="1"/>
            <a:t>haemagglutination</a:t>
          </a:r>
          <a:r>
            <a:rPr lang="en-US" dirty="0"/>
            <a:t> and binding of P. </a:t>
          </a:r>
          <a:r>
            <a:rPr lang="en-US" dirty="0" err="1"/>
            <a:t>Gingivalis</a:t>
          </a:r>
          <a:r>
            <a:rPr lang="en-US" dirty="0"/>
            <a:t> to epithelial cells</a:t>
          </a:r>
          <a:endParaRPr lang="en-IN" dirty="0"/>
        </a:p>
      </dgm:t>
    </dgm:pt>
    <dgm:pt modelId="{69B833A2-9E7C-42E0-BC9B-EB7391CBBE2B}" type="parTrans" cxnId="{AC81DFF5-96E1-486E-BD86-343470BA9D66}">
      <dgm:prSet/>
      <dgm:spPr/>
      <dgm:t>
        <a:bodyPr/>
        <a:lstStyle/>
        <a:p>
          <a:endParaRPr lang="en-IN"/>
        </a:p>
      </dgm:t>
    </dgm:pt>
    <dgm:pt modelId="{553FF583-1827-4C2E-83CE-A324337823A8}" type="sibTrans" cxnId="{AC81DFF5-96E1-486E-BD86-343470BA9D66}">
      <dgm:prSet/>
      <dgm:spPr/>
      <dgm:t>
        <a:bodyPr/>
        <a:lstStyle/>
        <a:p>
          <a:endParaRPr lang="en-IN"/>
        </a:p>
      </dgm:t>
    </dgm:pt>
    <dgm:pt modelId="{18B02D5A-5DC6-4855-BA7F-1F0A8EFD1D61}" type="pres">
      <dgm:prSet presAssocID="{54B79BB9-8D2D-4EFA-9BF6-7AEAC4C25C5E}" presName="linear" presStyleCnt="0">
        <dgm:presLayoutVars>
          <dgm:animLvl val="lvl"/>
          <dgm:resizeHandles val="exact"/>
        </dgm:presLayoutVars>
      </dgm:prSet>
      <dgm:spPr/>
    </dgm:pt>
    <dgm:pt modelId="{1317B106-1DBC-4F2D-8AFE-E3D9DE9B5BCA}" type="pres">
      <dgm:prSet presAssocID="{D0E7F490-2217-493F-A5E3-016E16592609}" presName="parentText" presStyleLbl="node1" presStyleIdx="0" presStyleCnt="1">
        <dgm:presLayoutVars>
          <dgm:chMax val="0"/>
          <dgm:bulletEnabled val="1"/>
        </dgm:presLayoutVars>
      </dgm:prSet>
      <dgm:spPr/>
    </dgm:pt>
    <dgm:pt modelId="{5175CCB6-C010-4416-8773-5A3AD65FDD90}" type="pres">
      <dgm:prSet presAssocID="{D0E7F490-2217-493F-A5E3-016E16592609}" presName="childText" presStyleLbl="revTx" presStyleIdx="0" presStyleCnt="1">
        <dgm:presLayoutVars>
          <dgm:bulletEnabled val="1"/>
        </dgm:presLayoutVars>
      </dgm:prSet>
      <dgm:spPr/>
    </dgm:pt>
  </dgm:ptLst>
  <dgm:cxnLst>
    <dgm:cxn modelId="{9CB96010-4D86-4382-A7AD-E28ECEC3A801}" type="presOf" srcId="{D0E7F490-2217-493F-A5E3-016E16592609}" destId="{1317B106-1DBC-4F2D-8AFE-E3D9DE9B5BCA}" srcOrd="0" destOrd="0" presId="urn:microsoft.com/office/officeart/2005/8/layout/vList2"/>
    <dgm:cxn modelId="{83AFB419-9383-4BC7-8169-E80FC8E4F96E}" type="presOf" srcId="{3E345998-30AB-4AAB-9C0B-9062CE25BE13}" destId="{5175CCB6-C010-4416-8773-5A3AD65FDD90}" srcOrd="0" destOrd="0" presId="urn:microsoft.com/office/officeart/2005/8/layout/vList2"/>
    <dgm:cxn modelId="{C875644E-8BA1-44CD-B360-479A22F13FDC}" type="presOf" srcId="{509D05BA-704D-48A1-BAE5-076E922C3DAC}" destId="{5175CCB6-C010-4416-8773-5A3AD65FDD90}" srcOrd="0" destOrd="1" presId="urn:microsoft.com/office/officeart/2005/8/layout/vList2"/>
    <dgm:cxn modelId="{1ED06652-60D5-4040-9450-02855F4DB179}" type="presOf" srcId="{54B79BB9-8D2D-4EFA-9BF6-7AEAC4C25C5E}" destId="{18B02D5A-5DC6-4855-BA7F-1F0A8EFD1D61}" srcOrd="0" destOrd="0" presId="urn:microsoft.com/office/officeart/2005/8/layout/vList2"/>
    <dgm:cxn modelId="{9C2A377E-4A3A-4613-B2F6-772CF6151113}" srcId="{54B79BB9-8D2D-4EFA-9BF6-7AEAC4C25C5E}" destId="{D0E7F490-2217-493F-A5E3-016E16592609}" srcOrd="0" destOrd="0" parTransId="{B3EA84B1-0D62-4A40-8413-2F9B2CF8E6DA}" sibTransId="{103B1D15-8B36-4349-9ADA-DDC87F9D01D8}"/>
    <dgm:cxn modelId="{E476057F-D91D-484F-8478-B8991F4F761C}" srcId="{D0E7F490-2217-493F-A5E3-016E16592609}" destId="{3E345998-30AB-4AAB-9C0B-9062CE25BE13}" srcOrd="0" destOrd="0" parTransId="{F1378D7F-69FA-4A21-AE2D-ABC52FB37140}" sibTransId="{75AF1A7D-13E7-4776-B44E-A91334778D0C}"/>
    <dgm:cxn modelId="{AC81DFF5-96E1-486E-BD86-343470BA9D66}" srcId="{D0E7F490-2217-493F-A5E3-016E16592609}" destId="{509D05BA-704D-48A1-BAE5-076E922C3DAC}" srcOrd="1" destOrd="0" parTransId="{69B833A2-9E7C-42E0-BC9B-EB7391CBBE2B}" sibTransId="{553FF583-1827-4C2E-83CE-A324337823A8}"/>
    <dgm:cxn modelId="{2167F06A-340D-422D-A9D7-A914E9B3D256}" type="presParOf" srcId="{18B02D5A-5DC6-4855-BA7F-1F0A8EFD1D61}" destId="{1317B106-1DBC-4F2D-8AFE-E3D9DE9B5BCA}" srcOrd="0" destOrd="0" presId="urn:microsoft.com/office/officeart/2005/8/layout/vList2"/>
    <dgm:cxn modelId="{7B0AFFE0-599D-4019-AA2C-C3E7B588888A}" type="presParOf" srcId="{18B02D5A-5DC6-4855-BA7F-1F0A8EFD1D61}" destId="{5175CCB6-C010-4416-8773-5A3AD65FDD90}"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BB1CDF-9835-4C29-A9BA-6EBF01E5B1D7}" type="doc">
      <dgm:prSet loTypeId="urn:microsoft.com/office/officeart/2011/layout/HexagonRadial" loCatId="cycle" qsTypeId="urn:microsoft.com/office/officeart/2005/8/quickstyle/3d3" qsCatId="3D" csTypeId="urn:microsoft.com/office/officeart/2005/8/colors/colorful5" csCatId="colorful" phldr="1"/>
      <dgm:spPr/>
      <dgm:t>
        <a:bodyPr/>
        <a:lstStyle/>
        <a:p>
          <a:endParaRPr lang="en-IN"/>
        </a:p>
      </dgm:t>
    </dgm:pt>
    <dgm:pt modelId="{15852AE9-3B59-461B-9CEF-5550BE1F3AE1}">
      <dgm:prSet phldrT="[Text]" custT="1"/>
      <dgm:spPr/>
      <dgm:t>
        <a:bodyPr/>
        <a:lstStyle/>
        <a:p>
          <a:r>
            <a:rPr lang="en-IN" sz="2400" b="1" u="sng" dirty="0">
              <a:solidFill>
                <a:srgbClr val="FFFF00"/>
              </a:solidFill>
              <a:latin typeface="Sitka Display" panose="02000505000000020004" pitchFamily="2" charset="0"/>
            </a:rPr>
            <a:t>GINGIPAINS</a:t>
          </a:r>
        </a:p>
      </dgm:t>
    </dgm:pt>
    <dgm:pt modelId="{B1CB0856-842B-4D72-8EDC-19412FF14BB5}" type="parTrans" cxnId="{84BE7B12-91E2-4A49-8742-33DB413BA775}">
      <dgm:prSet/>
      <dgm:spPr/>
      <dgm:t>
        <a:bodyPr/>
        <a:lstStyle/>
        <a:p>
          <a:endParaRPr lang="en-IN"/>
        </a:p>
      </dgm:t>
    </dgm:pt>
    <dgm:pt modelId="{FC5E81E2-C097-4D2F-860D-0BEF74AF250B}" type="sibTrans" cxnId="{84BE7B12-91E2-4A49-8742-33DB413BA775}">
      <dgm:prSet/>
      <dgm:spPr/>
      <dgm:t>
        <a:bodyPr/>
        <a:lstStyle/>
        <a:p>
          <a:endParaRPr lang="en-IN"/>
        </a:p>
      </dgm:t>
    </dgm:pt>
    <dgm:pt modelId="{BC77BA34-73A8-439B-B6F3-7AB2D2E1C972}">
      <dgm:prSet phldrT="[Text]" custT="1"/>
      <dgm:spPr/>
      <dgm:t>
        <a:bodyPr/>
        <a:lstStyle/>
        <a:p>
          <a:r>
            <a:rPr lang="en-IN" sz="1200" dirty="0"/>
            <a:t>Major virulence factor</a:t>
          </a:r>
        </a:p>
      </dgm:t>
    </dgm:pt>
    <dgm:pt modelId="{600E53F6-BA9E-4FFF-B556-F3F8F39862BA}" type="parTrans" cxnId="{2201BB4B-40E1-475C-8E62-5FC349D8F3B6}">
      <dgm:prSet/>
      <dgm:spPr/>
      <dgm:t>
        <a:bodyPr/>
        <a:lstStyle/>
        <a:p>
          <a:endParaRPr lang="en-IN"/>
        </a:p>
      </dgm:t>
    </dgm:pt>
    <dgm:pt modelId="{871564CA-176A-4952-80CE-CBC83C1E016C}" type="sibTrans" cxnId="{2201BB4B-40E1-475C-8E62-5FC349D8F3B6}">
      <dgm:prSet/>
      <dgm:spPr/>
      <dgm:t>
        <a:bodyPr/>
        <a:lstStyle/>
        <a:p>
          <a:endParaRPr lang="en-IN"/>
        </a:p>
      </dgm:t>
    </dgm:pt>
    <dgm:pt modelId="{D3E735F0-3D0B-4CEA-BFDD-CC7BF93CB186}">
      <dgm:prSet phldrT="[Text]" custT="1"/>
      <dgm:spPr/>
      <dgm:t>
        <a:bodyPr/>
        <a:lstStyle/>
        <a:p>
          <a:r>
            <a:rPr lang="en-IN" sz="1200" dirty="0"/>
            <a:t>Targeting of host</a:t>
          </a:r>
        </a:p>
        <a:p>
          <a:r>
            <a:rPr lang="en-US" sz="1200" dirty="0"/>
            <a:t>structural proteins (e.g., collagens, fi </a:t>
          </a:r>
          <a:r>
            <a:rPr lang="en-US" sz="1200" dirty="0" err="1"/>
            <a:t>bronectin</a:t>
          </a:r>
          <a:r>
            <a:rPr lang="en-US" sz="1200" dirty="0"/>
            <a:t>, and laminin)</a:t>
          </a:r>
          <a:endParaRPr lang="en-IN" sz="1200" dirty="0"/>
        </a:p>
      </dgm:t>
    </dgm:pt>
    <dgm:pt modelId="{DB5A1B15-2973-4436-899E-CBA1F3CE8A66}" type="parTrans" cxnId="{1ECC7D4F-0EFC-4ED6-BE13-15625C23EA01}">
      <dgm:prSet/>
      <dgm:spPr/>
      <dgm:t>
        <a:bodyPr/>
        <a:lstStyle/>
        <a:p>
          <a:endParaRPr lang="en-IN"/>
        </a:p>
      </dgm:t>
    </dgm:pt>
    <dgm:pt modelId="{299A93D1-BE41-4AB7-96DD-65B8EA17631C}" type="sibTrans" cxnId="{1ECC7D4F-0EFC-4ED6-BE13-15625C23EA01}">
      <dgm:prSet/>
      <dgm:spPr/>
      <dgm:t>
        <a:bodyPr/>
        <a:lstStyle/>
        <a:p>
          <a:endParaRPr lang="en-IN"/>
        </a:p>
      </dgm:t>
    </dgm:pt>
    <dgm:pt modelId="{CE125F1B-282A-4457-81DA-7CAB9A264C63}">
      <dgm:prSet phldrT="[Text]" custT="1"/>
      <dgm:spPr/>
      <dgm:t>
        <a:bodyPr/>
        <a:lstStyle/>
        <a:p>
          <a:r>
            <a:rPr lang="en-US" sz="1200" dirty="0"/>
            <a:t>Activate the kallikrein cascade and cause the release of kinins with subsequent</a:t>
          </a:r>
          <a:endParaRPr lang="en-IN" sz="1200" dirty="0"/>
        </a:p>
        <a:p>
          <a:r>
            <a:rPr lang="en-US" sz="1200" dirty="0"/>
            <a:t>induction of vascular permeability, which may allow systemic dissemination</a:t>
          </a:r>
          <a:endParaRPr lang="en-IN" sz="1200" dirty="0"/>
        </a:p>
        <a:p>
          <a:r>
            <a:rPr lang="en-IN" sz="1200" dirty="0"/>
            <a:t>of P. </a:t>
          </a:r>
          <a:r>
            <a:rPr lang="en-IN" sz="1200" dirty="0" err="1"/>
            <a:t>gingivalis</a:t>
          </a:r>
          <a:endParaRPr lang="en-IN" sz="1200" dirty="0"/>
        </a:p>
      </dgm:t>
    </dgm:pt>
    <dgm:pt modelId="{488CFE52-F538-4746-818E-521AEC3837C4}" type="parTrans" cxnId="{8B62A9BD-6E7B-4262-A100-5910056C0100}">
      <dgm:prSet/>
      <dgm:spPr/>
      <dgm:t>
        <a:bodyPr/>
        <a:lstStyle/>
        <a:p>
          <a:endParaRPr lang="en-IN"/>
        </a:p>
      </dgm:t>
    </dgm:pt>
    <dgm:pt modelId="{367A1014-0924-48F6-8413-2B97C9F12831}" type="sibTrans" cxnId="{8B62A9BD-6E7B-4262-A100-5910056C0100}">
      <dgm:prSet/>
      <dgm:spPr/>
      <dgm:t>
        <a:bodyPr/>
        <a:lstStyle/>
        <a:p>
          <a:endParaRPr lang="en-IN"/>
        </a:p>
      </dgm:t>
    </dgm:pt>
    <dgm:pt modelId="{7B2D1252-B9D6-413E-B255-AB2DFCA611B3}">
      <dgm:prSet phldrT="[Text]" custT="1"/>
      <dgm:spPr/>
      <dgm:t>
        <a:bodyPr/>
        <a:lstStyle/>
        <a:p>
          <a:r>
            <a:rPr lang="en-IN" sz="1200" dirty="0"/>
            <a:t>Involves activation</a:t>
          </a:r>
        </a:p>
        <a:p>
          <a:r>
            <a:rPr lang="en-US" sz="1200" dirty="0"/>
            <a:t>of host MMPs, particularly MMP-2 (gelatinase A-type IV collagenase),</a:t>
          </a:r>
          <a:endParaRPr lang="en-IN" sz="1200" dirty="0"/>
        </a:p>
        <a:p>
          <a:r>
            <a:rPr lang="en-IN" sz="1200" dirty="0"/>
            <a:t>MMP-8 (neutrophil collagenase-2), and MMP-9 (gelatinase B-type</a:t>
          </a:r>
        </a:p>
        <a:p>
          <a:r>
            <a:rPr lang="en-IN" sz="1200" dirty="0"/>
            <a:t>IV collagenase)</a:t>
          </a:r>
        </a:p>
      </dgm:t>
    </dgm:pt>
    <dgm:pt modelId="{1708B86E-C831-43A8-B0C7-D3CB9F95682B}" type="parTrans" cxnId="{94D7E8F6-4A2B-4A3C-A0E2-97B34D9B4155}">
      <dgm:prSet/>
      <dgm:spPr/>
      <dgm:t>
        <a:bodyPr/>
        <a:lstStyle/>
        <a:p>
          <a:endParaRPr lang="en-IN"/>
        </a:p>
      </dgm:t>
    </dgm:pt>
    <dgm:pt modelId="{A9FFF596-6B15-4D79-B196-831EB25A7B02}" type="sibTrans" cxnId="{94D7E8F6-4A2B-4A3C-A0E2-97B34D9B4155}">
      <dgm:prSet/>
      <dgm:spPr/>
      <dgm:t>
        <a:bodyPr/>
        <a:lstStyle/>
        <a:p>
          <a:endParaRPr lang="en-IN"/>
        </a:p>
      </dgm:t>
    </dgm:pt>
    <dgm:pt modelId="{057990FB-2D35-4267-B533-70BEE6987612}">
      <dgm:prSet phldrT="[Text]" custT="1"/>
      <dgm:spPr/>
      <dgm:t>
        <a:bodyPr/>
        <a:lstStyle/>
        <a:p>
          <a:r>
            <a:rPr lang="en-US" sz="1800" dirty="0"/>
            <a:t>Gingipains can also degrade tissue inhibitors</a:t>
          </a:r>
          <a:endParaRPr lang="en-IN" sz="1800" dirty="0"/>
        </a:p>
        <a:p>
          <a:r>
            <a:rPr lang="en-IN" sz="1800" dirty="0"/>
            <a:t>of MMPs</a:t>
          </a:r>
        </a:p>
      </dgm:t>
    </dgm:pt>
    <dgm:pt modelId="{1576001F-8CC2-45AA-ACCA-CE1FF4C6A8AD}" type="parTrans" cxnId="{DEA30EDA-E1EF-4EED-8B8D-311CF59185D2}">
      <dgm:prSet/>
      <dgm:spPr/>
      <dgm:t>
        <a:bodyPr/>
        <a:lstStyle/>
        <a:p>
          <a:endParaRPr lang="en-IN"/>
        </a:p>
      </dgm:t>
    </dgm:pt>
    <dgm:pt modelId="{29A63589-4712-406B-853C-D89D06B7CB84}" type="sibTrans" cxnId="{DEA30EDA-E1EF-4EED-8B8D-311CF59185D2}">
      <dgm:prSet/>
      <dgm:spPr/>
      <dgm:t>
        <a:bodyPr/>
        <a:lstStyle/>
        <a:p>
          <a:endParaRPr lang="en-IN"/>
        </a:p>
      </dgm:t>
    </dgm:pt>
    <dgm:pt modelId="{BF58B215-4AD3-4CD7-9117-263539F57D7B}" type="pres">
      <dgm:prSet presAssocID="{C0BB1CDF-9835-4C29-A9BA-6EBF01E5B1D7}" presName="Name0" presStyleCnt="0">
        <dgm:presLayoutVars>
          <dgm:chMax val="1"/>
          <dgm:chPref val="1"/>
          <dgm:dir/>
          <dgm:animOne val="branch"/>
          <dgm:animLvl val="lvl"/>
        </dgm:presLayoutVars>
      </dgm:prSet>
      <dgm:spPr/>
    </dgm:pt>
    <dgm:pt modelId="{7AEABB9C-46D8-4753-BCE7-5C85E3F0EEE0}" type="pres">
      <dgm:prSet presAssocID="{15852AE9-3B59-461B-9CEF-5550BE1F3AE1}" presName="Parent" presStyleLbl="node0" presStyleIdx="0" presStyleCnt="1" custScaleX="97703" custScaleY="101877" custLinFactNeighborX="-73419" custLinFactNeighborY="-51962">
        <dgm:presLayoutVars>
          <dgm:chMax val="6"/>
          <dgm:chPref val="6"/>
        </dgm:presLayoutVars>
      </dgm:prSet>
      <dgm:spPr/>
    </dgm:pt>
    <dgm:pt modelId="{57B8553C-29A1-4244-AAB8-8F496F7036D9}" type="pres">
      <dgm:prSet presAssocID="{BC77BA34-73A8-439B-B6F3-7AB2D2E1C972}" presName="Accent1" presStyleCnt="0"/>
      <dgm:spPr/>
    </dgm:pt>
    <dgm:pt modelId="{CF8B94D1-603D-4FDC-AA38-F7CC2273F718}" type="pres">
      <dgm:prSet presAssocID="{BC77BA34-73A8-439B-B6F3-7AB2D2E1C972}" presName="Accent" presStyleLbl="bgShp" presStyleIdx="0" presStyleCnt="5"/>
      <dgm:spPr/>
    </dgm:pt>
    <dgm:pt modelId="{AF89522D-BCB0-4B17-990E-74C7262AEDEF}" type="pres">
      <dgm:prSet presAssocID="{BC77BA34-73A8-439B-B6F3-7AB2D2E1C972}" presName="Child1" presStyleLbl="node1" presStyleIdx="0" presStyleCnt="5">
        <dgm:presLayoutVars>
          <dgm:chMax val="0"/>
          <dgm:chPref val="0"/>
          <dgm:bulletEnabled val="1"/>
        </dgm:presLayoutVars>
      </dgm:prSet>
      <dgm:spPr/>
    </dgm:pt>
    <dgm:pt modelId="{97D43EB6-6AB2-4D05-8AE2-7F50E035C821}" type="pres">
      <dgm:prSet presAssocID="{D3E735F0-3D0B-4CEA-BFDD-CC7BF93CB186}" presName="Accent2" presStyleCnt="0"/>
      <dgm:spPr/>
    </dgm:pt>
    <dgm:pt modelId="{B92C0EC3-9A33-471B-BFBF-B2169582D3B0}" type="pres">
      <dgm:prSet presAssocID="{D3E735F0-3D0B-4CEA-BFDD-CC7BF93CB186}" presName="Accent" presStyleLbl="bgShp" presStyleIdx="1" presStyleCnt="5"/>
      <dgm:spPr/>
    </dgm:pt>
    <dgm:pt modelId="{1A4F9691-55FA-4F97-A7AD-149EF40B2EC8}" type="pres">
      <dgm:prSet presAssocID="{D3E735F0-3D0B-4CEA-BFDD-CC7BF93CB186}" presName="Child2" presStyleLbl="node1" presStyleIdx="1" presStyleCnt="5">
        <dgm:presLayoutVars>
          <dgm:chMax val="0"/>
          <dgm:chPref val="0"/>
          <dgm:bulletEnabled val="1"/>
        </dgm:presLayoutVars>
      </dgm:prSet>
      <dgm:spPr/>
    </dgm:pt>
    <dgm:pt modelId="{4623F628-2D13-46CE-9820-894033B51268}" type="pres">
      <dgm:prSet presAssocID="{CE125F1B-282A-4457-81DA-7CAB9A264C63}" presName="Accent3" presStyleCnt="0"/>
      <dgm:spPr/>
    </dgm:pt>
    <dgm:pt modelId="{13FA63B0-97C7-4F32-8352-F84277BED396}" type="pres">
      <dgm:prSet presAssocID="{CE125F1B-282A-4457-81DA-7CAB9A264C63}" presName="Accent" presStyleLbl="bgShp" presStyleIdx="2" presStyleCnt="5"/>
      <dgm:spPr/>
    </dgm:pt>
    <dgm:pt modelId="{1CC57E07-C65B-485C-9A98-7A70700045E8}" type="pres">
      <dgm:prSet presAssocID="{CE125F1B-282A-4457-81DA-7CAB9A264C63}" presName="Child3" presStyleLbl="node1" presStyleIdx="2" presStyleCnt="5">
        <dgm:presLayoutVars>
          <dgm:chMax val="0"/>
          <dgm:chPref val="0"/>
          <dgm:bulletEnabled val="1"/>
        </dgm:presLayoutVars>
      </dgm:prSet>
      <dgm:spPr/>
    </dgm:pt>
    <dgm:pt modelId="{60F404CD-DB78-44F7-B609-68F92A00D856}" type="pres">
      <dgm:prSet presAssocID="{7B2D1252-B9D6-413E-B255-AB2DFCA611B3}" presName="Accent4" presStyleCnt="0"/>
      <dgm:spPr/>
    </dgm:pt>
    <dgm:pt modelId="{C06A702B-2EC3-475D-98D8-EBBA5BB6E0EC}" type="pres">
      <dgm:prSet presAssocID="{7B2D1252-B9D6-413E-B255-AB2DFCA611B3}" presName="Accent" presStyleLbl="bgShp" presStyleIdx="3" presStyleCnt="5"/>
      <dgm:spPr/>
    </dgm:pt>
    <dgm:pt modelId="{AB013153-9E3E-43A5-A016-8292DD2BB849}" type="pres">
      <dgm:prSet presAssocID="{7B2D1252-B9D6-413E-B255-AB2DFCA611B3}" presName="Child4" presStyleLbl="node1" presStyleIdx="3" presStyleCnt="5">
        <dgm:presLayoutVars>
          <dgm:chMax val="0"/>
          <dgm:chPref val="0"/>
          <dgm:bulletEnabled val="1"/>
        </dgm:presLayoutVars>
      </dgm:prSet>
      <dgm:spPr/>
    </dgm:pt>
    <dgm:pt modelId="{6AACCFF2-EF11-424D-936D-25780CDA9724}" type="pres">
      <dgm:prSet presAssocID="{057990FB-2D35-4267-B533-70BEE6987612}" presName="Accent5" presStyleCnt="0"/>
      <dgm:spPr/>
    </dgm:pt>
    <dgm:pt modelId="{A391600D-2D89-48BF-8C95-1D945533C5ED}" type="pres">
      <dgm:prSet presAssocID="{057990FB-2D35-4267-B533-70BEE6987612}" presName="Accent" presStyleLbl="bgShp" presStyleIdx="4" presStyleCnt="5"/>
      <dgm:spPr/>
    </dgm:pt>
    <dgm:pt modelId="{474A1A11-A47E-4856-8428-1DBD6C76AE37}" type="pres">
      <dgm:prSet presAssocID="{057990FB-2D35-4267-B533-70BEE6987612}" presName="Child5" presStyleLbl="node1" presStyleIdx="4" presStyleCnt="5">
        <dgm:presLayoutVars>
          <dgm:chMax val="0"/>
          <dgm:chPref val="0"/>
          <dgm:bulletEnabled val="1"/>
        </dgm:presLayoutVars>
      </dgm:prSet>
      <dgm:spPr/>
    </dgm:pt>
  </dgm:ptLst>
  <dgm:cxnLst>
    <dgm:cxn modelId="{84BE7B12-91E2-4A49-8742-33DB413BA775}" srcId="{C0BB1CDF-9835-4C29-A9BA-6EBF01E5B1D7}" destId="{15852AE9-3B59-461B-9CEF-5550BE1F3AE1}" srcOrd="0" destOrd="0" parTransId="{B1CB0856-842B-4D72-8EDC-19412FF14BB5}" sibTransId="{FC5E81E2-C097-4D2F-860D-0BEF74AF250B}"/>
    <dgm:cxn modelId="{2201BB4B-40E1-475C-8E62-5FC349D8F3B6}" srcId="{15852AE9-3B59-461B-9CEF-5550BE1F3AE1}" destId="{BC77BA34-73A8-439B-B6F3-7AB2D2E1C972}" srcOrd="0" destOrd="0" parTransId="{600E53F6-BA9E-4FFF-B556-F3F8F39862BA}" sibTransId="{871564CA-176A-4952-80CE-CBC83C1E016C}"/>
    <dgm:cxn modelId="{1C44976C-2FD1-4E8E-BDBC-F10C6D2B13AB}" type="presOf" srcId="{057990FB-2D35-4267-B533-70BEE6987612}" destId="{474A1A11-A47E-4856-8428-1DBD6C76AE37}" srcOrd="0" destOrd="0" presId="urn:microsoft.com/office/officeart/2011/layout/HexagonRadial"/>
    <dgm:cxn modelId="{1ECC7D4F-0EFC-4ED6-BE13-15625C23EA01}" srcId="{15852AE9-3B59-461B-9CEF-5550BE1F3AE1}" destId="{D3E735F0-3D0B-4CEA-BFDD-CC7BF93CB186}" srcOrd="1" destOrd="0" parTransId="{DB5A1B15-2973-4436-899E-CBA1F3CE8A66}" sibTransId="{299A93D1-BE41-4AB7-96DD-65B8EA17631C}"/>
    <dgm:cxn modelId="{74B5B67E-9D30-420F-8EC6-BC048DF0EE5B}" type="presOf" srcId="{BC77BA34-73A8-439B-B6F3-7AB2D2E1C972}" destId="{AF89522D-BCB0-4B17-990E-74C7262AEDEF}" srcOrd="0" destOrd="0" presId="urn:microsoft.com/office/officeart/2011/layout/HexagonRadial"/>
    <dgm:cxn modelId="{7A4B829E-7E67-4967-9621-65F4AAF8A3EC}" type="presOf" srcId="{7B2D1252-B9D6-413E-B255-AB2DFCA611B3}" destId="{AB013153-9E3E-43A5-A016-8292DD2BB849}" srcOrd="0" destOrd="0" presId="urn:microsoft.com/office/officeart/2011/layout/HexagonRadial"/>
    <dgm:cxn modelId="{9A2325B5-9B40-4F10-86FD-BAFB386D8F5F}" type="presOf" srcId="{C0BB1CDF-9835-4C29-A9BA-6EBF01E5B1D7}" destId="{BF58B215-4AD3-4CD7-9117-263539F57D7B}" srcOrd="0" destOrd="0" presId="urn:microsoft.com/office/officeart/2011/layout/HexagonRadial"/>
    <dgm:cxn modelId="{8B62A9BD-6E7B-4262-A100-5910056C0100}" srcId="{15852AE9-3B59-461B-9CEF-5550BE1F3AE1}" destId="{CE125F1B-282A-4457-81DA-7CAB9A264C63}" srcOrd="2" destOrd="0" parTransId="{488CFE52-F538-4746-818E-521AEC3837C4}" sibTransId="{367A1014-0924-48F6-8413-2B97C9F12831}"/>
    <dgm:cxn modelId="{F04CA4C2-28C6-4727-A545-405EE9AE9690}" type="presOf" srcId="{D3E735F0-3D0B-4CEA-BFDD-CC7BF93CB186}" destId="{1A4F9691-55FA-4F97-A7AD-149EF40B2EC8}" srcOrd="0" destOrd="0" presId="urn:microsoft.com/office/officeart/2011/layout/HexagonRadial"/>
    <dgm:cxn modelId="{3C67DDCA-9DB9-447D-B7DC-25EBCAA91BDB}" type="presOf" srcId="{CE125F1B-282A-4457-81DA-7CAB9A264C63}" destId="{1CC57E07-C65B-485C-9A98-7A70700045E8}" srcOrd="0" destOrd="0" presId="urn:microsoft.com/office/officeart/2011/layout/HexagonRadial"/>
    <dgm:cxn modelId="{97C536CD-7097-49E7-9E61-F81B3A99B558}" type="presOf" srcId="{15852AE9-3B59-461B-9CEF-5550BE1F3AE1}" destId="{7AEABB9C-46D8-4753-BCE7-5C85E3F0EEE0}" srcOrd="0" destOrd="0" presId="urn:microsoft.com/office/officeart/2011/layout/HexagonRadial"/>
    <dgm:cxn modelId="{DEA30EDA-E1EF-4EED-8B8D-311CF59185D2}" srcId="{15852AE9-3B59-461B-9CEF-5550BE1F3AE1}" destId="{057990FB-2D35-4267-B533-70BEE6987612}" srcOrd="4" destOrd="0" parTransId="{1576001F-8CC2-45AA-ACCA-CE1FF4C6A8AD}" sibTransId="{29A63589-4712-406B-853C-D89D06B7CB84}"/>
    <dgm:cxn modelId="{94D7E8F6-4A2B-4A3C-A0E2-97B34D9B4155}" srcId="{15852AE9-3B59-461B-9CEF-5550BE1F3AE1}" destId="{7B2D1252-B9D6-413E-B255-AB2DFCA611B3}" srcOrd="3" destOrd="0" parTransId="{1708B86E-C831-43A8-B0C7-D3CB9F95682B}" sibTransId="{A9FFF596-6B15-4D79-B196-831EB25A7B02}"/>
    <dgm:cxn modelId="{F37C98FD-84B7-4C7B-A3AC-C1242F93BB3E}" type="presParOf" srcId="{BF58B215-4AD3-4CD7-9117-263539F57D7B}" destId="{7AEABB9C-46D8-4753-BCE7-5C85E3F0EEE0}" srcOrd="0" destOrd="0" presId="urn:microsoft.com/office/officeart/2011/layout/HexagonRadial"/>
    <dgm:cxn modelId="{579C70F7-7EDC-4C69-9D5D-3D5E95EA4039}" type="presParOf" srcId="{BF58B215-4AD3-4CD7-9117-263539F57D7B}" destId="{57B8553C-29A1-4244-AAB8-8F496F7036D9}" srcOrd="1" destOrd="0" presId="urn:microsoft.com/office/officeart/2011/layout/HexagonRadial"/>
    <dgm:cxn modelId="{42283F70-93FD-408C-8AF5-20C8094CA9E5}" type="presParOf" srcId="{57B8553C-29A1-4244-AAB8-8F496F7036D9}" destId="{CF8B94D1-603D-4FDC-AA38-F7CC2273F718}" srcOrd="0" destOrd="0" presId="urn:microsoft.com/office/officeart/2011/layout/HexagonRadial"/>
    <dgm:cxn modelId="{3483D2E3-1219-4F24-B5E1-1DBFE5CF91B0}" type="presParOf" srcId="{BF58B215-4AD3-4CD7-9117-263539F57D7B}" destId="{AF89522D-BCB0-4B17-990E-74C7262AEDEF}" srcOrd="2" destOrd="0" presId="urn:microsoft.com/office/officeart/2011/layout/HexagonRadial"/>
    <dgm:cxn modelId="{C8CEF834-B27F-4C33-9504-BA287BFD485F}" type="presParOf" srcId="{BF58B215-4AD3-4CD7-9117-263539F57D7B}" destId="{97D43EB6-6AB2-4D05-8AE2-7F50E035C821}" srcOrd="3" destOrd="0" presId="urn:microsoft.com/office/officeart/2011/layout/HexagonRadial"/>
    <dgm:cxn modelId="{C28F9885-14EC-449C-AF4A-A9055F383C49}" type="presParOf" srcId="{97D43EB6-6AB2-4D05-8AE2-7F50E035C821}" destId="{B92C0EC3-9A33-471B-BFBF-B2169582D3B0}" srcOrd="0" destOrd="0" presId="urn:microsoft.com/office/officeart/2011/layout/HexagonRadial"/>
    <dgm:cxn modelId="{0124DF62-49A1-4F58-99C2-01294E53A5A9}" type="presParOf" srcId="{BF58B215-4AD3-4CD7-9117-263539F57D7B}" destId="{1A4F9691-55FA-4F97-A7AD-149EF40B2EC8}" srcOrd="4" destOrd="0" presId="urn:microsoft.com/office/officeart/2011/layout/HexagonRadial"/>
    <dgm:cxn modelId="{8099694F-254B-4CAB-BE77-C7C2C7FAEBC4}" type="presParOf" srcId="{BF58B215-4AD3-4CD7-9117-263539F57D7B}" destId="{4623F628-2D13-46CE-9820-894033B51268}" srcOrd="5" destOrd="0" presId="urn:microsoft.com/office/officeart/2011/layout/HexagonRadial"/>
    <dgm:cxn modelId="{FC8B08EA-C843-43D0-BC35-2E1EF318A86F}" type="presParOf" srcId="{4623F628-2D13-46CE-9820-894033B51268}" destId="{13FA63B0-97C7-4F32-8352-F84277BED396}" srcOrd="0" destOrd="0" presId="urn:microsoft.com/office/officeart/2011/layout/HexagonRadial"/>
    <dgm:cxn modelId="{A720964E-A9FE-42F9-8977-5BF4F22723DE}" type="presParOf" srcId="{BF58B215-4AD3-4CD7-9117-263539F57D7B}" destId="{1CC57E07-C65B-485C-9A98-7A70700045E8}" srcOrd="6" destOrd="0" presId="urn:microsoft.com/office/officeart/2011/layout/HexagonRadial"/>
    <dgm:cxn modelId="{799739DC-D61A-4C7D-B67D-7D9678CCA72B}" type="presParOf" srcId="{BF58B215-4AD3-4CD7-9117-263539F57D7B}" destId="{60F404CD-DB78-44F7-B609-68F92A00D856}" srcOrd="7" destOrd="0" presId="urn:microsoft.com/office/officeart/2011/layout/HexagonRadial"/>
    <dgm:cxn modelId="{3FA4515D-F96D-4AE6-BED4-99B885C276B0}" type="presParOf" srcId="{60F404CD-DB78-44F7-B609-68F92A00D856}" destId="{C06A702B-2EC3-475D-98D8-EBBA5BB6E0EC}" srcOrd="0" destOrd="0" presId="urn:microsoft.com/office/officeart/2011/layout/HexagonRadial"/>
    <dgm:cxn modelId="{A9575B0E-93EB-42E8-A3AF-DB1AD3D2F048}" type="presParOf" srcId="{BF58B215-4AD3-4CD7-9117-263539F57D7B}" destId="{AB013153-9E3E-43A5-A016-8292DD2BB849}" srcOrd="8" destOrd="0" presId="urn:microsoft.com/office/officeart/2011/layout/HexagonRadial"/>
    <dgm:cxn modelId="{F7EEC405-66F5-4CAF-AB85-4B13F7179B45}" type="presParOf" srcId="{BF58B215-4AD3-4CD7-9117-263539F57D7B}" destId="{6AACCFF2-EF11-424D-936D-25780CDA9724}" srcOrd="9" destOrd="0" presId="urn:microsoft.com/office/officeart/2011/layout/HexagonRadial"/>
    <dgm:cxn modelId="{E5DC0891-9227-4BD2-9850-2283C53A95A3}" type="presParOf" srcId="{6AACCFF2-EF11-424D-936D-25780CDA9724}" destId="{A391600D-2D89-48BF-8C95-1D945533C5ED}" srcOrd="0" destOrd="0" presId="urn:microsoft.com/office/officeart/2011/layout/HexagonRadial"/>
    <dgm:cxn modelId="{0DDFAF5F-C8BD-4521-B026-C8F4CED10846}" type="presParOf" srcId="{BF58B215-4AD3-4CD7-9117-263539F57D7B}" destId="{474A1A11-A47E-4856-8428-1DBD6C76AE37}"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A467D8-0E71-4A65-8111-97D60E24379C}" type="doc">
      <dgm:prSet loTypeId="urn:microsoft.com/office/officeart/2005/8/layout/hierarchy3" loCatId="list" qsTypeId="urn:microsoft.com/office/officeart/2005/8/quickstyle/3d3" qsCatId="3D" csTypeId="urn:microsoft.com/office/officeart/2005/8/colors/colorful5" csCatId="colorful" phldr="1"/>
      <dgm:spPr/>
      <dgm:t>
        <a:bodyPr/>
        <a:lstStyle/>
        <a:p>
          <a:endParaRPr lang="en-IN"/>
        </a:p>
      </dgm:t>
    </dgm:pt>
    <dgm:pt modelId="{38F2BB7B-D9F3-4702-ACC5-06F2409E762D}">
      <dgm:prSet phldrT="[Text]"/>
      <dgm:spPr/>
      <dgm:t>
        <a:bodyPr/>
        <a:lstStyle/>
        <a:p>
          <a:r>
            <a:rPr lang="en-IN" dirty="0"/>
            <a:t>FIMBRIAE</a:t>
          </a:r>
        </a:p>
      </dgm:t>
    </dgm:pt>
    <dgm:pt modelId="{EF2ACB45-67CD-40DF-91EC-0813C58928A5}" type="parTrans" cxnId="{4AD34F38-6169-4E79-ADAE-F9CB9231D35C}">
      <dgm:prSet/>
      <dgm:spPr/>
      <dgm:t>
        <a:bodyPr/>
        <a:lstStyle/>
        <a:p>
          <a:endParaRPr lang="en-IN"/>
        </a:p>
      </dgm:t>
    </dgm:pt>
    <dgm:pt modelId="{D5CE848F-5F8F-45E9-B7D0-17B4354D5161}" type="sibTrans" cxnId="{4AD34F38-6169-4E79-ADAE-F9CB9231D35C}">
      <dgm:prSet/>
      <dgm:spPr/>
      <dgm:t>
        <a:bodyPr/>
        <a:lstStyle/>
        <a:p>
          <a:endParaRPr lang="en-IN"/>
        </a:p>
      </dgm:t>
    </dgm:pt>
    <dgm:pt modelId="{7CAD87FD-96E4-41F7-A944-2390A432B408}">
      <dgm:prSet phldrT="[Text]"/>
      <dgm:spPr/>
      <dgm:t>
        <a:bodyPr/>
        <a:lstStyle/>
        <a:p>
          <a:r>
            <a:rPr lang="en-US" dirty="0"/>
            <a:t>5 nm in diameter and several </a:t>
          </a:r>
          <a:r>
            <a:rPr lang="en-US" dirty="0" err="1"/>
            <a:t>μm</a:t>
          </a:r>
          <a:r>
            <a:rPr lang="en-US" dirty="0"/>
            <a:t> in </a:t>
          </a:r>
          <a:r>
            <a:rPr lang="en-IN" dirty="0"/>
            <a:t>length</a:t>
          </a:r>
        </a:p>
      </dgm:t>
    </dgm:pt>
    <dgm:pt modelId="{B9E01CEA-0BF5-40F9-B891-919F70A6380C}" type="parTrans" cxnId="{1F626F4A-A5C5-4478-AB0C-02AD41EC1B3C}">
      <dgm:prSet/>
      <dgm:spPr/>
      <dgm:t>
        <a:bodyPr/>
        <a:lstStyle/>
        <a:p>
          <a:endParaRPr lang="en-IN"/>
        </a:p>
      </dgm:t>
    </dgm:pt>
    <dgm:pt modelId="{BF3E6EF4-ECAC-4B28-A568-5BF50D713BEB}" type="sibTrans" cxnId="{1F626F4A-A5C5-4478-AB0C-02AD41EC1B3C}">
      <dgm:prSet/>
      <dgm:spPr/>
      <dgm:t>
        <a:bodyPr/>
        <a:lstStyle/>
        <a:p>
          <a:endParaRPr lang="en-IN"/>
        </a:p>
      </dgm:t>
    </dgm:pt>
    <dgm:pt modelId="{433E52AD-A1B8-4456-A214-E133609FC923}">
      <dgm:prSet phldrT="[Text]"/>
      <dgm:spPr/>
      <dgm:t>
        <a:bodyPr/>
        <a:lstStyle/>
        <a:p>
          <a:r>
            <a:rPr lang="en-IN" dirty="0"/>
            <a:t>role in colonization </a:t>
          </a:r>
        </a:p>
      </dgm:t>
    </dgm:pt>
    <dgm:pt modelId="{E1D77B80-B90A-4E48-A8C7-4A881C01E9F2}" type="parTrans" cxnId="{1D910220-E533-4BC3-9759-853C527A0DD5}">
      <dgm:prSet/>
      <dgm:spPr/>
      <dgm:t>
        <a:bodyPr/>
        <a:lstStyle/>
        <a:p>
          <a:endParaRPr lang="en-IN"/>
        </a:p>
      </dgm:t>
    </dgm:pt>
    <dgm:pt modelId="{ACDCFCBA-DB87-427A-8A73-2DEA83205A77}" type="sibTrans" cxnId="{1D910220-E533-4BC3-9759-853C527A0DD5}">
      <dgm:prSet/>
      <dgm:spPr/>
      <dgm:t>
        <a:bodyPr/>
        <a:lstStyle/>
        <a:p>
          <a:endParaRPr lang="en-IN"/>
        </a:p>
      </dgm:t>
    </dgm:pt>
    <dgm:pt modelId="{398A5028-EA41-44FA-860B-931B8F419C02}">
      <dgm:prSet phldrT="[Text]"/>
      <dgm:spPr/>
      <dgm:t>
        <a:bodyPr/>
        <a:lstStyle/>
        <a:p>
          <a:r>
            <a:rPr lang="en-IN" dirty="0"/>
            <a:t>LEUKOTOXIN</a:t>
          </a:r>
        </a:p>
      </dgm:t>
    </dgm:pt>
    <dgm:pt modelId="{1B6D82FE-9F3B-491D-84BC-AE9132E0B74B}" type="parTrans" cxnId="{FC0045EC-8C92-41F7-8BB7-C7CF96A365E1}">
      <dgm:prSet/>
      <dgm:spPr/>
      <dgm:t>
        <a:bodyPr/>
        <a:lstStyle/>
        <a:p>
          <a:endParaRPr lang="en-IN"/>
        </a:p>
      </dgm:t>
    </dgm:pt>
    <dgm:pt modelId="{93EBFF51-D73A-4D2C-B5E6-484BB54A3E99}" type="sibTrans" cxnId="{FC0045EC-8C92-41F7-8BB7-C7CF96A365E1}">
      <dgm:prSet/>
      <dgm:spPr/>
      <dgm:t>
        <a:bodyPr/>
        <a:lstStyle/>
        <a:p>
          <a:endParaRPr lang="en-IN"/>
        </a:p>
      </dgm:t>
    </dgm:pt>
    <dgm:pt modelId="{6E40D1B7-2091-4112-985C-95AF4BEAC575}">
      <dgm:prSet phldrT="[Text]"/>
      <dgm:spPr/>
      <dgm:t>
        <a:bodyPr/>
        <a:lstStyle/>
        <a:p>
          <a:r>
            <a:rPr lang="en-IN" dirty="0"/>
            <a:t>immunomodulating protein antigen</a:t>
          </a:r>
        </a:p>
      </dgm:t>
    </dgm:pt>
    <dgm:pt modelId="{C5DBCDE5-5D5F-4009-AF57-178CD31E9E38}" type="parTrans" cxnId="{4011166D-99AD-44D2-8E8E-7CB017C32B8D}">
      <dgm:prSet/>
      <dgm:spPr/>
      <dgm:t>
        <a:bodyPr/>
        <a:lstStyle/>
        <a:p>
          <a:endParaRPr lang="en-IN"/>
        </a:p>
      </dgm:t>
    </dgm:pt>
    <dgm:pt modelId="{4207387D-7234-426B-97E4-6C9FDB34FC07}" type="sibTrans" cxnId="{4011166D-99AD-44D2-8E8E-7CB017C32B8D}">
      <dgm:prSet/>
      <dgm:spPr/>
      <dgm:t>
        <a:bodyPr/>
        <a:lstStyle/>
        <a:p>
          <a:endParaRPr lang="en-IN"/>
        </a:p>
      </dgm:t>
    </dgm:pt>
    <dgm:pt modelId="{F4517B27-4D31-40D0-A72C-F7AFAEE6DEF3}">
      <dgm:prSet phldrT="[Text]"/>
      <dgm:spPr/>
      <dgm:t>
        <a:bodyPr/>
        <a:lstStyle/>
        <a:p>
          <a:r>
            <a:rPr lang="en-US" dirty="0"/>
            <a:t>pore-forming protein </a:t>
          </a:r>
          <a:endParaRPr lang="en-IN" dirty="0"/>
        </a:p>
      </dgm:t>
    </dgm:pt>
    <dgm:pt modelId="{BEF8529A-E647-4008-B5F2-4DBD0D39B65E}" type="parTrans" cxnId="{187069A6-AFA8-499E-90A5-EC45B0BFE58C}">
      <dgm:prSet/>
      <dgm:spPr/>
      <dgm:t>
        <a:bodyPr/>
        <a:lstStyle/>
        <a:p>
          <a:endParaRPr lang="en-IN"/>
        </a:p>
      </dgm:t>
    </dgm:pt>
    <dgm:pt modelId="{02B96718-46EB-4372-85E4-95D38B1F3481}" type="sibTrans" cxnId="{187069A6-AFA8-499E-90A5-EC45B0BFE58C}">
      <dgm:prSet/>
      <dgm:spPr/>
      <dgm:t>
        <a:bodyPr/>
        <a:lstStyle/>
        <a:p>
          <a:endParaRPr lang="en-IN"/>
        </a:p>
      </dgm:t>
    </dgm:pt>
    <dgm:pt modelId="{C8ED3B8E-73A0-44B6-B445-51504086F9FF}">
      <dgm:prSet phldrT="[Text]"/>
      <dgm:spPr/>
      <dgm:t>
        <a:bodyPr/>
        <a:lstStyle/>
        <a:p>
          <a:r>
            <a:rPr lang="en-US" dirty="0"/>
            <a:t>Affinity for epithelial cells and saliva-coated hydroxyapatite </a:t>
          </a:r>
          <a:endParaRPr lang="en-IN" dirty="0"/>
        </a:p>
      </dgm:t>
    </dgm:pt>
    <dgm:pt modelId="{FEF7F929-0A67-45E3-B88F-7E6B80492479}" type="parTrans" cxnId="{4F2CBC8A-AF4A-4223-9851-F8601AA9F9FE}">
      <dgm:prSet/>
      <dgm:spPr/>
      <dgm:t>
        <a:bodyPr/>
        <a:lstStyle/>
        <a:p>
          <a:endParaRPr lang="en-IN"/>
        </a:p>
      </dgm:t>
    </dgm:pt>
    <dgm:pt modelId="{233BE6EA-87F0-4243-BC52-55DD10DDA94B}" type="sibTrans" cxnId="{4F2CBC8A-AF4A-4223-9851-F8601AA9F9FE}">
      <dgm:prSet/>
      <dgm:spPr/>
      <dgm:t>
        <a:bodyPr/>
        <a:lstStyle/>
        <a:p>
          <a:endParaRPr lang="en-IN"/>
        </a:p>
      </dgm:t>
    </dgm:pt>
    <dgm:pt modelId="{ADCE8C5B-EB3F-401E-B664-39C5088CA571}">
      <dgm:prSet phldrT="[Text]"/>
      <dgm:spPr/>
      <dgm:t>
        <a:bodyPr/>
        <a:lstStyle/>
        <a:p>
          <a:r>
            <a:rPr lang="en-US" dirty="0"/>
            <a:t>high concentrations, binds to cell membranes, forms large pores allowing the rapid influx of ca2+ and loss of ATP, resulting in necrosis.</a:t>
          </a:r>
          <a:endParaRPr lang="en-IN" dirty="0"/>
        </a:p>
      </dgm:t>
    </dgm:pt>
    <dgm:pt modelId="{5F7A47E6-482A-43AC-AB91-03064516CFF3}" type="parTrans" cxnId="{AD5A2C90-3E26-4146-8D0E-AF5EBBE05BE0}">
      <dgm:prSet/>
      <dgm:spPr/>
      <dgm:t>
        <a:bodyPr/>
        <a:lstStyle/>
        <a:p>
          <a:endParaRPr lang="en-IN"/>
        </a:p>
      </dgm:t>
    </dgm:pt>
    <dgm:pt modelId="{88F06567-CE58-4E95-9652-A9D4FD043F1F}" type="sibTrans" cxnId="{AD5A2C90-3E26-4146-8D0E-AF5EBBE05BE0}">
      <dgm:prSet/>
      <dgm:spPr/>
      <dgm:t>
        <a:bodyPr/>
        <a:lstStyle/>
        <a:p>
          <a:endParaRPr lang="en-IN"/>
        </a:p>
      </dgm:t>
    </dgm:pt>
    <dgm:pt modelId="{DC95D991-C58E-47F3-AAE2-2E2037720228}">
      <dgm:prSet phldrT="[Text]"/>
      <dgm:spPr/>
      <dgm:t>
        <a:bodyPr/>
        <a:lstStyle/>
        <a:p>
          <a:r>
            <a:rPr lang="en-IN" dirty="0"/>
            <a:t>LIPOPOLYSACCHARIDE</a:t>
          </a:r>
        </a:p>
      </dgm:t>
    </dgm:pt>
    <dgm:pt modelId="{C8BDCE2F-3D4A-4779-9299-56907D076447}" type="parTrans" cxnId="{A6AE25F4-5D34-4129-B818-4E2281060DA4}">
      <dgm:prSet/>
      <dgm:spPr/>
      <dgm:t>
        <a:bodyPr/>
        <a:lstStyle/>
        <a:p>
          <a:endParaRPr lang="en-IN"/>
        </a:p>
      </dgm:t>
    </dgm:pt>
    <dgm:pt modelId="{A48D2706-9635-44E8-8925-164377FE1FC3}" type="sibTrans" cxnId="{A6AE25F4-5D34-4129-B818-4E2281060DA4}">
      <dgm:prSet/>
      <dgm:spPr/>
      <dgm:t>
        <a:bodyPr/>
        <a:lstStyle/>
        <a:p>
          <a:endParaRPr lang="en-IN"/>
        </a:p>
      </dgm:t>
    </dgm:pt>
    <dgm:pt modelId="{96A1ABB2-8A05-4440-B869-8AFCDB826249}">
      <dgm:prSet phldrT="[Text]"/>
      <dgm:spPr/>
      <dgm:t>
        <a:bodyPr/>
        <a:lstStyle/>
        <a:p>
          <a:pPr>
            <a:buFont typeface="+mj-lt"/>
            <a:buAutoNum type="arabicPeriod"/>
          </a:pPr>
          <a:r>
            <a:rPr lang="en-IN" dirty="0">
              <a:latin typeface="Times New Roman" panose="02020603050405020304" pitchFamily="18" charset="0"/>
              <a:cs typeface="Times New Roman" panose="02020603050405020304" pitchFamily="18" charset="0"/>
            </a:rPr>
            <a:t>Stimulates-</a:t>
          </a:r>
        </a:p>
        <a:p>
          <a:pPr>
            <a:buFont typeface="+mj-lt"/>
            <a:buAutoNum type="arabicPeriod"/>
          </a:pPr>
          <a:r>
            <a:rPr lang="en-IN" dirty="0">
              <a:latin typeface="Times New Roman" panose="02020603050405020304" pitchFamily="18" charset="0"/>
              <a:cs typeface="Times New Roman" panose="02020603050405020304" pitchFamily="18" charset="0"/>
            </a:rPr>
            <a:t>1.) IL 1</a:t>
          </a:r>
        </a:p>
        <a:p>
          <a:pPr>
            <a:buFont typeface="+mj-lt"/>
            <a:buAutoNum type="arabicPeriod"/>
          </a:pPr>
          <a:r>
            <a:rPr lang="en-IN" dirty="0">
              <a:latin typeface="Times New Roman" panose="02020603050405020304" pitchFamily="18" charset="0"/>
              <a:cs typeface="Times New Roman" panose="02020603050405020304" pitchFamily="18" charset="0"/>
            </a:rPr>
            <a:t>2.) PGE2</a:t>
          </a:r>
        </a:p>
        <a:p>
          <a:pPr>
            <a:buFont typeface="+mj-lt"/>
            <a:buAutoNum type="arabicPeriod"/>
          </a:pPr>
          <a:r>
            <a:rPr lang="en-IN" dirty="0">
              <a:latin typeface="Times New Roman" panose="02020603050405020304" pitchFamily="18" charset="0"/>
              <a:cs typeface="Times New Roman" panose="02020603050405020304" pitchFamily="18" charset="0"/>
            </a:rPr>
            <a:t>3.) TNF </a:t>
          </a:r>
          <a:r>
            <a:rPr lang="el-GR" dirty="0">
              <a:latin typeface="Times New Roman" panose="02020603050405020304" pitchFamily="18" charset="0"/>
              <a:cs typeface="Times New Roman" panose="02020603050405020304" pitchFamily="18" charset="0"/>
            </a:rPr>
            <a:t>α</a:t>
          </a:r>
          <a:endParaRPr lang="en-IN" dirty="0">
            <a:latin typeface="Times New Roman" panose="02020603050405020304" pitchFamily="18" charset="0"/>
            <a:cs typeface="Times New Roman" panose="02020603050405020304" pitchFamily="18" charset="0"/>
          </a:endParaRPr>
        </a:p>
      </dgm:t>
    </dgm:pt>
    <dgm:pt modelId="{7589AB75-EF02-48D9-ACB6-376B783B26D4}" type="parTrans" cxnId="{91BAF314-6F78-4A0B-8E5E-9DC435EB6A62}">
      <dgm:prSet/>
      <dgm:spPr/>
      <dgm:t>
        <a:bodyPr/>
        <a:lstStyle/>
        <a:p>
          <a:endParaRPr lang="en-IN"/>
        </a:p>
      </dgm:t>
    </dgm:pt>
    <dgm:pt modelId="{1281F5E3-685E-48BE-BD0A-7EA0B8AB7A3F}" type="sibTrans" cxnId="{91BAF314-6F78-4A0B-8E5E-9DC435EB6A62}">
      <dgm:prSet/>
      <dgm:spPr/>
      <dgm:t>
        <a:bodyPr/>
        <a:lstStyle/>
        <a:p>
          <a:endParaRPr lang="en-IN"/>
        </a:p>
      </dgm:t>
    </dgm:pt>
    <dgm:pt modelId="{B60ED4DF-04F4-45B0-90B6-8706715CF3FF}" type="pres">
      <dgm:prSet presAssocID="{56A467D8-0E71-4A65-8111-97D60E24379C}" presName="diagram" presStyleCnt="0">
        <dgm:presLayoutVars>
          <dgm:chPref val="1"/>
          <dgm:dir/>
          <dgm:animOne val="branch"/>
          <dgm:animLvl val="lvl"/>
          <dgm:resizeHandles/>
        </dgm:presLayoutVars>
      </dgm:prSet>
      <dgm:spPr/>
    </dgm:pt>
    <dgm:pt modelId="{F8D3B647-B798-450B-86FB-9250764AF2A6}" type="pres">
      <dgm:prSet presAssocID="{38F2BB7B-D9F3-4702-ACC5-06F2409E762D}" presName="root" presStyleCnt="0"/>
      <dgm:spPr/>
    </dgm:pt>
    <dgm:pt modelId="{B932FBA1-A843-4D18-AD74-519A0C69D81C}" type="pres">
      <dgm:prSet presAssocID="{38F2BB7B-D9F3-4702-ACC5-06F2409E762D}" presName="rootComposite" presStyleCnt="0"/>
      <dgm:spPr/>
    </dgm:pt>
    <dgm:pt modelId="{5798C8A3-593B-4A74-B730-7DD2FD74BBA5}" type="pres">
      <dgm:prSet presAssocID="{38F2BB7B-D9F3-4702-ACC5-06F2409E762D}" presName="rootText" presStyleLbl="node1" presStyleIdx="0" presStyleCnt="3"/>
      <dgm:spPr/>
    </dgm:pt>
    <dgm:pt modelId="{A7470490-796D-41B0-AB1C-13C8645C390E}" type="pres">
      <dgm:prSet presAssocID="{38F2BB7B-D9F3-4702-ACC5-06F2409E762D}" presName="rootConnector" presStyleLbl="node1" presStyleIdx="0" presStyleCnt="3"/>
      <dgm:spPr/>
    </dgm:pt>
    <dgm:pt modelId="{366786FC-2E4B-495D-A189-1E5E834658E1}" type="pres">
      <dgm:prSet presAssocID="{38F2BB7B-D9F3-4702-ACC5-06F2409E762D}" presName="childShape" presStyleCnt="0"/>
      <dgm:spPr/>
    </dgm:pt>
    <dgm:pt modelId="{02BD32AD-6817-47D7-B22E-11077FFC62B8}" type="pres">
      <dgm:prSet presAssocID="{B9E01CEA-0BF5-40F9-B891-919F70A6380C}" presName="Name13" presStyleLbl="parChTrans1D2" presStyleIdx="0" presStyleCnt="7"/>
      <dgm:spPr/>
    </dgm:pt>
    <dgm:pt modelId="{34BDE799-5E10-4123-8827-E03546CA47DA}" type="pres">
      <dgm:prSet presAssocID="{7CAD87FD-96E4-41F7-A944-2390A432B408}" presName="childText" presStyleLbl="bgAcc1" presStyleIdx="0" presStyleCnt="7">
        <dgm:presLayoutVars>
          <dgm:bulletEnabled val="1"/>
        </dgm:presLayoutVars>
      </dgm:prSet>
      <dgm:spPr/>
    </dgm:pt>
    <dgm:pt modelId="{0313D754-174D-4610-B59E-42006DD5F391}" type="pres">
      <dgm:prSet presAssocID="{E1D77B80-B90A-4E48-A8C7-4A881C01E9F2}" presName="Name13" presStyleLbl="parChTrans1D2" presStyleIdx="1" presStyleCnt="7"/>
      <dgm:spPr/>
    </dgm:pt>
    <dgm:pt modelId="{8223B5D6-B865-4FF4-B880-EA3E152CAF1F}" type="pres">
      <dgm:prSet presAssocID="{433E52AD-A1B8-4456-A214-E133609FC923}" presName="childText" presStyleLbl="bgAcc1" presStyleIdx="1" presStyleCnt="7">
        <dgm:presLayoutVars>
          <dgm:bulletEnabled val="1"/>
        </dgm:presLayoutVars>
      </dgm:prSet>
      <dgm:spPr/>
    </dgm:pt>
    <dgm:pt modelId="{D18492D5-AFA3-418F-B911-506C8CB40E8F}" type="pres">
      <dgm:prSet presAssocID="{FEF7F929-0A67-45E3-B88F-7E6B80492479}" presName="Name13" presStyleLbl="parChTrans1D2" presStyleIdx="2" presStyleCnt="7"/>
      <dgm:spPr/>
    </dgm:pt>
    <dgm:pt modelId="{5847155B-65ED-4710-82AB-8BA928F148BF}" type="pres">
      <dgm:prSet presAssocID="{C8ED3B8E-73A0-44B6-B445-51504086F9FF}" presName="childText" presStyleLbl="bgAcc1" presStyleIdx="2" presStyleCnt="7">
        <dgm:presLayoutVars>
          <dgm:bulletEnabled val="1"/>
        </dgm:presLayoutVars>
      </dgm:prSet>
      <dgm:spPr/>
    </dgm:pt>
    <dgm:pt modelId="{7742B537-B2A5-4773-B458-C8B74EA07F09}" type="pres">
      <dgm:prSet presAssocID="{398A5028-EA41-44FA-860B-931B8F419C02}" presName="root" presStyleCnt="0"/>
      <dgm:spPr/>
    </dgm:pt>
    <dgm:pt modelId="{ADCDB0B5-BB02-4209-9F31-61F34900BD50}" type="pres">
      <dgm:prSet presAssocID="{398A5028-EA41-44FA-860B-931B8F419C02}" presName="rootComposite" presStyleCnt="0"/>
      <dgm:spPr/>
    </dgm:pt>
    <dgm:pt modelId="{3F6A1017-88EF-41A8-B46E-22B501D53B71}" type="pres">
      <dgm:prSet presAssocID="{398A5028-EA41-44FA-860B-931B8F419C02}" presName="rootText" presStyleLbl="node1" presStyleIdx="1" presStyleCnt="3"/>
      <dgm:spPr/>
    </dgm:pt>
    <dgm:pt modelId="{07FEDD6E-77D3-46E3-930E-D734209BE7A5}" type="pres">
      <dgm:prSet presAssocID="{398A5028-EA41-44FA-860B-931B8F419C02}" presName="rootConnector" presStyleLbl="node1" presStyleIdx="1" presStyleCnt="3"/>
      <dgm:spPr/>
    </dgm:pt>
    <dgm:pt modelId="{247DF6A5-7F43-4E2F-89CB-9718C9B15B6D}" type="pres">
      <dgm:prSet presAssocID="{398A5028-EA41-44FA-860B-931B8F419C02}" presName="childShape" presStyleCnt="0"/>
      <dgm:spPr/>
    </dgm:pt>
    <dgm:pt modelId="{20ECBDE9-B5D7-423D-B328-920178F40F33}" type="pres">
      <dgm:prSet presAssocID="{C5DBCDE5-5D5F-4009-AF57-178CD31E9E38}" presName="Name13" presStyleLbl="parChTrans1D2" presStyleIdx="3" presStyleCnt="7"/>
      <dgm:spPr/>
    </dgm:pt>
    <dgm:pt modelId="{6E664945-1DA8-4110-83B8-14B49CFEC3D6}" type="pres">
      <dgm:prSet presAssocID="{6E40D1B7-2091-4112-985C-95AF4BEAC575}" presName="childText" presStyleLbl="bgAcc1" presStyleIdx="3" presStyleCnt="7">
        <dgm:presLayoutVars>
          <dgm:bulletEnabled val="1"/>
        </dgm:presLayoutVars>
      </dgm:prSet>
      <dgm:spPr/>
    </dgm:pt>
    <dgm:pt modelId="{84B89384-49E6-488B-8E9A-DA73736A9AA8}" type="pres">
      <dgm:prSet presAssocID="{BEF8529A-E647-4008-B5F2-4DBD0D39B65E}" presName="Name13" presStyleLbl="parChTrans1D2" presStyleIdx="4" presStyleCnt="7"/>
      <dgm:spPr/>
    </dgm:pt>
    <dgm:pt modelId="{10747003-0A6F-4909-8F8B-8F4BAB0AE0CA}" type="pres">
      <dgm:prSet presAssocID="{F4517B27-4D31-40D0-A72C-F7AFAEE6DEF3}" presName="childText" presStyleLbl="bgAcc1" presStyleIdx="4" presStyleCnt="7">
        <dgm:presLayoutVars>
          <dgm:bulletEnabled val="1"/>
        </dgm:presLayoutVars>
      </dgm:prSet>
      <dgm:spPr/>
    </dgm:pt>
    <dgm:pt modelId="{87D0EB78-C093-464C-8F73-63E26C017684}" type="pres">
      <dgm:prSet presAssocID="{5F7A47E6-482A-43AC-AB91-03064516CFF3}" presName="Name13" presStyleLbl="parChTrans1D2" presStyleIdx="5" presStyleCnt="7"/>
      <dgm:spPr/>
    </dgm:pt>
    <dgm:pt modelId="{FBD63767-DD43-419A-9CD4-0940668EEA97}" type="pres">
      <dgm:prSet presAssocID="{ADCE8C5B-EB3F-401E-B664-39C5088CA571}" presName="childText" presStyleLbl="bgAcc1" presStyleIdx="5" presStyleCnt="7">
        <dgm:presLayoutVars>
          <dgm:bulletEnabled val="1"/>
        </dgm:presLayoutVars>
      </dgm:prSet>
      <dgm:spPr/>
    </dgm:pt>
    <dgm:pt modelId="{2A63CAAB-E95D-4192-964F-2B0245D79203}" type="pres">
      <dgm:prSet presAssocID="{DC95D991-C58E-47F3-AAE2-2E2037720228}" presName="root" presStyleCnt="0"/>
      <dgm:spPr/>
    </dgm:pt>
    <dgm:pt modelId="{B7D3B259-0DFE-4EC6-BA94-E9AD79D1C0AC}" type="pres">
      <dgm:prSet presAssocID="{DC95D991-C58E-47F3-AAE2-2E2037720228}" presName="rootComposite" presStyleCnt="0"/>
      <dgm:spPr/>
    </dgm:pt>
    <dgm:pt modelId="{49F9DE40-C909-4AD4-B245-6ED7C9BC8852}" type="pres">
      <dgm:prSet presAssocID="{DC95D991-C58E-47F3-AAE2-2E2037720228}" presName="rootText" presStyleLbl="node1" presStyleIdx="2" presStyleCnt="3"/>
      <dgm:spPr/>
    </dgm:pt>
    <dgm:pt modelId="{268CB7A0-1F59-40B9-95B4-C30C862FEA1A}" type="pres">
      <dgm:prSet presAssocID="{DC95D991-C58E-47F3-AAE2-2E2037720228}" presName="rootConnector" presStyleLbl="node1" presStyleIdx="2" presStyleCnt="3"/>
      <dgm:spPr/>
    </dgm:pt>
    <dgm:pt modelId="{D35E5D5A-4301-4ABE-AB93-E12D42205A52}" type="pres">
      <dgm:prSet presAssocID="{DC95D991-C58E-47F3-AAE2-2E2037720228}" presName="childShape" presStyleCnt="0"/>
      <dgm:spPr/>
    </dgm:pt>
    <dgm:pt modelId="{D1F41FFC-1EAC-4019-A708-55ED2B6C1B07}" type="pres">
      <dgm:prSet presAssocID="{7589AB75-EF02-48D9-ACB6-376B783B26D4}" presName="Name13" presStyleLbl="parChTrans1D2" presStyleIdx="6" presStyleCnt="7"/>
      <dgm:spPr/>
    </dgm:pt>
    <dgm:pt modelId="{16765BB8-5CDF-46A7-9C4E-1C94FBB91099}" type="pres">
      <dgm:prSet presAssocID="{96A1ABB2-8A05-4440-B869-8AFCDB826249}" presName="childText" presStyleLbl="bgAcc1" presStyleIdx="6" presStyleCnt="7">
        <dgm:presLayoutVars>
          <dgm:bulletEnabled val="1"/>
        </dgm:presLayoutVars>
      </dgm:prSet>
      <dgm:spPr/>
    </dgm:pt>
  </dgm:ptLst>
  <dgm:cxnLst>
    <dgm:cxn modelId="{96EA5108-310F-4EAE-8685-97D50245D7CF}" type="presOf" srcId="{56A467D8-0E71-4A65-8111-97D60E24379C}" destId="{B60ED4DF-04F4-45B0-90B6-8706715CF3FF}" srcOrd="0" destOrd="0" presId="urn:microsoft.com/office/officeart/2005/8/layout/hierarchy3"/>
    <dgm:cxn modelId="{91BAF314-6F78-4A0B-8E5E-9DC435EB6A62}" srcId="{DC95D991-C58E-47F3-AAE2-2E2037720228}" destId="{96A1ABB2-8A05-4440-B869-8AFCDB826249}" srcOrd="0" destOrd="0" parTransId="{7589AB75-EF02-48D9-ACB6-376B783B26D4}" sibTransId="{1281F5E3-685E-48BE-BD0A-7EA0B8AB7A3F}"/>
    <dgm:cxn modelId="{1D910220-E533-4BC3-9759-853C527A0DD5}" srcId="{38F2BB7B-D9F3-4702-ACC5-06F2409E762D}" destId="{433E52AD-A1B8-4456-A214-E133609FC923}" srcOrd="1" destOrd="0" parTransId="{E1D77B80-B90A-4E48-A8C7-4A881C01E9F2}" sibTransId="{ACDCFCBA-DB87-427A-8A73-2DEA83205A77}"/>
    <dgm:cxn modelId="{A4CDA828-5577-46C3-96D3-F4FBBCEF0C00}" type="presOf" srcId="{38F2BB7B-D9F3-4702-ACC5-06F2409E762D}" destId="{5798C8A3-593B-4A74-B730-7DD2FD74BBA5}" srcOrd="0" destOrd="0" presId="urn:microsoft.com/office/officeart/2005/8/layout/hierarchy3"/>
    <dgm:cxn modelId="{1A12AA28-AE34-4429-8E12-83E6F02E5283}" type="presOf" srcId="{38F2BB7B-D9F3-4702-ACC5-06F2409E762D}" destId="{A7470490-796D-41B0-AB1C-13C8645C390E}" srcOrd="1" destOrd="0" presId="urn:microsoft.com/office/officeart/2005/8/layout/hierarchy3"/>
    <dgm:cxn modelId="{E6F77831-A5AB-44F6-A556-7C3A8F9238A0}" type="presOf" srcId="{6E40D1B7-2091-4112-985C-95AF4BEAC575}" destId="{6E664945-1DA8-4110-83B8-14B49CFEC3D6}" srcOrd="0" destOrd="0" presId="urn:microsoft.com/office/officeart/2005/8/layout/hierarchy3"/>
    <dgm:cxn modelId="{C73A2636-F038-4E16-98E3-1FA9E5E18812}" type="presOf" srcId="{398A5028-EA41-44FA-860B-931B8F419C02}" destId="{07FEDD6E-77D3-46E3-930E-D734209BE7A5}" srcOrd="1" destOrd="0" presId="urn:microsoft.com/office/officeart/2005/8/layout/hierarchy3"/>
    <dgm:cxn modelId="{4AD34F38-6169-4E79-ADAE-F9CB9231D35C}" srcId="{56A467D8-0E71-4A65-8111-97D60E24379C}" destId="{38F2BB7B-D9F3-4702-ACC5-06F2409E762D}" srcOrd="0" destOrd="0" parTransId="{EF2ACB45-67CD-40DF-91EC-0813C58928A5}" sibTransId="{D5CE848F-5F8F-45E9-B7D0-17B4354D5161}"/>
    <dgm:cxn modelId="{2ECBC83B-55F8-4133-AF4A-88E2AD62662F}" type="presOf" srcId="{7589AB75-EF02-48D9-ACB6-376B783B26D4}" destId="{D1F41FFC-1EAC-4019-A708-55ED2B6C1B07}" srcOrd="0" destOrd="0" presId="urn:microsoft.com/office/officeart/2005/8/layout/hierarchy3"/>
    <dgm:cxn modelId="{D7E46861-E16C-4AC2-A2CA-9D86171D0471}" type="presOf" srcId="{F4517B27-4D31-40D0-A72C-F7AFAEE6DEF3}" destId="{10747003-0A6F-4909-8F8B-8F4BAB0AE0CA}" srcOrd="0" destOrd="0" presId="urn:microsoft.com/office/officeart/2005/8/layout/hierarchy3"/>
    <dgm:cxn modelId="{162B1947-C90C-4C95-8537-5C18DAE38790}" type="presOf" srcId="{B9E01CEA-0BF5-40F9-B891-919F70A6380C}" destId="{02BD32AD-6817-47D7-B22E-11077FFC62B8}" srcOrd="0" destOrd="0" presId="urn:microsoft.com/office/officeart/2005/8/layout/hierarchy3"/>
    <dgm:cxn modelId="{63F23949-10A0-4AD1-93A5-12E0E9E478B5}" type="presOf" srcId="{DC95D991-C58E-47F3-AAE2-2E2037720228}" destId="{268CB7A0-1F59-40B9-95B4-C30C862FEA1A}" srcOrd="1" destOrd="0" presId="urn:microsoft.com/office/officeart/2005/8/layout/hierarchy3"/>
    <dgm:cxn modelId="{1F626F4A-A5C5-4478-AB0C-02AD41EC1B3C}" srcId="{38F2BB7B-D9F3-4702-ACC5-06F2409E762D}" destId="{7CAD87FD-96E4-41F7-A944-2390A432B408}" srcOrd="0" destOrd="0" parTransId="{B9E01CEA-0BF5-40F9-B891-919F70A6380C}" sibTransId="{BF3E6EF4-ECAC-4B28-A568-5BF50D713BEB}"/>
    <dgm:cxn modelId="{4011166D-99AD-44D2-8E8E-7CB017C32B8D}" srcId="{398A5028-EA41-44FA-860B-931B8F419C02}" destId="{6E40D1B7-2091-4112-985C-95AF4BEAC575}" srcOrd="0" destOrd="0" parTransId="{C5DBCDE5-5D5F-4009-AF57-178CD31E9E38}" sibTransId="{4207387D-7234-426B-97E4-6C9FDB34FC07}"/>
    <dgm:cxn modelId="{C419DF7A-76BC-43E5-B810-E6873D286BEE}" type="presOf" srcId="{433E52AD-A1B8-4456-A214-E133609FC923}" destId="{8223B5D6-B865-4FF4-B880-EA3E152CAF1F}" srcOrd="0" destOrd="0" presId="urn:microsoft.com/office/officeart/2005/8/layout/hierarchy3"/>
    <dgm:cxn modelId="{46B1B27E-2779-4CA6-BF2D-31B65E0BC9D1}" type="presOf" srcId="{FEF7F929-0A67-45E3-B88F-7E6B80492479}" destId="{D18492D5-AFA3-418F-B911-506C8CB40E8F}" srcOrd="0" destOrd="0" presId="urn:microsoft.com/office/officeart/2005/8/layout/hierarchy3"/>
    <dgm:cxn modelId="{54F31F88-264B-438A-9DA4-D8135D6E011D}" type="presOf" srcId="{DC95D991-C58E-47F3-AAE2-2E2037720228}" destId="{49F9DE40-C909-4AD4-B245-6ED7C9BC8852}" srcOrd="0" destOrd="0" presId="urn:microsoft.com/office/officeart/2005/8/layout/hierarchy3"/>
    <dgm:cxn modelId="{4F2CBC8A-AF4A-4223-9851-F8601AA9F9FE}" srcId="{38F2BB7B-D9F3-4702-ACC5-06F2409E762D}" destId="{C8ED3B8E-73A0-44B6-B445-51504086F9FF}" srcOrd="2" destOrd="0" parTransId="{FEF7F929-0A67-45E3-B88F-7E6B80492479}" sibTransId="{233BE6EA-87F0-4243-BC52-55DD10DDA94B}"/>
    <dgm:cxn modelId="{AD5A2C90-3E26-4146-8D0E-AF5EBBE05BE0}" srcId="{398A5028-EA41-44FA-860B-931B8F419C02}" destId="{ADCE8C5B-EB3F-401E-B664-39C5088CA571}" srcOrd="2" destOrd="0" parTransId="{5F7A47E6-482A-43AC-AB91-03064516CFF3}" sibTransId="{88F06567-CE58-4E95-9652-A9D4FD043F1F}"/>
    <dgm:cxn modelId="{50280395-D670-4B53-9E2B-7957F127E90C}" type="presOf" srcId="{7CAD87FD-96E4-41F7-A944-2390A432B408}" destId="{34BDE799-5E10-4123-8827-E03546CA47DA}" srcOrd="0" destOrd="0" presId="urn:microsoft.com/office/officeart/2005/8/layout/hierarchy3"/>
    <dgm:cxn modelId="{5A4D4FA2-2399-492C-AB1A-26F12E5B9B6D}" type="presOf" srcId="{ADCE8C5B-EB3F-401E-B664-39C5088CA571}" destId="{FBD63767-DD43-419A-9CD4-0940668EEA97}" srcOrd="0" destOrd="0" presId="urn:microsoft.com/office/officeart/2005/8/layout/hierarchy3"/>
    <dgm:cxn modelId="{55E757A4-0427-42C2-BCD0-75F243168F90}" type="presOf" srcId="{96A1ABB2-8A05-4440-B869-8AFCDB826249}" destId="{16765BB8-5CDF-46A7-9C4E-1C94FBB91099}" srcOrd="0" destOrd="0" presId="urn:microsoft.com/office/officeart/2005/8/layout/hierarchy3"/>
    <dgm:cxn modelId="{187069A6-AFA8-499E-90A5-EC45B0BFE58C}" srcId="{398A5028-EA41-44FA-860B-931B8F419C02}" destId="{F4517B27-4D31-40D0-A72C-F7AFAEE6DEF3}" srcOrd="1" destOrd="0" parTransId="{BEF8529A-E647-4008-B5F2-4DBD0D39B65E}" sibTransId="{02B96718-46EB-4372-85E4-95D38B1F3481}"/>
    <dgm:cxn modelId="{F7CD1EAE-68AF-4DB4-947D-FA866BC73149}" type="presOf" srcId="{BEF8529A-E647-4008-B5F2-4DBD0D39B65E}" destId="{84B89384-49E6-488B-8E9A-DA73736A9AA8}" srcOrd="0" destOrd="0" presId="urn:microsoft.com/office/officeart/2005/8/layout/hierarchy3"/>
    <dgm:cxn modelId="{50A162C0-F37A-4EEA-AEA2-84A357CE58AE}" type="presOf" srcId="{C8ED3B8E-73A0-44B6-B445-51504086F9FF}" destId="{5847155B-65ED-4710-82AB-8BA928F148BF}" srcOrd="0" destOrd="0" presId="urn:microsoft.com/office/officeart/2005/8/layout/hierarchy3"/>
    <dgm:cxn modelId="{3D9A51C0-9A7D-4BA5-99FF-641B00FC8C2C}" type="presOf" srcId="{5F7A47E6-482A-43AC-AB91-03064516CFF3}" destId="{87D0EB78-C093-464C-8F73-63E26C017684}" srcOrd="0" destOrd="0" presId="urn:microsoft.com/office/officeart/2005/8/layout/hierarchy3"/>
    <dgm:cxn modelId="{81D88AC5-8888-42E1-B7CF-99554442EB7D}" type="presOf" srcId="{E1D77B80-B90A-4E48-A8C7-4A881C01E9F2}" destId="{0313D754-174D-4610-B59E-42006DD5F391}" srcOrd="0" destOrd="0" presId="urn:microsoft.com/office/officeart/2005/8/layout/hierarchy3"/>
    <dgm:cxn modelId="{A58B87CF-8387-498B-B800-AB2E3B4A87EE}" type="presOf" srcId="{398A5028-EA41-44FA-860B-931B8F419C02}" destId="{3F6A1017-88EF-41A8-B46E-22B501D53B71}" srcOrd="0" destOrd="0" presId="urn:microsoft.com/office/officeart/2005/8/layout/hierarchy3"/>
    <dgm:cxn modelId="{51C224EC-485A-45D4-B0C2-31069271770D}" type="presOf" srcId="{C5DBCDE5-5D5F-4009-AF57-178CD31E9E38}" destId="{20ECBDE9-B5D7-423D-B328-920178F40F33}" srcOrd="0" destOrd="0" presId="urn:microsoft.com/office/officeart/2005/8/layout/hierarchy3"/>
    <dgm:cxn modelId="{FC0045EC-8C92-41F7-8BB7-C7CF96A365E1}" srcId="{56A467D8-0E71-4A65-8111-97D60E24379C}" destId="{398A5028-EA41-44FA-860B-931B8F419C02}" srcOrd="1" destOrd="0" parTransId="{1B6D82FE-9F3B-491D-84BC-AE9132E0B74B}" sibTransId="{93EBFF51-D73A-4D2C-B5E6-484BB54A3E99}"/>
    <dgm:cxn modelId="{A6AE25F4-5D34-4129-B818-4E2281060DA4}" srcId="{56A467D8-0E71-4A65-8111-97D60E24379C}" destId="{DC95D991-C58E-47F3-AAE2-2E2037720228}" srcOrd="2" destOrd="0" parTransId="{C8BDCE2F-3D4A-4779-9299-56907D076447}" sibTransId="{A48D2706-9635-44E8-8925-164377FE1FC3}"/>
    <dgm:cxn modelId="{05F988BA-EC6D-4787-B286-411E325E65B5}" type="presParOf" srcId="{B60ED4DF-04F4-45B0-90B6-8706715CF3FF}" destId="{F8D3B647-B798-450B-86FB-9250764AF2A6}" srcOrd="0" destOrd="0" presId="urn:microsoft.com/office/officeart/2005/8/layout/hierarchy3"/>
    <dgm:cxn modelId="{655C1B2F-02AD-4985-8199-200C2CEA42AA}" type="presParOf" srcId="{F8D3B647-B798-450B-86FB-9250764AF2A6}" destId="{B932FBA1-A843-4D18-AD74-519A0C69D81C}" srcOrd="0" destOrd="0" presId="urn:microsoft.com/office/officeart/2005/8/layout/hierarchy3"/>
    <dgm:cxn modelId="{47DCCAC6-1AB8-4332-B12A-DE8FEEC08050}" type="presParOf" srcId="{B932FBA1-A843-4D18-AD74-519A0C69D81C}" destId="{5798C8A3-593B-4A74-B730-7DD2FD74BBA5}" srcOrd="0" destOrd="0" presId="urn:microsoft.com/office/officeart/2005/8/layout/hierarchy3"/>
    <dgm:cxn modelId="{1C27CFBA-FFFF-4EAC-B36B-81E98DE8F7FA}" type="presParOf" srcId="{B932FBA1-A843-4D18-AD74-519A0C69D81C}" destId="{A7470490-796D-41B0-AB1C-13C8645C390E}" srcOrd="1" destOrd="0" presId="urn:microsoft.com/office/officeart/2005/8/layout/hierarchy3"/>
    <dgm:cxn modelId="{536F730E-5BE3-455D-8952-70B062447351}" type="presParOf" srcId="{F8D3B647-B798-450B-86FB-9250764AF2A6}" destId="{366786FC-2E4B-495D-A189-1E5E834658E1}" srcOrd="1" destOrd="0" presId="urn:microsoft.com/office/officeart/2005/8/layout/hierarchy3"/>
    <dgm:cxn modelId="{840FA509-BC7E-4699-9150-17D80CF47357}" type="presParOf" srcId="{366786FC-2E4B-495D-A189-1E5E834658E1}" destId="{02BD32AD-6817-47D7-B22E-11077FFC62B8}" srcOrd="0" destOrd="0" presId="urn:microsoft.com/office/officeart/2005/8/layout/hierarchy3"/>
    <dgm:cxn modelId="{AAAE2666-EB2B-4D6C-B6B5-C32A109F4FDB}" type="presParOf" srcId="{366786FC-2E4B-495D-A189-1E5E834658E1}" destId="{34BDE799-5E10-4123-8827-E03546CA47DA}" srcOrd="1" destOrd="0" presId="urn:microsoft.com/office/officeart/2005/8/layout/hierarchy3"/>
    <dgm:cxn modelId="{E230F65B-4454-46D6-8CE0-F47F06100B6D}" type="presParOf" srcId="{366786FC-2E4B-495D-A189-1E5E834658E1}" destId="{0313D754-174D-4610-B59E-42006DD5F391}" srcOrd="2" destOrd="0" presId="urn:microsoft.com/office/officeart/2005/8/layout/hierarchy3"/>
    <dgm:cxn modelId="{B37E6CA0-C425-4E8A-9921-0FA5A54DC6CF}" type="presParOf" srcId="{366786FC-2E4B-495D-A189-1E5E834658E1}" destId="{8223B5D6-B865-4FF4-B880-EA3E152CAF1F}" srcOrd="3" destOrd="0" presId="urn:microsoft.com/office/officeart/2005/8/layout/hierarchy3"/>
    <dgm:cxn modelId="{0F8483BB-AD62-48C3-94B6-72499A51739C}" type="presParOf" srcId="{366786FC-2E4B-495D-A189-1E5E834658E1}" destId="{D18492D5-AFA3-418F-B911-506C8CB40E8F}" srcOrd="4" destOrd="0" presId="urn:microsoft.com/office/officeart/2005/8/layout/hierarchy3"/>
    <dgm:cxn modelId="{2492F3A6-406A-4029-8227-1432E4E264E3}" type="presParOf" srcId="{366786FC-2E4B-495D-A189-1E5E834658E1}" destId="{5847155B-65ED-4710-82AB-8BA928F148BF}" srcOrd="5" destOrd="0" presId="urn:microsoft.com/office/officeart/2005/8/layout/hierarchy3"/>
    <dgm:cxn modelId="{789EAB69-CF9E-401D-B021-7A0049EF1825}" type="presParOf" srcId="{B60ED4DF-04F4-45B0-90B6-8706715CF3FF}" destId="{7742B537-B2A5-4773-B458-C8B74EA07F09}" srcOrd="1" destOrd="0" presId="urn:microsoft.com/office/officeart/2005/8/layout/hierarchy3"/>
    <dgm:cxn modelId="{AB082E6F-E456-4D4F-A974-D9E4FDBF3703}" type="presParOf" srcId="{7742B537-B2A5-4773-B458-C8B74EA07F09}" destId="{ADCDB0B5-BB02-4209-9F31-61F34900BD50}" srcOrd="0" destOrd="0" presId="urn:microsoft.com/office/officeart/2005/8/layout/hierarchy3"/>
    <dgm:cxn modelId="{268DAAF5-9636-4A7A-8D3B-8B7D83DDB11C}" type="presParOf" srcId="{ADCDB0B5-BB02-4209-9F31-61F34900BD50}" destId="{3F6A1017-88EF-41A8-B46E-22B501D53B71}" srcOrd="0" destOrd="0" presId="urn:microsoft.com/office/officeart/2005/8/layout/hierarchy3"/>
    <dgm:cxn modelId="{9EEF25F8-44AE-4AAD-A89F-4DB59061E3F3}" type="presParOf" srcId="{ADCDB0B5-BB02-4209-9F31-61F34900BD50}" destId="{07FEDD6E-77D3-46E3-930E-D734209BE7A5}" srcOrd="1" destOrd="0" presId="urn:microsoft.com/office/officeart/2005/8/layout/hierarchy3"/>
    <dgm:cxn modelId="{450C38E7-B399-4034-8B1E-0E120E048D42}" type="presParOf" srcId="{7742B537-B2A5-4773-B458-C8B74EA07F09}" destId="{247DF6A5-7F43-4E2F-89CB-9718C9B15B6D}" srcOrd="1" destOrd="0" presId="urn:microsoft.com/office/officeart/2005/8/layout/hierarchy3"/>
    <dgm:cxn modelId="{FF88D711-E930-422B-8522-B37546889B2A}" type="presParOf" srcId="{247DF6A5-7F43-4E2F-89CB-9718C9B15B6D}" destId="{20ECBDE9-B5D7-423D-B328-920178F40F33}" srcOrd="0" destOrd="0" presId="urn:microsoft.com/office/officeart/2005/8/layout/hierarchy3"/>
    <dgm:cxn modelId="{1542CA4D-BBAF-4A97-8B38-4F745C483783}" type="presParOf" srcId="{247DF6A5-7F43-4E2F-89CB-9718C9B15B6D}" destId="{6E664945-1DA8-4110-83B8-14B49CFEC3D6}" srcOrd="1" destOrd="0" presId="urn:microsoft.com/office/officeart/2005/8/layout/hierarchy3"/>
    <dgm:cxn modelId="{E943E973-D8C6-437E-9564-253C61E99857}" type="presParOf" srcId="{247DF6A5-7F43-4E2F-89CB-9718C9B15B6D}" destId="{84B89384-49E6-488B-8E9A-DA73736A9AA8}" srcOrd="2" destOrd="0" presId="urn:microsoft.com/office/officeart/2005/8/layout/hierarchy3"/>
    <dgm:cxn modelId="{45F33983-A2EA-4CFD-BAE4-C16C8402BFD4}" type="presParOf" srcId="{247DF6A5-7F43-4E2F-89CB-9718C9B15B6D}" destId="{10747003-0A6F-4909-8F8B-8F4BAB0AE0CA}" srcOrd="3" destOrd="0" presId="urn:microsoft.com/office/officeart/2005/8/layout/hierarchy3"/>
    <dgm:cxn modelId="{7FBDFDA7-E736-48F9-AD25-CACB07E29604}" type="presParOf" srcId="{247DF6A5-7F43-4E2F-89CB-9718C9B15B6D}" destId="{87D0EB78-C093-464C-8F73-63E26C017684}" srcOrd="4" destOrd="0" presId="urn:microsoft.com/office/officeart/2005/8/layout/hierarchy3"/>
    <dgm:cxn modelId="{EC85B61F-E7E6-46E8-890D-635F0707069E}" type="presParOf" srcId="{247DF6A5-7F43-4E2F-89CB-9718C9B15B6D}" destId="{FBD63767-DD43-419A-9CD4-0940668EEA97}" srcOrd="5" destOrd="0" presId="urn:microsoft.com/office/officeart/2005/8/layout/hierarchy3"/>
    <dgm:cxn modelId="{376ACD82-0D4E-42E5-A8F0-5E53B5A1123E}" type="presParOf" srcId="{B60ED4DF-04F4-45B0-90B6-8706715CF3FF}" destId="{2A63CAAB-E95D-4192-964F-2B0245D79203}" srcOrd="2" destOrd="0" presId="urn:microsoft.com/office/officeart/2005/8/layout/hierarchy3"/>
    <dgm:cxn modelId="{7AB703C0-70BC-4045-9972-7E073755D4A7}" type="presParOf" srcId="{2A63CAAB-E95D-4192-964F-2B0245D79203}" destId="{B7D3B259-0DFE-4EC6-BA94-E9AD79D1C0AC}" srcOrd="0" destOrd="0" presId="urn:microsoft.com/office/officeart/2005/8/layout/hierarchy3"/>
    <dgm:cxn modelId="{686956D0-8048-4962-B616-2A75F5B2EF8A}" type="presParOf" srcId="{B7D3B259-0DFE-4EC6-BA94-E9AD79D1C0AC}" destId="{49F9DE40-C909-4AD4-B245-6ED7C9BC8852}" srcOrd="0" destOrd="0" presId="urn:microsoft.com/office/officeart/2005/8/layout/hierarchy3"/>
    <dgm:cxn modelId="{2BC25386-2BE2-486D-AE31-5C0779D495EB}" type="presParOf" srcId="{B7D3B259-0DFE-4EC6-BA94-E9AD79D1C0AC}" destId="{268CB7A0-1F59-40B9-95B4-C30C862FEA1A}" srcOrd="1" destOrd="0" presId="urn:microsoft.com/office/officeart/2005/8/layout/hierarchy3"/>
    <dgm:cxn modelId="{FEBB926D-5CFE-4060-B12D-96C9DE8069B9}" type="presParOf" srcId="{2A63CAAB-E95D-4192-964F-2B0245D79203}" destId="{D35E5D5A-4301-4ABE-AB93-E12D42205A52}" srcOrd="1" destOrd="0" presId="urn:microsoft.com/office/officeart/2005/8/layout/hierarchy3"/>
    <dgm:cxn modelId="{53E762FB-0008-4029-8A0C-97A183B06569}" type="presParOf" srcId="{D35E5D5A-4301-4ABE-AB93-E12D42205A52}" destId="{D1F41FFC-1EAC-4019-A708-55ED2B6C1B07}" srcOrd="0" destOrd="0" presId="urn:microsoft.com/office/officeart/2005/8/layout/hierarchy3"/>
    <dgm:cxn modelId="{3F1030E4-FB82-4577-AB4D-3C80CE11F630}" type="presParOf" srcId="{D35E5D5A-4301-4ABE-AB93-E12D42205A52}" destId="{16765BB8-5CDF-46A7-9C4E-1C94FBB9109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71CEAC-645A-4C29-8E25-DE85F023E079}" type="doc">
      <dgm:prSet loTypeId="urn:microsoft.com/office/officeart/2005/8/layout/vList6" loCatId="list" qsTypeId="urn:microsoft.com/office/officeart/2005/8/quickstyle/3d7" qsCatId="3D" csTypeId="urn:microsoft.com/office/officeart/2005/8/colors/accent5_5" csCatId="accent5" phldr="1"/>
      <dgm:spPr/>
      <dgm:t>
        <a:bodyPr/>
        <a:lstStyle/>
        <a:p>
          <a:endParaRPr lang="en-IN"/>
        </a:p>
      </dgm:t>
    </dgm:pt>
    <dgm:pt modelId="{E0D40850-1A31-4776-BD73-6A995B224412}">
      <dgm:prSet phldrT="[Text]"/>
      <dgm:spPr>
        <a:solidFill>
          <a:srgbClr val="92D050">
            <a:alpha val="90000"/>
          </a:srgbClr>
        </a:solidFill>
        <a:sp3d extrusionH="50600" prstMaterial="metal">
          <a:bevelT w="107950" h="120650" prst="artDeco"/>
          <a:bevelB w="107950" h="114300" prst="divot"/>
        </a:sp3d>
      </dgm:spPr>
      <dgm:t>
        <a:bodyPr/>
        <a:lstStyle/>
        <a:p>
          <a:pPr>
            <a:buFont typeface="+mj-lt"/>
            <a:buAutoNum type="arabicParenR"/>
          </a:pPr>
          <a:r>
            <a:rPr lang="en-US" b="1" dirty="0"/>
            <a:t>EXTRACELLULAR VESICLES</a:t>
          </a:r>
          <a:endParaRPr lang="en-IN" dirty="0"/>
        </a:p>
      </dgm:t>
    </dgm:pt>
    <dgm:pt modelId="{24AE8B9D-5EA8-4838-B02B-B6B576DC252C}" type="parTrans" cxnId="{8C2809AF-A3F9-4772-A6F6-0F16A96D56E4}">
      <dgm:prSet/>
      <dgm:spPr/>
      <dgm:t>
        <a:bodyPr/>
        <a:lstStyle/>
        <a:p>
          <a:endParaRPr lang="en-IN"/>
        </a:p>
      </dgm:t>
    </dgm:pt>
    <dgm:pt modelId="{2368A4A4-2BCA-4B96-9B52-0519CBEA2AC0}" type="sibTrans" cxnId="{8C2809AF-A3F9-4772-A6F6-0F16A96D56E4}">
      <dgm:prSet/>
      <dgm:spPr/>
      <dgm:t>
        <a:bodyPr/>
        <a:lstStyle/>
        <a:p>
          <a:endParaRPr lang="en-IN"/>
        </a:p>
      </dgm:t>
    </dgm:pt>
    <dgm:pt modelId="{BBEC7861-B02D-43DB-96A2-88F6FAD0DB69}">
      <dgm:prSet phldrT="[Text]"/>
      <dgm:spPr>
        <a:solidFill>
          <a:schemeClr val="accent1">
            <a:lumMod val="60000"/>
            <a:lumOff val="40000"/>
            <a:alpha val="90000"/>
          </a:schemeClr>
        </a:solidFill>
        <a:sp3d z="-161800" extrusionH="10600" contourW="3000">
          <a:bevelT w="88900" h="82550" prst="angle"/>
          <a:bevelB w="48600" h="8600" prst="relaxedInset"/>
        </a:sp3d>
      </dgm:spPr>
      <dgm:t>
        <a:bodyPr/>
        <a:lstStyle/>
        <a:p>
          <a:r>
            <a:rPr lang="en-IN" dirty="0"/>
            <a:t>LEUKOTOXINS</a:t>
          </a:r>
        </a:p>
      </dgm:t>
    </dgm:pt>
    <dgm:pt modelId="{437ACB35-D044-4C7B-A323-8B35DCD956DD}" type="sibTrans" cxnId="{3DDFCBB8-2508-4AC5-9DCB-BC39F1C3F388}">
      <dgm:prSet/>
      <dgm:spPr/>
      <dgm:t>
        <a:bodyPr/>
        <a:lstStyle/>
        <a:p>
          <a:endParaRPr lang="en-IN"/>
        </a:p>
      </dgm:t>
    </dgm:pt>
    <dgm:pt modelId="{E873BF96-22EF-4834-BA08-7CA45C2C0FDD}" type="parTrans" cxnId="{3DDFCBB8-2508-4AC5-9DCB-BC39F1C3F388}">
      <dgm:prSet/>
      <dgm:spPr/>
      <dgm:t>
        <a:bodyPr/>
        <a:lstStyle/>
        <a:p>
          <a:endParaRPr lang="en-IN"/>
        </a:p>
      </dgm:t>
    </dgm:pt>
    <dgm:pt modelId="{573483B4-C49F-4211-BA3E-56F1680AC162}">
      <dgm:prSet phldrT="[Text]"/>
      <dgm:spPr>
        <a:solidFill>
          <a:schemeClr val="accent1">
            <a:lumMod val="60000"/>
            <a:lumOff val="40000"/>
            <a:alpha val="90000"/>
          </a:schemeClr>
        </a:solidFill>
        <a:sp3d z="-161800" extrusionH="10600" contourW="3000">
          <a:bevelT w="88900" h="82550" prst="angle"/>
          <a:bevelB w="48600" h="8600" prst="relaxedInset"/>
        </a:sp3d>
      </dgm:spPr>
      <dgm:t>
        <a:bodyPr/>
        <a:lstStyle/>
        <a:p>
          <a:r>
            <a:rPr lang="en-IN" dirty="0"/>
            <a:t>ENDOTOXINS</a:t>
          </a:r>
        </a:p>
      </dgm:t>
    </dgm:pt>
    <dgm:pt modelId="{4F47A447-248C-4641-A8F1-92CC52E8D816}" type="sibTrans" cxnId="{3DF4BFE5-2CEC-4BDC-8460-07FE2234C9D4}">
      <dgm:prSet/>
      <dgm:spPr/>
      <dgm:t>
        <a:bodyPr/>
        <a:lstStyle/>
        <a:p>
          <a:endParaRPr lang="en-IN"/>
        </a:p>
      </dgm:t>
    </dgm:pt>
    <dgm:pt modelId="{A7A04C67-CDC9-4AF5-BA1F-7F2B0F21978E}" type="parTrans" cxnId="{3DF4BFE5-2CEC-4BDC-8460-07FE2234C9D4}">
      <dgm:prSet/>
      <dgm:spPr/>
      <dgm:t>
        <a:bodyPr/>
        <a:lstStyle/>
        <a:p>
          <a:endParaRPr lang="en-IN"/>
        </a:p>
      </dgm:t>
    </dgm:pt>
    <dgm:pt modelId="{59D05225-1A81-45A5-95A8-A8E0D1C3F99A}">
      <dgm:prSet phldrT="[Text]"/>
      <dgm:spPr>
        <a:solidFill>
          <a:schemeClr val="accent1">
            <a:lumMod val="60000"/>
            <a:lumOff val="40000"/>
            <a:alpha val="90000"/>
          </a:schemeClr>
        </a:solidFill>
        <a:sp3d z="-161800" extrusionH="10600" contourW="3000">
          <a:bevelT w="88900" h="82550" prst="angle"/>
          <a:bevelB w="48600" h="8600" prst="relaxedInset"/>
        </a:sp3d>
      </dgm:spPr>
      <dgm:t>
        <a:bodyPr/>
        <a:lstStyle/>
        <a:p>
          <a:r>
            <a:rPr lang="en-IN" dirty="0"/>
            <a:t>Factors involving </a:t>
          </a:r>
          <a:r>
            <a:rPr lang="en-IN"/>
            <a:t>bone resorption</a:t>
          </a:r>
          <a:endParaRPr lang="en-IN" dirty="0"/>
        </a:p>
      </dgm:t>
    </dgm:pt>
    <dgm:pt modelId="{122DA41F-FF6A-4115-8674-B56471D4BFFC}" type="sibTrans" cxnId="{67434A58-1F69-40AE-AD3C-66013A7E72DF}">
      <dgm:prSet/>
      <dgm:spPr/>
      <dgm:t>
        <a:bodyPr/>
        <a:lstStyle/>
        <a:p>
          <a:endParaRPr lang="en-IN"/>
        </a:p>
      </dgm:t>
    </dgm:pt>
    <dgm:pt modelId="{D1DB75D4-5F08-4C47-A4E9-F932238B6EC0}" type="parTrans" cxnId="{67434A58-1F69-40AE-AD3C-66013A7E72DF}">
      <dgm:prSet/>
      <dgm:spPr/>
      <dgm:t>
        <a:bodyPr/>
        <a:lstStyle/>
        <a:p>
          <a:endParaRPr lang="en-IN"/>
        </a:p>
      </dgm:t>
    </dgm:pt>
    <dgm:pt modelId="{058D6AD7-E315-47BE-9264-ABE9771BEBB6}" type="pres">
      <dgm:prSet presAssocID="{1A71CEAC-645A-4C29-8E25-DE85F023E079}" presName="Name0" presStyleCnt="0">
        <dgm:presLayoutVars>
          <dgm:dir/>
          <dgm:animLvl val="lvl"/>
          <dgm:resizeHandles/>
        </dgm:presLayoutVars>
      </dgm:prSet>
      <dgm:spPr/>
    </dgm:pt>
    <dgm:pt modelId="{30CA74C0-0EDE-4844-8354-A573B7426EAC}" type="pres">
      <dgm:prSet presAssocID="{E0D40850-1A31-4776-BD73-6A995B224412}" presName="linNode" presStyleCnt="0"/>
      <dgm:spPr/>
    </dgm:pt>
    <dgm:pt modelId="{5394C714-B1B5-43DA-BBB1-6908EDCFDB1E}" type="pres">
      <dgm:prSet presAssocID="{E0D40850-1A31-4776-BD73-6A995B224412}" presName="parentShp" presStyleLbl="node1" presStyleIdx="0" presStyleCnt="1">
        <dgm:presLayoutVars>
          <dgm:bulletEnabled val="1"/>
        </dgm:presLayoutVars>
      </dgm:prSet>
      <dgm:spPr/>
    </dgm:pt>
    <dgm:pt modelId="{417452F3-61D6-4660-B136-0EDEB3184C36}" type="pres">
      <dgm:prSet presAssocID="{E0D40850-1A31-4776-BD73-6A995B224412}" presName="childShp" presStyleLbl="bgAccFollowNode1" presStyleIdx="0" presStyleCnt="1">
        <dgm:presLayoutVars>
          <dgm:bulletEnabled val="1"/>
        </dgm:presLayoutVars>
      </dgm:prSet>
      <dgm:spPr/>
    </dgm:pt>
  </dgm:ptLst>
  <dgm:cxnLst>
    <dgm:cxn modelId="{B336AB28-FB85-4AB7-B61D-5DC47886D25C}" type="presOf" srcId="{59D05225-1A81-45A5-95A8-A8E0D1C3F99A}" destId="{417452F3-61D6-4660-B136-0EDEB3184C36}" srcOrd="0" destOrd="2" presId="urn:microsoft.com/office/officeart/2005/8/layout/vList6"/>
    <dgm:cxn modelId="{D8F6BA5C-FC65-44C8-BE8E-57A255BF388B}" type="presOf" srcId="{E0D40850-1A31-4776-BD73-6A995B224412}" destId="{5394C714-B1B5-43DA-BBB1-6908EDCFDB1E}" srcOrd="0" destOrd="0" presId="urn:microsoft.com/office/officeart/2005/8/layout/vList6"/>
    <dgm:cxn modelId="{67434A58-1F69-40AE-AD3C-66013A7E72DF}" srcId="{E0D40850-1A31-4776-BD73-6A995B224412}" destId="{59D05225-1A81-45A5-95A8-A8E0D1C3F99A}" srcOrd="2" destOrd="0" parTransId="{D1DB75D4-5F08-4C47-A4E9-F932238B6EC0}" sibTransId="{122DA41F-FF6A-4115-8674-B56471D4BFFC}"/>
    <dgm:cxn modelId="{309A09AB-BD10-4746-A2BE-02BF32E52ADE}" type="presOf" srcId="{1A71CEAC-645A-4C29-8E25-DE85F023E079}" destId="{058D6AD7-E315-47BE-9264-ABE9771BEBB6}" srcOrd="0" destOrd="0" presId="urn:microsoft.com/office/officeart/2005/8/layout/vList6"/>
    <dgm:cxn modelId="{8C2809AF-A3F9-4772-A6F6-0F16A96D56E4}" srcId="{1A71CEAC-645A-4C29-8E25-DE85F023E079}" destId="{E0D40850-1A31-4776-BD73-6A995B224412}" srcOrd="0" destOrd="0" parTransId="{24AE8B9D-5EA8-4838-B02B-B6B576DC252C}" sibTransId="{2368A4A4-2BCA-4B96-9B52-0519CBEA2AC0}"/>
    <dgm:cxn modelId="{3DDFCBB8-2508-4AC5-9DCB-BC39F1C3F388}" srcId="{E0D40850-1A31-4776-BD73-6A995B224412}" destId="{BBEC7861-B02D-43DB-96A2-88F6FAD0DB69}" srcOrd="0" destOrd="0" parTransId="{E873BF96-22EF-4834-BA08-7CA45C2C0FDD}" sibTransId="{437ACB35-D044-4C7B-A323-8B35DCD956DD}"/>
    <dgm:cxn modelId="{6B19B3DA-25F2-473C-9BA2-24D8F883E495}" type="presOf" srcId="{BBEC7861-B02D-43DB-96A2-88F6FAD0DB69}" destId="{417452F3-61D6-4660-B136-0EDEB3184C36}" srcOrd="0" destOrd="0" presId="urn:microsoft.com/office/officeart/2005/8/layout/vList6"/>
    <dgm:cxn modelId="{3DF4BFE5-2CEC-4BDC-8460-07FE2234C9D4}" srcId="{E0D40850-1A31-4776-BD73-6A995B224412}" destId="{573483B4-C49F-4211-BA3E-56F1680AC162}" srcOrd="1" destOrd="0" parTransId="{A7A04C67-CDC9-4AF5-BA1F-7F2B0F21978E}" sibTransId="{4F47A447-248C-4641-A8F1-92CC52E8D816}"/>
    <dgm:cxn modelId="{E62B2CED-BD9B-48D8-901F-4623A1CC97C3}" type="presOf" srcId="{573483B4-C49F-4211-BA3E-56F1680AC162}" destId="{417452F3-61D6-4660-B136-0EDEB3184C36}" srcOrd="0" destOrd="1" presId="urn:microsoft.com/office/officeart/2005/8/layout/vList6"/>
    <dgm:cxn modelId="{3339D2E8-818F-4F4F-BDE7-E58ED9D03248}" type="presParOf" srcId="{058D6AD7-E315-47BE-9264-ABE9771BEBB6}" destId="{30CA74C0-0EDE-4844-8354-A573B7426EAC}" srcOrd="0" destOrd="0" presId="urn:microsoft.com/office/officeart/2005/8/layout/vList6"/>
    <dgm:cxn modelId="{BD7F19AD-6FAD-4D15-B494-DCBB326C1462}" type="presParOf" srcId="{30CA74C0-0EDE-4844-8354-A573B7426EAC}" destId="{5394C714-B1B5-43DA-BBB1-6908EDCFDB1E}" srcOrd="0" destOrd="0" presId="urn:microsoft.com/office/officeart/2005/8/layout/vList6"/>
    <dgm:cxn modelId="{5B2B5623-6085-4AB0-BA4A-12A7111E35EE}" type="presParOf" srcId="{30CA74C0-0EDE-4844-8354-A573B7426EAC}" destId="{417452F3-61D6-4660-B136-0EDEB3184C3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AAB937F-7217-4642-9EDD-90A4F8801C57}"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en-IN"/>
        </a:p>
      </dgm:t>
    </dgm:pt>
    <dgm:pt modelId="{CCA7A576-0287-493C-8F18-DDD0F55921A1}">
      <dgm:prSet phldrT="[Text]"/>
      <dgm:spPr/>
      <dgm:t>
        <a:bodyPr/>
        <a:lstStyle/>
        <a:p>
          <a:r>
            <a:rPr lang="en-IN" dirty="0"/>
            <a:t>FLAGELLA</a:t>
          </a:r>
        </a:p>
      </dgm:t>
    </dgm:pt>
    <dgm:pt modelId="{01BB838B-C187-44DB-A4CB-CFD5ABCC6EF7}" type="parTrans" cxnId="{0D21F39D-5F5A-4353-9FE6-A808F2E0CE54}">
      <dgm:prSet/>
      <dgm:spPr/>
      <dgm:t>
        <a:bodyPr/>
        <a:lstStyle/>
        <a:p>
          <a:endParaRPr lang="en-IN"/>
        </a:p>
      </dgm:t>
    </dgm:pt>
    <dgm:pt modelId="{E2714D7C-63E3-4C73-845E-999AC21D97DA}" type="sibTrans" cxnId="{0D21F39D-5F5A-4353-9FE6-A808F2E0CE54}">
      <dgm:prSet/>
      <dgm:spPr/>
      <dgm:t>
        <a:bodyPr/>
        <a:lstStyle/>
        <a:p>
          <a:endParaRPr lang="en-IN"/>
        </a:p>
      </dgm:t>
    </dgm:pt>
    <dgm:pt modelId="{D2EB31C8-0415-48A8-A6D6-A09875A5D944}">
      <dgm:prSet phldrT="[Text]"/>
      <dgm:spPr/>
      <dgm:t>
        <a:bodyPr/>
        <a:lstStyle/>
        <a:p>
          <a:r>
            <a:rPr lang="en-IN" dirty="0"/>
            <a:t>Cork screw-like locomotion.</a:t>
          </a:r>
        </a:p>
      </dgm:t>
    </dgm:pt>
    <dgm:pt modelId="{F6963C57-71A3-4E16-9ABA-3D0EAFACE20D}" type="parTrans" cxnId="{FE3C4692-6AA9-4A23-A7E2-F9A26B1B12C5}">
      <dgm:prSet/>
      <dgm:spPr/>
      <dgm:t>
        <a:bodyPr/>
        <a:lstStyle/>
        <a:p>
          <a:endParaRPr lang="en-IN"/>
        </a:p>
      </dgm:t>
    </dgm:pt>
    <dgm:pt modelId="{685AC9C1-4FB0-4447-8F1C-C4B45A66A426}" type="sibTrans" cxnId="{FE3C4692-6AA9-4A23-A7E2-F9A26B1B12C5}">
      <dgm:prSet/>
      <dgm:spPr/>
      <dgm:t>
        <a:bodyPr/>
        <a:lstStyle/>
        <a:p>
          <a:endParaRPr lang="en-IN"/>
        </a:p>
      </dgm:t>
    </dgm:pt>
    <dgm:pt modelId="{43D6568D-702E-497D-8E82-98F13813BA5D}">
      <dgm:prSet phldrT="[Text]"/>
      <dgm:spPr/>
      <dgm:t>
        <a:bodyPr/>
        <a:lstStyle/>
        <a:p>
          <a:r>
            <a:rPr lang="en-US" dirty="0"/>
            <a:t>Movement in highly viscous environments like GCF and the penetration of gingival epithelial and </a:t>
          </a:r>
          <a:r>
            <a:rPr lang="en-IN" dirty="0"/>
            <a:t>connective tissue.</a:t>
          </a:r>
        </a:p>
      </dgm:t>
    </dgm:pt>
    <dgm:pt modelId="{9A2B90AB-BFDF-49EC-9F8B-5EFFF2A5BBDA}" type="parTrans" cxnId="{239E583A-36FE-41D6-8A35-5B0158681266}">
      <dgm:prSet/>
      <dgm:spPr/>
      <dgm:t>
        <a:bodyPr/>
        <a:lstStyle/>
        <a:p>
          <a:endParaRPr lang="en-IN"/>
        </a:p>
      </dgm:t>
    </dgm:pt>
    <dgm:pt modelId="{F6C2FFD7-CDA6-4134-8DE8-D5367465EA85}" type="sibTrans" cxnId="{239E583A-36FE-41D6-8A35-5B0158681266}">
      <dgm:prSet/>
      <dgm:spPr/>
      <dgm:t>
        <a:bodyPr/>
        <a:lstStyle/>
        <a:p>
          <a:endParaRPr lang="en-IN"/>
        </a:p>
      </dgm:t>
    </dgm:pt>
    <dgm:pt modelId="{73EF5B9B-DF29-448B-8F69-127840F3FC25}">
      <dgm:prSet phldrT="[Text]"/>
      <dgm:spPr/>
      <dgm:t>
        <a:bodyPr/>
        <a:lstStyle/>
        <a:p>
          <a:r>
            <a:rPr lang="en-IN" dirty="0"/>
            <a:t>LIPOPOLYSACHRIDES</a:t>
          </a:r>
        </a:p>
      </dgm:t>
    </dgm:pt>
    <dgm:pt modelId="{89168548-E54A-4DAD-B506-4FBB7F23D658}" type="parTrans" cxnId="{958CEB27-8BB7-4F7D-B962-B9ED501D65CF}">
      <dgm:prSet/>
      <dgm:spPr/>
      <dgm:t>
        <a:bodyPr/>
        <a:lstStyle/>
        <a:p>
          <a:endParaRPr lang="en-IN"/>
        </a:p>
      </dgm:t>
    </dgm:pt>
    <dgm:pt modelId="{AF33E110-E281-41B4-AEFF-B5BA3F5453B1}" type="sibTrans" cxnId="{958CEB27-8BB7-4F7D-B962-B9ED501D65CF}">
      <dgm:prSet/>
      <dgm:spPr/>
      <dgm:t>
        <a:bodyPr/>
        <a:lstStyle/>
        <a:p>
          <a:endParaRPr lang="en-IN"/>
        </a:p>
      </dgm:t>
    </dgm:pt>
    <dgm:pt modelId="{998A92CA-DF0E-45AE-837A-1B2A35B34B25}">
      <dgm:prSet phldrT="[Text]"/>
      <dgm:spPr/>
      <dgm:t>
        <a:bodyPr/>
        <a:lstStyle/>
        <a:p>
          <a:r>
            <a:rPr lang="en-IN" dirty="0"/>
            <a:t>Induces </a:t>
          </a:r>
          <a:r>
            <a:rPr lang="en-US" dirty="0"/>
            <a:t>nitric oxide, TNF-α and IL-1 from </a:t>
          </a:r>
          <a:r>
            <a:rPr lang="en-IN" dirty="0"/>
            <a:t>macrophages, in a dose dependent manner.</a:t>
          </a:r>
        </a:p>
      </dgm:t>
    </dgm:pt>
    <dgm:pt modelId="{92A1A268-9355-4228-A697-B2DC8AC3D041}" type="parTrans" cxnId="{8CA74BE6-4466-448C-8BBB-5D77933DDABB}">
      <dgm:prSet/>
      <dgm:spPr/>
      <dgm:t>
        <a:bodyPr/>
        <a:lstStyle/>
        <a:p>
          <a:endParaRPr lang="en-IN"/>
        </a:p>
      </dgm:t>
    </dgm:pt>
    <dgm:pt modelId="{0AEA8F37-8ACF-4375-B924-C440FD561F8C}" type="sibTrans" cxnId="{8CA74BE6-4466-448C-8BBB-5D77933DDABB}">
      <dgm:prSet/>
      <dgm:spPr/>
      <dgm:t>
        <a:bodyPr/>
        <a:lstStyle/>
        <a:p>
          <a:endParaRPr lang="en-IN"/>
        </a:p>
      </dgm:t>
    </dgm:pt>
    <dgm:pt modelId="{9E47BC74-CEB5-42DF-8DF1-65CA4286D09B}">
      <dgm:prSet phldrT="[Text]"/>
      <dgm:spPr/>
      <dgm:t>
        <a:bodyPr/>
        <a:lstStyle/>
        <a:p>
          <a:r>
            <a:rPr lang="en-IN" dirty="0"/>
            <a:t>outer membrane </a:t>
          </a:r>
          <a:r>
            <a:rPr lang="en-IN" dirty="0" err="1"/>
            <a:t>i</a:t>
          </a:r>
          <a:r>
            <a:rPr lang="en-US" dirty="0"/>
            <a:t>s able to induce bone resorption.</a:t>
          </a:r>
          <a:endParaRPr lang="en-IN" dirty="0"/>
        </a:p>
      </dgm:t>
    </dgm:pt>
    <dgm:pt modelId="{E5C44E9B-1782-435D-B7F3-D8533A6CE0B2}" type="parTrans" cxnId="{DF3005AA-1A0B-485E-ADCB-2670C4CE88B9}">
      <dgm:prSet/>
      <dgm:spPr/>
      <dgm:t>
        <a:bodyPr/>
        <a:lstStyle/>
        <a:p>
          <a:endParaRPr lang="en-IN"/>
        </a:p>
      </dgm:t>
    </dgm:pt>
    <dgm:pt modelId="{1C682AAE-61DE-43BF-A4F0-C8B846A416FB}" type="sibTrans" cxnId="{DF3005AA-1A0B-485E-ADCB-2670C4CE88B9}">
      <dgm:prSet/>
      <dgm:spPr/>
      <dgm:t>
        <a:bodyPr/>
        <a:lstStyle/>
        <a:p>
          <a:endParaRPr lang="en-IN"/>
        </a:p>
      </dgm:t>
    </dgm:pt>
    <dgm:pt modelId="{A828FE6E-BB54-4E6A-AEC5-1C17BA136BBD}">
      <dgm:prSet phldrT="[Text]"/>
      <dgm:spPr/>
      <dgm:t>
        <a:bodyPr/>
        <a:lstStyle/>
        <a:p>
          <a:r>
            <a:rPr lang="en-IN" dirty="0"/>
            <a:t>MAJOR SHEATH PROTEIN</a:t>
          </a:r>
        </a:p>
      </dgm:t>
    </dgm:pt>
    <dgm:pt modelId="{C3203263-F926-4F13-A96B-6FF3CDEA55B4}" type="parTrans" cxnId="{8DCA8BB7-EF24-497E-B1FA-D1A82AC7CD19}">
      <dgm:prSet/>
      <dgm:spPr/>
      <dgm:t>
        <a:bodyPr/>
        <a:lstStyle/>
        <a:p>
          <a:endParaRPr lang="en-IN"/>
        </a:p>
      </dgm:t>
    </dgm:pt>
    <dgm:pt modelId="{FE063842-794C-4CFB-B2E9-643FDA6B3CA9}" type="sibTrans" cxnId="{8DCA8BB7-EF24-497E-B1FA-D1A82AC7CD19}">
      <dgm:prSet/>
      <dgm:spPr/>
      <dgm:t>
        <a:bodyPr/>
        <a:lstStyle/>
        <a:p>
          <a:endParaRPr lang="en-IN"/>
        </a:p>
      </dgm:t>
    </dgm:pt>
    <dgm:pt modelId="{BC402FCF-094F-4184-997F-8DFF5E004FEA}">
      <dgm:prSet phldrT="[Text]"/>
      <dgm:spPr/>
      <dgm:t>
        <a:bodyPr/>
        <a:lstStyle/>
        <a:p>
          <a:r>
            <a:rPr lang="en-US" dirty="0"/>
            <a:t>It is a major surface protein and antigen of  T. </a:t>
          </a:r>
          <a:r>
            <a:rPr lang="en-US" dirty="0" err="1"/>
            <a:t>Denticola</a:t>
          </a:r>
          <a:r>
            <a:rPr lang="en-US" dirty="0"/>
            <a:t>.</a:t>
          </a:r>
          <a:endParaRPr lang="en-IN" dirty="0"/>
        </a:p>
      </dgm:t>
    </dgm:pt>
    <dgm:pt modelId="{84FA4A1E-2D74-49B1-9D60-63D33B8C13E0}" type="parTrans" cxnId="{779F9166-DC73-4748-9A0F-D193E6ABBA35}">
      <dgm:prSet/>
      <dgm:spPr/>
      <dgm:t>
        <a:bodyPr/>
        <a:lstStyle/>
        <a:p>
          <a:endParaRPr lang="en-IN"/>
        </a:p>
      </dgm:t>
    </dgm:pt>
    <dgm:pt modelId="{248C04E8-9CFF-4851-91DC-E27871D7D8BA}" type="sibTrans" cxnId="{779F9166-DC73-4748-9A0F-D193E6ABBA35}">
      <dgm:prSet/>
      <dgm:spPr/>
      <dgm:t>
        <a:bodyPr/>
        <a:lstStyle/>
        <a:p>
          <a:endParaRPr lang="en-IN"/>
        </a:p>
      </dgm:t>
    </dgm:pt>
    <dgm:pt modelId="{D2AEA6F5-C005-4BDB-A1D0-7F08050780B9}">
      <dgm:prSet phldrT="[Text]"/>
      <dgm:spPr/>
      <dgm:t>
        <a:bodyPr/>
        <a:lstStyle/>
        <a:p>
          <a:r>
            <a:rPr lang="en-US" dirty="0"/>
            <a:t>Binds to host matrix proteins and form pores on gingiva </a:t>
          </a:r>
          <a:r>
            <a:rPr lang="en-IN" dirty="0"/>
            <a:t>fibroblasts, epithelial cells, lymphocytes and erythrocytes.</a:t>
          </a:r>
        </a:p>
      </dgm:t>
    </dgm:pt>
    <dgm:pt modelId="{F611FD67-D449-4C45-B7F4-5240A67FB516}" type="parTrans" cxnId="{74887D7D-4D4F-4CB4-871E-D0B5A807E098}">
      <dgm:prSet/>
      <dgm:spPr/>
      <dgm:t>
        <a:bodyPr/>
        <a:lstStyle/>
        <a:p>
          <a:endParaRPr lang="en-IN"/>
        </a:p>
      </dgm:t>
    </dgm:pt>
    <dgm:pt modelId="{E0963CAB-E72B-4181-9391-D265020B97E7}" type="sibTrans" cxnId="{74887D7D-4D4F-4CB4-871E-D0B5A807E098}">
      <dgm:prSet/>
      <dgm:spPr/>
      <dgm:t>
        <a:bodyPr/>
        <a:lstStyle/>
        <a:p>
          <a:endParaRPr lang="en-IN"/>
        </a:p>
      </dgm:t>
    </dgm:pt>
    <dgm:pt modelId="{BE6F346F-B66F-465B-94AF-6484E6FE35BB}">
      <dgm:prSet phldrT="[Text]"/>
      <dgm:spPr/>
      <dgm:t>
        <a:bodyPr/>
        <a:lstStyle/>
        <a:p>
          <a:r>
            <a:rPr lang="en-US" dirty="0"/>
            <a:t>Three core proteins flaB1, flaB2 and flaB3 and a major sheath protein </a:t>
          </a:r>
          <a:r>
            <a:rPr lang="en-US" dirty="0" err="1"/>
            <a:t>flaA</a:t>
          </a:r>
          <a:r>
            <a:rPr lang="en-US" dirty="0"/>
            <a:t>  (</a:t>
          </a:r>
          <a:r>
            <a:rPr lang="en-IN" dirty="0"/>
            <a:t>adherence).</a:t>
          </a:r>
        </a:p>
      </dgm:t>
    </dgm:pt>
    <dgm:pt modelId="{5F29CE94-0A3D-4095-9AB8-23ACE1D75D04}" type="parTrans" cxnId="{259EEE29-0353-498C-8C4A-924B7EEFC643}">
      <dgm:prSet/>
      <dgm:spPr/>
      <dgm:t>
        <a:bodyPr/>
        <a:lstStyle/>
        <a:p>
          <a:endParaRPr lang="en-IN"/>
        </a:p>
      </dgm:t>
    </dgm:pt>
    <dgm:pt modelId="{C5F3AE16-67C2-4D58-873F-00559A93D846}" type="sibTrans" cxnId="{259EEE29-0353-498C-8C4A-924B7EEFC643}">
      <dgm:prSet/>
      <dgm:spPr/>
      <dgm:t>
        <a:bodyPr/>
        <a:lstStyle/>
        <a:p>
          <a:endParaRPr lang="en-IN"/>
        </a:p>
      </dgm:t>
    </dgm:pt>
    <dgm:pt modelId="{95F32914-ABD5-44F0-8B9A-DE07335022B6}" type="pres">
      <dgm:prSet presAssocID="{BAAB937F-7217-4642-9EDD-90A4F8801C57}" presName="Name0" presStyleCnt="0">
        <dgm:presLayoutVars>
          <dgm:dir/>
          <dgm:animLvl val="lvl"/>
          <dgm:resizeHandles val="exact"/>
        </dgm:presLayoutVars>
      </dgm:prSet>
      <dgm:spPr/>
    </dgm:pt>
    <dgm:pt modelId="{EEC2FBFB-205A-4626-9CD1-389520C8C34C}" type="pres">
      <dgm:prSet presAssocID="{CCA7A576-0287-493C-8F18-DDD0F55921A1}" presName="linNode" presStyleCnt="0"/>
      <dgm:spPr/>
    </dgm:pt>
    <dgm:pt modelId="{F5B2354D-EB74-4E03-93A9-0DC791DCA403}" type="pres">
      <dgm:prSet presAssocID="{CCA7A576-0287-493C-8F18-DDD0F55921A1}" presName="parentText" presStyleLbl="node1" presStyleIdx="0" presStyleCnt="3" custLinFactNeighborX="0" custLinFactNeighborY="-151">
        <dgm:presLayoutVars>
          <dgm:chMax val="1"/>
          <dgm:bulletEnabled val="1"/>
        </dgm:presLayoutVars>
      </dgm:prSet>
      <dgm:spPr/>
    </dgm:pt>
    <dgm:pt modelId="{C60A678E-2FDE-4D37-822A-DB7E74D95F6B}" type="pres">
      <dgm:prSet presAssocID="{CCA7A576-0287-493C-8F18-DDD0F55921A1}" presName="descendantText" presStyleLbl="alignAccFollowNode1" presStyleIdx="0" presStyleCnt="3" custLinFactNeighborY="982">
        <dgm:presLayoutVars>
          <dgm:bulletEnabled val="1"/>
        </dgm:presLayoutVars>
      </dgm:prSet>
      <dgm:spPr/>
    </dgm:pt>
    <dgm:pt modelId="{78512527-51FC-453B-B559-D05380EC11F1}" type="pres">
      <dgm:prSet presAssocID="{E2714D7C-63E3-4C73-845E-999AC21D97DA}" presName="sp" presStyleCnt="0"/>
      <dgm:spPr/>
    </dgm:pt>
    <dgm:pt modelId="{EBB476C1-D287-4250-9C12-061CDFC3D3E1}" type="pres">
      <dgm:prSet presAssocID="{73EF5B9B-DF29-448B-8F69-127840F3FC25}" presName="linNode" presStyleCnt="0"/>
      <dgm:spPr/>
    </dgm:pt>
    <dgm:pt modelId="{38173D35-8A6A-4057-9C4D-224DA5F768CF}" type="pres">
      <dgm:prSet presAssocID="{73EF5B9B-DF29-448B-8F69-127840F3FC25}" presName="parentText" presStyleLbl="node1" presStyleIdx="1" presStyleCnt="3" custLinFactNeighborY="786">
        <dgm:presLayoutVars>
          <dgm:chMax val="1"/>
          <dgm:bulletEnabled val="1"/>
        </dgm:presLayoutVars>
      </dgm:prSet>
      <dgm:spPr/>
    </dgm:pt>
    <dgm:pt modelId="{871F14D1-FA74-4972-ABF8-DF53E1BB95E5}" type="pres">
      <dgm:prSet presAssocID="{73EF5B9B-DF29-448B-8F69-127840F3FC25}" presName="descendantText" presStyleLbl="alignAccFollowNode1" presStyleIdx="1" presStyleCnt="3" custLinFactNeighborY="982">
        <dgm:presLayoutVars>
          <dgm:bulletEnabled val="1"/>
        </dgm:presLayoutVars>
      </dgm:prSet>
      <dgm:spPr/>
    </dgm:pt>
    <dgm:pt modelId="{035185B5-C7A1-4F4A-9A88-AFEB8F9D37D4}" type="pres">
      <dgm:prSet presAssocID="{AF33E110-E281-41B4-AEFF-B5BA3F5453B1}" presName="sp" presStyleCnt="0"/>
      <dgm:spPr/>
    </dgm:pt>
    <dgm:pt modelId="{FEBB4634-A80F-4B44-BBB1-DB7D5D9C4881}" type="pres">
      <dgm:prSet presAssocID="{A828FE6E-BB54-4E6A-AEC5-1C17BA136BBD}" presName="linNode" presStyleCnt="0"/>
      <dgm:spPr/>
    </dgm:pt>
    <dgm:pt modelId="{6132C6B1-AC5C-4C05-A07B-A749FC9FBEAC}" type="pres">
      <dgm:prSet presAssocID="{A828FE6E-BB54-4E6A-AEC5-1C17BA136BBD}" presName="parentText" presStyleLbl="node1" presStyleIdx="2" presStyleCnt="3" custLinFactNeighborY="786">
        <dgm:presLayoutVars>
          <dgm:chMax val="1"/>
          <dgm:bulletEnabled val="1"/>
        </dgm:presLayoutVars>
      </dgm:prSet>
      <dgm:spPr/>
    </dgm:pt>
    <dgm:pt modelId="{47CC5CB5-A2E4-4C83-B46D-445EF25CF84C}" type="pres">
      <dgm:prSet presAssocID="{A828FE6E-BB54-4E6A-AEC5-1C17BA136BBD}" presName="descendantText" presStyleLbl="alignAccFollowNode1" presStyleIdx="2" presStyleCnt="3" custLinFactNeighborY="982">
        <dgm:presLayoutVars>
          <dgm:bulletEnabled val="1"/>
        </dgm:presLayoutVars>
      </dgm:prSet>
      <dgm:spPr/>
    </dgm:pt>
  </dgm:ptLst>
  <dgm:cxnLst>
    <dgm:cxn modelId="{958CEB27-8BB7-4F7D-B962-B9ED501D65CF}" srcId="{BAAB937F-7217-4642-9EDD-90A4F8801C57}" destId="{73EF5B9B-DF29-448B-8F69-127840F3FC25}" srcOrd="1" destOrd="0" parTransId="{89168548-E54A-4DAD-B506-4FBB7F23D658}" sibTransId="{AF33E110-E281-41B4-AEFF-B5BA3F5453B1}"/>
    <dgm:cxn modelId="{259EEE29-0353-498C-8C4A-924B7EEFC643}" srcId="{CCA7A576-0287-493C-8F18-DDD0F55921A1}" destId="{BE6F346F-B66F-465B-94AF-6484E6FE35BB}" srcOrd="2" destOrd="0" parTransId="{5F29CE94-0A3D-4095-9AB8-23ACE1D75D04}" sibTransId="{C5F3AE16-67C2-4D58-873F-00559A93D846}"/>
    <dgm:cxn modelId="{ED574639-69E5-4DBB-A327-8D1035D6A8EC}" type="presOf" srcId="{A828FE6E-BB54-4E6A-AEC5-1C17BA136BBD}" destId="{6132C6B1-AC5C-4C05-A07B-A749FC9FBEAC}" srcOrd="0" destOrd="0" presId="urn:microsoft.com/office/officeart/2005/8/layout/vList5"/>
    <dgm:cxn modelId="{239E583A-36FE-41D6-8A35-5B0158681266}" srcId="{CCA7A576-0287-493C-8F18-DDD0F55921A1}" destId="{43D6568D-702E-497D-8E82-98F13813BA5D}" srcOrd="1" destOrd="0" parTransId="{9A2B90AB-BFDF-49EC-9F8B-5EFFF2A5BBDA}" sibTransId="{F6C2FFD7-CDA6-4134-8DE8-D5367465EA85}"/>
    <dgm:cxn modelId="{F1ABE53A-6B2A-47E7-944F-353AEE64344C}" type="presOf" srcId="{D2EB31C8-0415-48A8-A6D6-A09875A5D944}" destId="{C60A678E-2FDE-4D37-822A-DB7E74D95F6B}" srcOrd="0" destOrd="0" presId="urn:microsoft.com/office/officeart/2005/8/layout/vList5"/>
    <dgm:cxn modelId="{F473A260-C579-4F45-90B6-8DE5B3FEBFC5}" type="presOf" srcId="{9E47BC74-CEB5-42DF-8DF1-65CA4286D09B}" destId="{871F14D1-FA74-4972-ABF8-DF53E1BB95E5}" srcOrd="0" destOrd="1" presId="urn:microsoft.com/office/officeart/2005/8/layout/vList5"/>
    <dgm:cxn modelId="{779F9166-DC73-4748-9A0F-D193E6ABBA35}" srcId="{A828FE6E-BB54-4E6A-AEC5-1C17BA136BBD}" destId="{BC402FCF-094F-4184-997F-8DFF5E004FEA}" srcOrd="0" destOrd="0" parTransId="{84FA4A1E-2D74-49B1-9D60-63D33B8C13E0}" sibTransId="{248C04E8-9CFF-4851-91DC-E27871D7D8BA}"/>
    <dgm:cxn modelId="{0EAA704F-ED0C-4157-989F-C95B85F04129}" type="presOf" srcId="{BE6F346F-B66F-465B-94AF-6484E6FE35BB}" destId="{C60A678E-2FDE-4D37-822A-DB7E74D95F6B}" srcOrd="0" destOrd="2" presId="urn:microsoft.com/office/officeart/2005/8/layout/vList5"/>
    <dgm:cxn modelId="{74887D7D-4D4F-4CB4-871E-D0B5A807E098}" srcId="{A828FE6E-BB54-4E6A-AEC5-1C17BA136BBD}" destId="{D2AEA6F5-C005-4BDB-A1D0-7F08050780B9}" srcOrd="1" destOrd="0" parTransId="{F611FD67-D449-4C45-B7F4-5240A67FB516}" sibTransId="{E0963CAB-E72B-4181-9391-D265020B97E7}"/>
    <dgm:cxn modelId="{FE3C4692-6AA9-4A23-A7E2-F9A26B1B12C5}" srcId="{CCA7A576-0287-493C-8F18-DDD0F55921A1}" destId="{D2EB31C8-0415-48A8-A6D6-A09875A5D944}" srcOrd="0" destOrd="0" parTransId="{F6963C57-71A3-4E16-9ABA-3D0EAFACE20D}" sibTransId="{685AC9C1-4FB0-4447-8F1C-C4B45A66A426}"/>
    <dgm:cxn modelId="{A55F789C-C8DF-4F13-AC56-FF3AFD6FC6F2}" type="presOf" srcId="{BC402FCF-094F-4184-997F-8DFF5E004FEA}" destId="{47CC5CB5-A2E4-4C83-B46D-445EF25CF84C}" srcOrd="0" destOrd="0" presId="urn:microsoft.com/office/officeart/2005/8/layout/vList5"/>
    <dgm:cxn modelId="{0D21F39D-5F5A-4353-9FE6-A808F2E0CE54}" srcId="{BAAB937F-7217-4642-9EDD-90A4F8801C57}" destId="{CCA7A576-0287-493C-8F18-DDD0F55921A1}" srcOrd="0" destOrd="0" parTransId="{01BB838B-C187-44DB-A4CB-CFD5ABCC6EF7}" sibTransId="{E2714D7C-63E3-4C73-845E-999AC21D97DA}"/>
    <dgm:cxn modelId="{DB10839E-FC2A-43E9-9E4D-9E9CE65DAE72}" type="presOf" srcId="{998A92CA-DF0E-45AE-837A-1B2A35B34B25}" destId="{871F14D1-FA74-4972-ABF8-DF53E1BB95E5}" srcOrd="0" destOrd="0" presId="urn:microsoft.com/office/officeart/2005/8/layout/vList5"/>
    <dgm:cxn modelId="{DF3005AA-1A0B-485E-ADCB-2670C4CE88B9}" srcId="{73EF5B9B-DF29-448B-8F69-127840F3FC25}" destId="{9E47BC74-CEB5-42DF-8DF1-65CA4286D09B}" srcOrd="1" destOrd="0" parTransId="{E5C44E9B-1782-435D-B7F3-D8533A6CE0B2}" sibTransId="{1C682AAE-61DE-43BF-A4F0-C8B846A416FB}"/>
    <dgm:cxn modelId="{CD4554AE-0D74-4EC2-98DA-AAAF36B5370C}" type="presOf" srcId="{BAAB937F-7217-4642-9EDD-90A4F8801C57}" destId="{95F32914-ABD5-44F0-8B9A-DE07335022B6}" srcOrd="0" destOrd="0" presId="urn:microsoft.com/office/officeart/2005/8/layout/vList5"/>
    <dgm:cxn modelId="{8DCA8BB7-EF24-497E-B1FA-D1A82AC7CD19}" srcId="{BAAB937F-7217-4642-9EDD-90A4F8801C57}" destId="{A828FE6E-BB54-4E6A-AEC5-1C17BA136BBD}" srcOrd="2" destOrd="0" parTransId="{C3203263-F926-4F13-A96B-6FF3CDEA55B4}" sibTransId="{FE063842-794C-4CFB-B2E9-643FDA6B3CA9}"/>
    <dgm:cxn modelId="{9533A7CD-A1D4-47AD-985F-28D7FE88C4F0}" type="presOf" srcId="{CCA7A576-0287-493C-8F18-DDD0F55921A1}" destId="{F5B2354D-EB74-4E03-93A9-0DC791DCA403}" srcOrd="0" destOrd="0" presId="urn:microsoft.com/office/officeart/2005/8/layout/vList5"/>
    <dgm:cxn modelId="{EEA9ACDF-5A53-46BB-B193-7908F9A0BB1C}" type="presOf" srcId="{D2AEA6F5-C005-4BDB-A1D0-7F08050780B9}" destId="{47CC5CB5-A2E4-4C83-B46D-445EF25CF84C}" srcOrd="0" destOrd="1" presId="urn:microsoft.com/office/officeart/2005/8/layout/vList5"/>
    <dgm:cxn modelId="{77D310E3-A8DD-4A31-B972-64EE67CC8CC5}" type="presOf" srcId="{73EF5B9B-DF29-448B-8F69-127840F3FC25}" destId="{38173D35-8A6A-4057-9C4D-224DA5F768CF}" srcOrd="0" destOrd="0" presId="urn:microsoft.com/office/officeart/2005/8/layout/vList5"/>
    <dgm:cxn modelId="{8CA74BE6-4466-448C-8BBB-5D77933DDABB}" srcId="{73EF5B9B-DF29-448B-8F69-127840F3FC25}" destId="{998A92CA-DF0E-45AE-837A-1B2A35B34B25}" srcOrd="0" destOrd="0" parTransId="{92A1A268-9355-4228-A697-B2DC8AC3D041}" sibTransId="{0AEA8F37-8ACF-4375-B924-C440FD561F8C}"/>
    <dgm:cxn modelId="{F1C35BFD-491E-4553-AF08-892DC1611DEE}" type="presOf" srcId="{43D6568D-702E-497D-8E82-98F13813BA5D}" destId="{C60A678E-2FDE-4D37-822A-DB7E74D95F6B}" srcOrd="0" destOrd="1" presId="urn:microsoft.com/office/officeart/2005/8/layout/vList5"/>
    <dgm:cxn modelId="{00C013E4-9C40-468A-8100-0FE8488818AB}" type="presParOf" srcId="{95F32914-ABD5-44F0-8B9A-DE07335022B6}" destId="{EEC2FBFB-205A-4626-9CD1-389520C8C34C}" srcOrd="0" destOrd="0" presId="urn:microsoft.com/office/officeart/2005/8/layout/vList5"/>
    <dgm:cxn modelId="{EFCFACB1-4964-4AE4-BC19-D00040862E2E}" type="presParOf" srcId="{EEC2FBFB-205A-4626-9CD1-389520C8C34C}" destId="{F5B2354D-EB74-4E03-93A9-0DC791DCA403}" srcOrd="0" destOrd="0" presId="urn:microsoft.com/office/officeart/2005/8/layout/vList5"/>
    <dgm:cxn modelId="{D434910F-D629-45ED-AEC2-9E3CEB2E77F0}" type="presParOf" srcId="{EEC2FBFB-205A-4626-9CD1-389520C8C34C}" destId="{C60A678E-2FDE-4D37-822A-DB7E74D95F6B}" srcOrd="1" destOrd="0" presId="urn:microsoft.com/office/officeart/2005/8/layout/vList5"/>
    <dgm:cxn modelId="{31F4ADD2-011E-497D-9F96-70E754ECC1C1}" type="presParOf" srcId="{95F32914-ABD5-44F0-8B9A-DE07335022B6}" destId="{78512527-51FC-453B-B559-D05380EC11F1}" srcOrd="1" destOrd="0" presId="urn:microsoft.com/office/officeart/2005/8/layout/vList5"/>
    <dgm:cxn modelId="{5B90511E-6E58-430A-9750-3A83CB234583}" type="presParOf" srcId="{95F32914-ABD5-44F0-8B9A-DE07335022B6}" destId="{EBB476C1-D287-4250-9C12-061CDFC3D3E1}" srcOrd="2" destOrd="0" presId="urn:microsoft.com/office/officeart/2005/8/layout/vList5"/>
    <dgm:cxn modelId="{59FEC0A2-46DA-4005-88A8-53C1FC4266ED}" type="presParOf" srcId="{EBB476C1-D287-4250-9C12-061CDFC3D3E1}" destId="{38173D35-8A6A-4057-9C4D-224DA5F768CF}" srcOrd="0" destOrd="0" presId="urn:microsoft.com/office/officeart/2005/8/layout/vList5"/>
    <dgm:cxn modelId="{CF5C7C97-59BC-45D9-90B4-BA2A5420E455}" type="presParOf" srcId="{EBB476C1-D287-4250-9C12-061CDFC3D3E1}" destId="{871F14D1-FA74-4972-ABF8-DF53E1BB95E5}" srcOrd="1" destOrd="0" presId="urn:microsoft.com/office/officeart/2005/8/layout/vList5"/>
    <dgm:cxn modelId="{BA56FE0E-E432-40A0-BBED-9036C020C8EC}" type="presParOf" srcId="{95F32914-ABD5-44F0-8B9A-DE07335022B6}" destId="{035185B5-C7A1-4F4A-9A88-AFEB8F9D37D4}" srcOrd="3" destOrd="0" presId="urn:microsoft.com/office/officeart/2005/8/layout/vList5"/>
    <dgm:cxn modelId="{B252CF26-8B3B-479D-878C-6311FC789A89}" type="presParOf" srcId="{95F32914-ABD5-44F0-8B9A-DE07335022B6}" destId="{FEBB4634-A80F-4B44-BBB1-DB7D5D9C4881}" srcOrd="4" destOrd="0" presId="urn:microsoft.com/office/officeart/2005/8/layout/vList5"/>
    <dgm:cxn modelId="{1420B51A-ED8C-4F6B-960C-8E9EA2412F3C}" type="presParOf" srcId="{FEBB4634-A80F-4B44-BBB1-DB7D5D9C4881}" destId="{6132C6B1-AC5C-4C05-A07B-A749FC9FBEAC}" srcOrd="0" destOrd="0" presId="urn:microsoft.com/office/officeart/2005/8/layout/vList5"/>
    <dgm:cxn modelId="{DC5621F9-3526-4B5D-82FE-D4FB9A6BB06D}" type="presParOf" srcId="{FEBB4634-A80F-4B44-BBB1-DB7D5D9C4881}" destId="{47CC5CB5-A2E4-4C83-B46D-445EF25CF8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CFBBA-005B-47D2-BCC2-4C5AE7F4B711}">
      <dsp:nvSpPr>
        <dsp:cNvPr id="0" name=""/>
        <dsp:cNvSpPr/>
      </dsp:nvSpPr>
      <dsp:spPr>
        <a:xfrm>
          <a:off x="5176166" y="757"/>
          <a:ext cx="1774563" cy="477494"/>
        </a:xfrm>
        <a:prstGeom prst="roundRect">
          <a:avLst>
            <a:gd name="adj" fmla="val 1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INTRODUCTION</a:t>
          </a:r>
        </a:p>
      </dsp:txBody>
      <dsp:txXfrm>
        <a:off x="5190151" y="14742"/>
        <a:ext cx="1746593" cy="449524"/>
      </dsp:txXfrm>
    </dsp:sp>
    <dsp:sp modelId="{32309197-0E18-434A-858A-3EBCE24CC11B}">
      <dsp:nvSpPr>
        <dsp:cNvPr id="0" name=""/>
        <dsp:cNvSpPr/>
      </dsp:nvSpPr>
      <dsp:spPr>
        <a:xfrm rot="5400000">
          <a:off x="5973918" y="490189"/>
          <a:ext cx="179060" cy="214872"/>
        </a:xfrm>
        <a:prstGeom prst="rightArrow">
          <a:avLst>
            <a:gd name="adj1" fmla="val 60000"/>
            <a:gd name="adj2" fmla="val 50000"/>
          </a:avLst>
        </a:prstGeom>
        <a:solidFill>
          <a:schemeClr val="accent5">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508095"/>
        <a:ext cx="128924" cy="125342"/>
      </dsp:txXfrm>
    </dsp:sp>
    <dsp:sp modelId="{A0B67283-EFD9-4AB1-A07E-3F596A8F137C}">
      <dsp:nvSpPr>
        <dsp:cNvPr id="0" name=""/>
        <dsp:cNvSpPr/>
      </dsp:nvSpPr>
      <dsp:spPr>
        <a:xfrm>
          <a:off x="5176166" y="716999"/>
          <a:ext cx="1774563" cy="477494"/>
        </a:xfrm>
        <a:prstGeom prst="roundRect">
          <a:avLst>
            <a:gd name="adj" fmla="val 10000"/>
          </a:avLst>
        </a:prstGeom>
        <a:solidFill>
          <a:schemeClr val="accent5">
            <a:hueOff val="2389335"/>
            <a:satOff val="-5105"/>
            <a:lumOff val="-213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BACTERIA</a:t>
          </a:r>
        </a:p>
      </dsp:txBody>
      <dsp:txXfrm>
        <a:off x="5190151" y="730984"/>
        <a:ext cx="1746593" cy="449524"/>
      </dsp:txXfrm>
    </dsp:sp>
    <dsp:sp modelId="{DA096D99-E74E-4282-8F59-1A68A2F89268}">
      <dsp:nvSpPr>
        <dsp:cNvPr id="0" name=""/>
        <dsp:cNvSpPr/>
      </dsp:nvSpPr>
      <dsp:spPr>
        <a:xfrm rot="5400000">
          <a:off x="5973918" y="1206431"/>
          <a:ext cx="179060" cy="214872"/>
        </a:xfrm>
        <a:prstGeom prst="rightArrow">
          <a:avLst>
            <a:gd name="adj1" fmla="val 60000"/>
            <a:gd name="adj2" fmla="val 50000"/>
          </a:avLst>
        </a:prstGeom>
        <a:solidFill>
          <a:schemeClr val="accent5">
            <a:hueOff val="2730669"/>
            <a:satOff val="-5834"/>
            <a:lumOff val="-2437"/>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1224337"/>
        <a:ext cx="128924" cy="125342"/>
      </dsp:txXfrm>
    </dsp:sp>
    <dsp:sp modelId="{38F72540-53BC-4FDB-BF75-4E27A773EFE1}">
      <dsp:nvSpPr>
        <dsp:cNvPr id="0" name=""/>
        <dsp:cNvSpPr/>
      </dsp:nvSpPr>
      <dsp:spPr>
        <a:xfrm>
          <a:off x="5176166" y="1433241"/>
          <a:ext cx="1774563" cy="477494"/>
        </a:xfrm>
        <a:prstGeom prst="roundRect">
          <a:avLst>
            <a:gd name="adj" fmla="val 10000"/>
          </a:avLst>
        </a:prstGeom>
        <a:solidFill>
          <a:schemeClr val="accent5">
            <a:hueOff val="4778670"/>
            <a:satOff val="-10209"/>
            <a:lumOff val="-426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MORPHOLOGY</a:t>
          </a:r>
        </a:p>
      </dsp:txBody>
      <dsp:txXfrm>
        <a:off x="5190151" y="1447226"/>
        <a:ext cx="1746593" cy="449524"/>
      </dsp:txXfrm>
    </dsp:sp>
    <dsp:sp modelId="{F2931CCE-D661-4F48-BC5F-B9BFAC6EFC71}">
      <dsp:nvSpPr>
        <dsp:cNvPr id="0" name=""/>
        <dsp:cNvSpPr/>
      </dsp:nvSpPr>
      <dsp:spPr>
        <a:xfrm rot="5400000">
          <a:off x="5973918" y="1922673"/>
          <a:ext cx="179060" cy="214872"/>
        </a:xfrm>
        <a:prstGeom prst="rightArrow">
          <a:avLst>
            <a:gd name="adj1" fmla="val 60000"/>
            <a:gd name="adj2" fmla="val 50000"/>
          </a:avLst>
        </a:prstGeom>
        <a:solidFill>
          <a:schemeClr val="accent5">
            <a:hueOff val="5461338"/>
            <a:satOff val="-11668"/>
            <a:lumOff val="-4874"/>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1940579"/>
        <a:ext cx="128924" cy="125342"/>
      </dsp:txXfrm>
    </dsp:sp>
    <dsp:sp modelId="{0E0D3108-33A5-41AD-9465-13D7592A7343}">
      <dsp:nvSpPr>
        <dsp:cNvPr id="0" name=""/>
        <dsp:cNvSpPr/>
      </dsp:nvSpPr>
      <dsp:spPr>
        <a:xfrm>
          <a:off x="5176166" y="2149483"/>
          <a:ext cx="1774563" cy="477494"/>
        </a:xfrm>
        <a:prstGeom prst="roundRect">
          <a:avLst>
            <a:gd name="adj" fmla="val 10000"/>
          </a:avLst>
        </a:prstGeom>
        <a:solidFill>
          <a:schemeClr val="accent5">
            <a:hueOff val="7168005"/>
            <a:satOff val="-15314"/>
            <a:lumOff val="-639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CHARACTERISTICS</a:t>
          </a:r>
        </a:p>
      </dsp:txBody>
      <dsp:txXfrm>
        <a:off x="5190151" y="2163468"/>
        <a:ext cx="1746593" cy="449524"/>
      </dsp:txXfrm>
    </dsp:sp>
    <dsp:sp modelId="{6CA0241D-A110-4BD1-ACB0-1E6793449693}">
      <dsp:nvSpPr>
        <dsp:cNvPr id="0" name=""/>
        <dsp:cNvSpPr/>
      </dsp:nvSpPr>
      <dsp:spPr>
        <a:xfrm rot="5400000">
          <a:off x="5973918" y="2638914"/>
          <a:ext cx="179060" cy="214872"/>
        </a:xfrm>
        <a:prstGeom prst="rightArrow">
          <a:avLst>
            <a:gd name="adj1" fmla="val 60000"/>
            <a:gd name="adj2" fmla="val 50000"/>
          </a:avLst>
        </a:prstGeom>
        <a:solidFill>
          <a:schemeClr val="accent5">
            <a:hueOff val="8192006"/>
            <a:satOff val="-17502"/>
            <a:lumOff val="-7311"/>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2656820"/>
        <a:ext cx="128924" cy="125342"/>
      </dsp:txXfrm>
    </dsp:sp>
    <dsp:sp modelId="{F1D56B66-9990-45BA-B94B-267FCF40C84C}">
      <dsp:nvSpPr>
        <dsp:cNvPr id="0" name=""/>
        <dsp:cNvSpPr/>
      </dsp:nvSpPr>
      <dsp:spPr>
        <a:xfrm>
          <a:off x="5176166" y="2865724"/>
          <a:ext cx="1774563" cy="477494"/>
        </a:xfrm>
        <a:prstGeom prst="roundRect">
          <a:avLst>
            <a:gd name="adj" fmla="val 10000"/>
          </a:avLst>
        </a:prstGeom>
        <a:solidFill>
          <a:schemeClr val="accent5">
            <a:hueOff val="9557340"/>
            <a:satOff val="-20419"/>
            <a:lumOff val="-852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VIRULENCE FACTORS</a:t>
          </a:r>
        </a:p>
      </dsp:txBody>
      <dsp:txXfrm>
        <a:off x="5190151" y="2879709"/>
        <a:ext cx="1746593" cy="449524"/>
      </dsp:txXfrm>
    </dsp:sp>
    <dsp:sp modelId="{F4168E53-3536-4321-BECC-F0EB695C296C}">
      <dsp:nvSpPr>
        <dsp:cNvPr id="0" name=""/>
        <dsp:cNvSpPr/>
      </dsp:nvSpPr>
      <dsp:spPr>
        <a:xfrm rot="5400000">
          <a:off x="5973918" y="3355156"/>
          <a:ext cx="179060" cy="214872"/>
        </a:xfrm>
        <a:prstGeom prst="rightArrow">
          <a:avLst>
            <a:gd name="adj1" fmla="val 60000"/>
            <a:gd name="adj2" fmla="val 50000"/>
          </a:avLst>
        </a:prstGeom>
        <a:solidFill>
          <a:schemeClr val="accent5">
            <a:hueOff val="10922675"/>
            <a:satOff val="-23335"/>
            <a:lumOff val="-9748"/>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3373062"/>
        <a:ext cx="128924" cy="125342"/>
      </dsp:txXfrm>
    </dsp:sp>
    <dsp:sp modelId="{56714E0B-159C-4118-B324-19C942DB86EF}">
      <dsp:nvSpPr>
        <dsp:cNvPr id="0" name=""/>
        <dsp:cNvSpPr/>
      </dsp:nvSpPr>
      <dsp:spPr>
        <a:xfrm>
          <a:off x="5176166" y="3581966"/>
          <a:ext cx="1774563" cy="477494"/>
        </a:xfrm>
        <a:prstGeom prst="roundRect">
          <a:avLst>
            <a:gd name="adj" fmla="val 10000"/>
          </a:avLst>
        </a:prstGeom>
        <a:solidFill>
          <a:schemeClr val="accent5">
            <a:hueOff val="11946675"/>
            <a:satOff val="-25523"/>
            <a:lumOff val="-1066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FUNCTIONS</a:t>
          </a:r>
        </a:p>
      </dsp:txBody>
      <dsp:txXfrm>
        <a:off x="5190151" y="3595951"/>
        <a:ext cx="1746593" cy="449524"/>
      </dsp:txXfrm>
    </dsp:sp>
    <dsp:sp modelId="{D3DC710C-0F69-458D-B46A-01B2E96F3588}">
      <dsp:nvSpPr>
        <dsp:cNvPr id="0" name=""/>
        <dsp:cNvSpPr/>
      </dsp:nvSpPr>
      <dsp:spPr>
        <a:xfrm rot="5400000">
          <a:off x="5973918" y="4071398"/>
          <a:ext cx="179060" cy="214872"/>
        </a:xfrm>
        <a:prstGeom prst="rightArrow">
          <a:avLst>
            <a:gd name="adj1" fmla="val 60000"/>
            <a:gd name="adj2" fmla="val 50000"/>
          </a:avLst>
        </a:prstGeom>
        <a:solidFill>
          <a:schemeClr val="accent5">
            <a:hueOff val="13653344"/>
            <a:satOff val="-29169"/>
            <a:lumOff val="-12185"/>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4089304"/>
        <a:ext cx="128924" cy="125342"/>
      </dsp:txXfrm>
    </dsp:sp>
    <dsp:sp modelId="{374C8E2E-59FD-47B6-A252-0B6AC4D27D73}">
      <dsp:nvSpPr>
        <dsp:cNvPr id="0" name=""/>
        <dsp:cNvSpPr/>
      </dsp:nvSpPr>
      <dsp:spPr>
        <a:xfrm>
          <a:off x="5176166" y="4298208"/>
          <a:ext cx="1774563" cy="477494"/>
        </a:xfrm>
        <a:prstGeom prst="roundRect">
          <a:avLst>
            <a:gd name="adj" fmla="val 10000"/>
          </a:avLst>
        </a:prstGeom>
        <a:solidFill>
          <a:schemeClr val="accent5">
            <a:hueOff val="14336010"/>
            <a:satOff val="-30628"/>
            <a:lumOff val="-1279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VF OF VARIOUS PATHOGENS</a:t>
          </a:r>
        </a:p>
      </dsp:txBody>
      <dsp:txXfrm>
        <a:off x="5190151" y="4312193"/>
        <a:ext cx="1746593" cy="449524"/>
      </dsp:txXfrm>
    </dsp:sp>
    <dsp:sp modelId="{ACDA99B2-4B83-40D6-BCF9-15074119BCA7}">
      <dsp:nvSpPr>
        <dsp:cNvPr id="0" name=""/>
        <dsp:cNvSpPr/>
      </dsp:nvSpPr>
      <dsp:spPr>
        <a:xfrm rot="5400000">
          <a:off x="5973918" y="4787640"/>
          <a:ext cx="179060" cy="214872"/>
        </a:xfrm>
        <a:prstGeom prst="rightArrow">
          <a:avLst>
            <a:gd name="adj1" fmla="val 60000"/>
            <a:gd name="adj2" fmla="val 50000"/>
          </a:avLst>
        </a:prstGeom>
        <a:solidFill>
          <a:schemeClr val="accent5">
            <a:hueOff val="16384012"/>
            <a:satOff val="-35003"/>
            <a:lumOff val="-14622"/>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4805546"/>
        <a:ext cx="128924" cy="125342"/>
      </dsp:txXfrm>
    </dsp:sp>
    <dsp:sp modelId="{BCF11FDA-5C57-4478-A642-132AF627AEB9}">
      <dsp:nvSpPr>
        <dsp:cNvPr id="0" name=""/>
        <dsp:cNvSpPr/>
      </dsp:nvSpPr>
      <dsp:spPr>
        <a:xfrm>
          <a:off x="5176166" y="5014449"/>
          <a:ext cx="1774563" cy="477494"/>
        </a:xfrm>
        <a:prstGeom prst="roundRect">
          <a:avLst>
            <a:gd name="adj" fmla="val 10000"/>
          </a:avLst>
        </a:prstGeom>
        <a:solidFill>
          <a:schemeClr val="accent5">
            <a:hueOff val="16725344"/>
            <a:satOff val="-35732"/>
            <a:lumOff val="-1492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dirty="0"/>
            <a:t>CONCLUSION</a:t>
          </a:r>
        </a:p>
      </dsp:txBody>
      <dsp:txXfrm>
        <a:off x="5190151" y="5028434"/>
        <a:ext cx="1746593" cy="449524"/>
      </dsp:txXfrm>
    </dsp:sp>
    <dsp:sp modelId="{3913252E-29FC-4C26-AB8A-5E8FEB0A2A87}">
      <dsp:nvSpPr>
        <dsp:cNvPr id="0" name=""/>
        <dsp:cNvSpPr/>
      </dsp:nvSpPr>
      <dsp:spPr>
        <a:xfrm rot="5400000">
          <a:off x="5973918" y="5503881"/>
          <a:ext cx="179060" cy="214872"/>
        </a:xfrm>
        <a:prstGeom prst="rightArrow">
          <a:avLst>
            <a:gd name="adj1" fmla="val 60000"/>
            <a:gd name="adj2" fmla="val 50000"/>
          </a:avLst>
        </a:prstGeom>
        <a:solidFill>
          <a:schemeClr val="accent5">
            <a:hueOff val="19114680"/>
            <a:satOff val="-40837"/>
            <a:lumOff val="-17059"/>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rot="-5400000">
        <a:off x="5998986" y="5521787"/>
        <a:ext cx="128924" cy="125342"/>
      </dsp:txXfrm>
    </dsp:sp>
    <dsp:sp modelId="{D741BEA7-A4C7-4CA2-B733-5EB622E6D062}">
      <dsp:nvSpPr>
        <dsp:cNvPr id="0" name=""/>
        <dsp:cNvSpPr/>
      </dsp:nvSpPr>
      <dsp:spPr>
        <a:xfrm>
          <a:off x="5176166" y="5730691"/>
          <a:ext cx="1774563" cy="477494"/>
        </a:xfrm>
        <a:prstGeom prst="roundRect">
          <a:avLst>
            <a:gd name="adj" fmla="val 10000"/>
          </a:avLst>
        </a:prstGeom>
        <a:solidFill>
          <a:schemeClr val="accent5">
            <a:hueOff val="19114680"/>
            <a:satOff val="-40837"/>
            <a:lumOff val="-1705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b="1" kern="1200"/>
            <a:t>REFERENCES</a:t>
          </a:r>
          <a:endParaRPr lang="en-IN" sz="1300" b="1" kern="1200" dirty="0"/>
        </a:p>
      </dsp:txBody>
      <dsp:txXfrm>
        <a:off x="5190151" y="5744676"/>
        <a:ext cx="1746593" cy="4495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3656F-11AA-4941-8C24-B71596BD9B49}">
      <dsp:nvSpPr>
        <dsp:cNvPr id="0" name=""/>
        <dsp:cNvSpPr/>
      </dsp:nvSpPr>
      <dsp:spPr>
        <a:xfrm rot="5400000">
          <a:off x="7090170" y="-2929467"/>
          <a:ext cx="1044507" cy="7164634"/>
        </a:xfrm>
        <a:prstGeom prst="round2Same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Enzyme occurs on the cell surface.</a:t>
          </a:r>
          <a:endParaRPr lang="en-IN" sz="1500" kern="1200" dirty="0"/>
        </a:p>
        <a:p>
          <a:pPr marL="114300" lvl="1" indent="-114300" algn="l" defTabSz="666750">
            <a:lnSpc>
              <a:spcPct val="90000"/>
            </a:lnSpc>
            <a:spcBef>
              <a:spcPct val="0"/>
            </a:spcBef>
            <a:spcAft>
              <a:spcPct val="15000"/>
            </a:spcAft>
            <a:buChar char="•"/>
          </a:pPr>
          <a:r>
            <a:rPr lang="en-US" sz="1500" kern="1200" dirty="0"/>
            <a:t>Degrade pro-Il1β into its bioactive forms and thus stimulate </a:t>
          </a:r>
          <a:r>
            <a:rPr lang="en-IN" sz="1500" kern="1200" dirty="0"/>
            <a:t>the inflammatory response.</a:t>
          </a:r>
        </a:p>
        <a:p>
          <a:pPr marL="114300" lvl="1" indent="-114300" algn="l" defTabSz="666750">
            <a:lnSpc>
              <a:spcPct val="90000"/>
            </a:lnSpc>
            <a:spcBef>
              <a:spcPct val="0"/>
            </a:spcBef>
            <a:spcAft>
              <a:spcPct val="15000"/>
            </a:spcAft>
            <a:buChar char="•"/>
          </a:pPr>
          <a:r>
            <a:rPr lang="en-US" sz="1500" kern="1200" dirty="0"/>
            <a:t>Induce apoptosis in epithelial cells.</a:t>
          </a:r>
          <a:endParaRPr lang="en-IN" sz="1500" kern="1200" dirty="0"/>
        </a:p>
      </dsp:txBody>
      <dsp:txXfrm rot="-5400000">
        <a:off x="4030107" y="181585"/>
        <a:ext cx="7113645" cy="942529"/>
      </dsp:txXfrm>
    </dsp:sp>
    <dsp:sp modelId="{57192466-3FCE-401E-9E3A-7EF0268C4A88}">
      <dsp:nvSpPr>
        <dsp:cNvPr id="0" name=""/>
        <dsp:cNvSpPr/>
      </dsp:nvSpPr>
      <dsp:spPr>
        <a:xfrm>
          <a:off x="0" y="32"/>
          <a:ext cx="4030106" cy="1305634"/>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IN" sz="4900" kern="1200" dirty="0"/>
            <a:t>DENTILISIN</a:t>
          </a:r>
        </a:p>
      </dsp:txBody>
      <dsp:txXfrm>
        <a:off x="63736" y="63768"/>
        <a:ext cx="3902634" cy="1178162"/>
      </dsp:txXfrm>
    </dsp:sp>
    <dsp:sp modelId="{E995DA0B-2CF5-4248-879A-BC6C11BAF678}">
      <dsp:nvSpPr>
        <dsp:cNvPr id="0" name=""/>
        <dsp:cNvSpPr/>
      </dsp:nvSpPr>
      <dsp:spPr>
        <a:xfrm rot="5400000">
          <a:off x="7090170" y="-1551114"/>
          <a:ext cx="1044507" cy="7164634"/>
        </a:xfrm>
        <a:prstGeom prst="round2SameRect">
          <a:avLst/>
        </a:prstGeom>
        <a:solidFill>
          <a:schemeClr val="accent2">
            <a:tint val="40000"/>
            <a:alpha val="90000"/>
            <a:hueOff val="6210984"/>
            <a:satOff val="27072"/>
            <a:lumOff val="2943"/>
            <a:alphaOff val="0"/>
          </a:schemeClr>
        </a:solidFill>
        <a:ln w="6350" cap="flat" cmpd="sng" algn="in">
          <a:solidFill>
            <a:schemeClr val="accent2">
              <a:tint val="40000"/>
              <a:alpha val="90000"/>
              <a:hueOff val="6210984"/>
              <a:satOff val="27072"/>
              <a:lumOff val="2943"/>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Putative </a:t>
          </a:r>
          <a:r>
            <a:rPr lang="en-IN" sz="1500" kern="1200" dirty="0" err="1"/>
            <a:t>hemolysin</a:t>
          </a:r>
          <a:r>
            <a:rPr lang="en-IN" sz="1500" kern="1200" dirty="0"/>
            <a:t>.</a:t>
          </a:r>
        </a:p>
        <a:p>
          <a:pPr marL="114300" lvl="1" indent="-114300" algn="l" defTabSz="666750">
            <a:lnSpc>
              <a:spcPct val="90000"/>
            </a:lnSpc>
            <a:spcBef>
              <a:spcPct val="0"/>
            </a:spcBef>
            <a:spcAft>
              <a:spcPct val="15000"/>
            </a:spcAft>
            <a:buChar char="•"/>
          </a:pPr>
          <a:r>
            <a:rPr lang="en-IN" sz="1500" kern="1200" dirty="0"/>
            <a:t>Lysis of human erythrocytes.</a:t>
          </a:r>
        </a:p>
      </dsp:txBody>
      <dsp:txXfrm rot="-5400000">
        <a:off x="4030107" y="1559938"/>
        <a:ext cx="7113645" cy="942529"/>
      </dsp:txXfrm>
    </dsp:sp>
    <dsp:sp modelId="{30D16CEB-DC88-4E67-9345-CCFED9940D74}">
      <dsp:nvSpPr>
        <dsp:cNvPr id="0" name=""/>
        <dsp:cNvSpPr/>
      </dsp:nvSpPr>
      <dsp:spPr>
        <a:xfrm>
          <a:off x="0" y="1370948"/>
          <a:ext cx="4030106" cy="1305634"/>
        </a:xfrm>
        <a:prstGeom prst="roundRect">
          <a:avLst/>
        </a:prstGeom>
        <a:gradFill rotWithShape="0">
          <a:gsLst>
            <a:gs pos="0">
              <a:schemeClr val="accent2">
                <a:hueOff val="6238661"/>
                <a:satOff val="35504"/>
                <a:lumOff val="10980"/>
                <a:alphaOff val="0"/>
                <a:tint val="94000"/>
                <a:satMod val="103000"/>
                <a:lumMod val="102000"/>
              </a:schemeClr>
            </a:gs>
            <a:gs pos="50000">
              <a:schemeClr val="accent2">
                <a:hueOff val="6238661"/>
                <a:satOff val="35504"/>
                <a:lumOff val="10980"/>
                <a:alphaOff val="0"/>
                <a:shade val="100000"/>
                <a:satMod val="110000"/>
                <a:lumMod val="100000"/>
              </a:schemeClr>
            </a:gs>
            <a:gs pos="100000">
              <a:schemeClr val="accent2">
                <a:hueOff val="6238661"/>
                <a:satOff val="35504"/>
                <a:lumOff val="1098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IN" sz="4900" kern="1200" dirty="0"/>
            <a:t>CYSTALYSIN</a:t>
          </a:r>
        </a:p>
      </dsp:txBody>
      <dsp:txXfrm>
        <a:off x="63736" y="1434684"/>
        <a:ext cx="3902634" cy="11781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D3ED3-57BF-43AE-8EF5-B5A7E7E9E2B1}">
      <dsp:nvSpPr>
        <dsp:cNvPr id="0" name=""/>
        <dsp:cNvSpPr/>
      </dsp:nvSpPr>
      <dsp:spPr>
        <a:xfrm>
          <a:off x="0" y="88473"/>
          <a:ext cx="2751012" cy="76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IN" sz="2100" b="1" u="none" kern="1200" dirty="0"/>
            <a:t>BSPA LEUCINE-RICH PROTEIN</a:t>
          </a:r>
        </a:p>
      </dsp:txBody>
      <dsp:txXfrm>
        <a:off x="0" y="88473"/>
        <a:ext cx="2751012" cy="769903"/>
      </dsp:txXfrm>
    </dsp:sp>
    <dsp:sp modelId="{93D40DC0-40B2-420D-A1B1-D398130412A2}">
      <dsp:nvSpPr>
        <dsp:cNvPr id="0" name=""/>
        <dsp:cNvSpPr/>
      </dsp:nvSpPr>
      <dsp:spPr>
        <a:xfrm>
          <a:off x="2751012" y="141507"/>
          <a:ext cx="623099" cy="663835"/>
        </a:xfrm>
        <a:prstGeom prst="leftBrace">
          <a:avLst>
            <a:gd name="adj1" fmla="val 35000"/>
            <a:gd name="adj2" fmla="val 50000"/>
          </a:avLst>
        </a:prstGeom>
        <a:noFill/>
        <a:ln w="12700" cap="flat" cmpd="sng" algn="in">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219B900-FD13-4430-972C-4629AFCB43CB}">
      <dsp:nvSpPr>
        <dsp:cNvPr id="0" name=""/>
        <dsp:cNvSpPr/>
      </dsp:nvSpPr>
      <dsp:spPr>
        <a:xfrm>
          <a:off x="3590552" y="108581"/>
          <a:ext cx="7327405" cy="729686"/>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Epithelial cells, matrix proteins, interspecies binding; necessary </a:t>
          </a:r>
          <a:r>
            <a:rPr lang="en-US" sz="2100" kern="1200" dirty="0"/>
            <a:t>for epithelial cell invasion and alveolar bone loss in mice,</a:t>
          </a:r>
          <a:endParaRPr lang="en-IN" sz="2100" kern="1200" dirty="0"/>
        </a:p>
      </dsp:txBody>
      <dsp:txXfrm>
        <a:off x="3590552" y="108581"/>
        <a:ext cx="7327405" cy="729686"/>
      </dsp:txXfrm>
    </dsp:sp>
    <dsp:sp modelId="{4A894C53-E802-440C-88C2-A94EE65BA6E6}">
      <dsp:nvSpPr>
        <dsp:cNvPr id="0" name=""/>
        <dsp:cNvSpPr/>
      </dsp:nvSpPr>
      <dsp:spPr>
        <a:xfrm>
          <a:off x="0" y="1263151"/>
          <a:ext cx="2729495"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IN" sz="2100" b="1" u="none" kern="1200" dirty="0"/>
            <a:t>PRTH PROTEASE</a:t>
          </a:r>
        </a:p>
      </dsp:txBody>
      <dsp:txXfrm>
        <a:off x="0" y="1263151"/>
        <a:ext cx="2729495" cy="1029600"/>
      </dsp:txXfrm>
    </dsp:sp>
    <dsp:sp modelId="{391DCDF5-BB51-4928-B488-7457B1E01B08}">
      <dsp:nvSpPr>
        <dsp:cNvPr id="0" name=""/>
        <dsp:cNvSpPr/>
      </dsp:nvSpPr>
      <dsp:spPr>
        <a:xfrm>
          <a:off x="2729495" y="973576"/>
          <a:ext cx="545899" cy="1608750"/>
        </a:xfrm>
        <a:prstGeom prst="leftBrace">
          <a:avLst>
            <a:gd name="adj1" fmla="val 35000"/>
            <a:gd name="adj2" fmla="val 50000"/>
          </a:avLst>
        </a:prstGeom>
        <a:noFill/>
        <a:ln w="12700" cap="flat" cmpd="sng" algn="in">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4D27727-7B6B-470B-9385-9804DC2B5090}">
      <dsp:nvSpPr>
        <dsp:cNvPr id="0" name=""/>
        <dsp:cNvSpPr/>
      </dsp:nvSpPr>
      <dsp:spPr>
        <a:xfrm>
          <a:off x="3493753" y="973576"/>
          <a:ext cx="7424227" cy="1608750"/>
        </a:xfrm>
        <a:prstGeom prst="rect">
          <a:avLst/>
        </a:prstGeom>
        <a:solidFill>
          <a:schemeClr val="accent5">
            <a:hueOff val="9557340"/>
            <a:satOff val="-20419"/>
            <a:lumOff val="-852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Cysteine endopeptidase.</a:t>
          </a:r>
        </a:p>
        <a:p>
          <a:pPr marL="228600" lvl="1" indent="-228600" algn="l" defTabSz="933450">
            <a:lnSpc>
              <a:spcPct val="90000"/>
            </a:lnSpc>
            <a:spcBef>
              <a:spcPct val="0"/>
            </a:spcBef>
            <a:spcAft>
              <a:spcPct val="15000"/>
            </a:spcAft>
            <a:buChar char="•"/>
          </a:pPr>
          <a:r>
            <a:rPr lang="en-IN" sz="2100" kern="1200" dirty="0"/>
            <a:t>Responsible for apoptosis of eukaryotic cells.</a:t>
          </a:r>
        </a:p>
      </dsp:txBody>
      <dsp:txXfrm>
        <a:off x="3493753" y="973576"/>
        <a:ext cx="7424227" cy="1608750"/>
      </dsp:txXfrm>
    </dsp:sp>
    <dsp:sp modelId="{8B390316-2A94-40E6-BE40-24B69888BDCA}">
      <dsp:nvSpPr>
        <dsp:cNvPr id="0" name=""/>
        <dsp:cNvSpPr/>
      </dsp:nvSpPr>
      <dsp:spPr>
        <a:xfrm>
          <a:off x="0" y="3608326"/>
          <a:ext cx="2724164"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IN" sz="2100" b="1" kern="1200" dirty="0"/>
            <a:t>KARILYSIN</a:t>
          </a:r>
        </a:p>
      </dsp:txBody>
      <dsp:txXfrm>
        <a:off x="0" y="3608326"/>
        <a:ext cx="2724164" cy="633600"/>
      </dsp:txXfrm>
    </dsp:sp>
    <dsp:sp modelId="{C971EC66-9052-4046-BC59-F3A4A22AFDDB}">
      <dsp:nvSpPr>
        <dsp:cNvPr id="0" name=""/>
        <dsp:cNvSpPr/>
      </dsp:nvSpPr>
      <dsp:spPr>
        <a:xfrm>
          <a:off x="2724164" y="2697526"/>
          <a:ext cx="544832" cy="2455200"/>
        </a:xfrm>
        <a:prstGeom prst="leftBrace">
          <a:avLst>
            <a:gd name="adj1" fmla="val 35000"/>
            <a:gd name="adj2" fmla="val 50000"/>
          </a:avLst>
        </a:prstGeom>
        <a:noFill/>
        <a:ln w="12700" cap="flat" cmpd="sng" algn="in">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92E60C7-85D2-4C2D-A6C5-C5971AB5BE6D}">
      <dsp:nvSpPr>
        <dsp:cNvPr id="0" name=""/>
        <dsp:cNvSpPr/>
      </dsp:nvSpPr>
      <dsp:spPr>
        <a:xfrm>
          <a:off x="3486930" y="2699478"/>
          <a:ext cx="7421508" cy="2451296"/>
        </a:xfrm>
        <a:prstGeom prst="rect">
          <a:avLst/>
        </a:prstGeom>
        <a:solidFill>
          <a:schemeClr val="accent5">
            <a:hueOff val="19114680"/>
            <a:satOff val="-40837"/>
            <a:lumOff val="-1705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err="1"/>
            <a:t>Metalloendopeptidase</a:t>
          </a:r>
          <a:r>
            <a:rPr lang="en-US" sz="2100" b="0" kern="1200" dirty="0"/>
            <a:t> structurally closely related to </a:t>
          </a:r>
          <a:r>
            <a:rPr lang="en-IN" sz="2100" b="0" kern="1200" dirty="0"/>
            <a:t>MMPs.</a:t>
          </a:r>
        </a:p>
        <a:p>
          <a:pPr marL="228600" lvl="1" indent="-228600" algn="l" defTabSz="933450">
            <a:lnSpc>
              <a:spcPct val="90000"/>
            </a:lnSpc>
            <a:spcBef>
              <a:spcPct val="0"/>
            </a:spcBef>
            <a:spcAft>
              <a:spcPct val="15000"/>
            </a:spcAft>
            <a:buChar char="•"/>
          </a:pPr>
          <a:r>
            <a:rPr lang="en-IN" sz="2100" b="0" kern="1200" dirty="0"/>
            <a:t>Interferes with all three </a:t>
          </a:r>
          <a:r>
            <a:rPr lang="en-US" sz="2100" b="0" kern="1200" dirty="0"/>
            <a:t>pathways of complement activation (classical, mannose, </a:t>
          </a:r>
          <a:r>
            <a:rPr lang="en-IN" sz="2100" b="0" kern="1200" dirty="0"/>
            <a:t>and alternative)</a:t>
          </a:r>
        </a:p>
      </dsp:txBody>
      <dsp:txXfrm>
        <a:off x="3486930" y="2699478"/>
        <a:ext cx="7421508" cy="245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B9CFE-4739-4A5D-9497-286E27FAC010}">
      <dsp:nvSpPr>
        <dsp:cNvPr id="0" name=""/>
        <dsp:cNvSpPr/>
      </dsp:nvSpPr>
      <dsp:spPr>
        <a:xfrm>
          <a:off x="0" y="3573284"/>
          <a:ext cx="10619970" cy="0"/>
        </a:xfrm>
        <a:prstGeom prst="line">
          <a:avLst/>
        </a:prstGeom>
        <a:noFill/>
        <a:ln w="12700" cap="flat" cmpd="sng" algn="in">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26E8230-D690-4B7A-AB51-AADAA3CBD3B9}">
      <dsp:nvSpPr>
        <dsp:cNvPr id="0" name=""/>
        <dsp:cNvSpPr/>
      </dsp:nvSpPr>
      <dsp:spPr>
        <a:xfrm>
          <a:off x="0" y="2038502"/>
          <a:ext cx="10619970" cy="0"/>
        </a:xfrm>
        <a:prstGeom prst="line">
          <a:avLst/>
        </a:prstGeom>
        <a:noFill/>
        <a:ln w="12700" cap="flat" cmpd="sng" algn="in">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BC4DE6-6F18-4764-AFD9-9DE0A9F5B5A6}">
      <dsp:nvSpPr>
        <dsp:cNvPr id="0" name=""/>
        <dsp:cNvSpPr/>
      </dsp:nvSpPr>
      <dsp:spPr>
        <a:xfrm>
          <a:off x="0" y="503719"/>
          <a:ext cx="10619970" cy="0"/>
        </a:xfrm>
        <a:prstGeom prst="line">
          <a:avLst/>
        </a:prstGeom>
        <a:noFill/>
        <a:ln w="12700" cap="flat" cmpd="sng" algn="in">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423E38-8815-41B1-83D5-6F5D6CAC91AD}">
      <dsp:nvSpPr>
        <dsp:cNvPr id="0" name=""/>
        <dsp:cNvSpPr/>
      </dsp:nvSpPr>
      <dsp:spPr>
        <a:xfrm>
          <a:off x="2761192" y="561"/>
          <a:ext cx="7858777" cy="503157"/>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IN" sz="2100" i="1" kern="1200" dirty="0"/>
            <a:t>C.PERFRINGES STREPTOCOCCUS PYOGENES </a:t>
          </a:r>
        </a:p>
      </dsp:txBody>
      <dsp:txXfrm>
        <a:off x="2761192" y="561"/>
        <a:ext cx="7858777" cy="503157"/>
      </dsp:txXfrm>
    </dsp:sp>
    <dsp:sp modelId="{865D6094-1487-4278-8C74-29524610173A}">
      <dsp:nvSpPr>
        <dsp:cNvPr id="0" name=""/>
        <dsp:cNvSpPr/>
      </dsp:nvSpPr>
      <dsp:spPr>
        <a:xfrm>
          <a:off x="0" y="561"/>
          <a:ext cx="2761192" cy="503157"/>
        </a:xfrm>
        <a:prstGeom prst="round2SameRect">
          <a:avLst>
            <a:gd name="adj1" fmla="val 16670"/>
            <a:gd name="adj2" fmla="val 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IN" sz="2100" b="1" kern="1200" dirty="0"/>
            <a:t>COLLAGENASE</a:t>
          </a:r>
        </a:p>
      </dsp:txBody>
      <dsp:txXfrm>
        <a:off x="24567" y="25128"/>
        <a:ext cx="2712058" cy="478590"/>
      </dsp:txXfrm>
    </dsp:sp>
    <dsp:sp modelId="{C1BC21B8-E1E2-47E1-9AC4-30EE0F91D22E}">
      <dsp:nvSpPr>
        <dsp:cNvPr id="0" name=""/>
        <dsp:cNvSpPr/>
      </dsp:nvSpPr>
      <dsp:spPr>
        <a:xfrm>
          <a:off x="0" y="503719"/>
          <a:ext cx="10619970" cy="100646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85750" lvl="1" indent="-285750" algn="l" defTabSz="1244600">
            <a:lnSpc>
              <a:spcPct val="90000"/>
            </a:lnSpc>
            <a:spcBef>
              <a:spcPct val="0"/>
            </a:spcBef>
            <a:spcAft>
              <a:spcPct val="15000"/>
            </a:spcAft>
            <a:buChar char="•"/>
          </a:pPr>
          <a:r>
            <a:rPr lang="en-IN" sz="2800" kern="1200" dirty="0"/>
            <a:t>Degrades collagen in connective tissue; spreading infection</a:t>
          </a:r>
        </a:p>
      </dsp:txBody>
      <dsp:txXfrm>
        <a:off x="0" y="503719"/>
        <a:ext cx="10619970" cy="1006466"/>
      </dsp:txXfrm>
    </dsp:sp>
    <dsp:sp modelId="{89657EA5-F80C-41DC-B2A8-9A0000D6FCAA}">
      <dsp:nvSpPr>
        <dsp:cNvPr id="0" name=""/>
        <dsp:cNvSpPr/>
      </dsp:nvSpPr>
      <dsp:spPr>
        <a:xfrm>
          <a:off x="2761192" y="1535344"/>
          <a:ext cx="7858777" cy="503157"/>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IN" sz="2100" i="1" kern="1200" dirty="0"/>
            <a:t>STREPTOCOCCUS AUREUS</a:t>
          </a:r>
        </a:p>
      </dsp:txBody>
      <dsp:txXfrm>
        <a:off x="2761192" y="1535344"/>
        <a:ext cx="7858777" cy="503157"/>
      </dsp:txXfrm>
    </dsp:sp>
    <dsp:sp modelId="{442568A5-396F-4E30-A133-8C6F0C9327AC}">
      <dsp:nvSpPr>
        <dsp:cNvPr id="0" name=""/>
        <dsp:cNvSpPr/>
      </dsp:nvSpPr>
      <dsp:spPr>
        <a:xfrm>
          <a:off x="0" y="1535344"/>
          <a:ext cx="2761192" cy="503157"/>
        </a:xfrm>
        <a:prstGeom prst="round2SameRect">
          <a:avLst>
            <a:gd name="adj1" fmla="val 16670"/>
            <a:gd name="adj2" fmla="val 0"/>
          </a:avLst>
        </a:prstGeom>
        <a:solidFill>
          <a:schemeClr val="accent5">
            <a:hueOff val="9557340"/>
            <a:satOff val="-20419"/>
            <a:lumOff val="-8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IN" sz="2100" b="1" kern="1200" dirty="0"/>
            <a:t>COAGULASE</a:t>
          </a:r>
        </a:p>
      </dsp:txBody>
      <dsp:txXfrm>
        <a:off x="24567" y="1559911"/>
        <a:ext cx="2712058" cy="478590"/>
      </dsp:txXfrm>
    </dsp:sp>
    <dsp:sp modelId="{E3ACBC8F-EE60-4558-B8A6-65EF31FA5DBB}">
      <dsp:nvSpPr>
        <dsp:cNvPr id="0" name=""/>
        <dsp:cNvSpPr/>
      </dsp:nvSpPr>
      <dsp:spPr>
        <a:xfrm>
          <a:off x="0" y="2038502"/>
          <a:ext cx="10619970" cy="100646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IN" sz="2400" kern="1200" dirty="0"/>
            <a:t>Formation of fibrin walls around </a:t>
          </a:r>
          <a:r>
            <a:rPr lang="en-IN" sz="2400" kern="1200" dirty="0" err="1"/>
            <a:t>staphylococcul</a:t>
          </a:r>
          <a:r>
            <a:rPr lang="en-IN" sz="2400" kern="1200" dirty="0"/>
            <a:t> lesions helping in persistence.</a:t>
          </a:r>
        </a:p>
        <a:p>
          <a:pPr marL="228600" lvl="1" indent="-228600" algn="l" defTabSz="1066800">
            <a:lnSpc>
              <a:spcPct val="90000"/>
            </a:lnSpc>
            <a:spcBef>
              <a:spcPct val="0"/>
            </a:spcBef>
            <a:spcAft>
              <a:spcPct val="15000"/>
            </a:spcAft>
            <a:buChar char="•"/>
          </a:pPr>
          <a:r>
            <a:rPr lang="en-IN" sz="2400" kern="1200" dirty="0"/>
            <a:t>Deposition of fibrin on staphylococcus protecting it from phagocytosis</a:t>
          </a:r>
          <a:r>
            <a:rPr lang="en-IN" sz="2000" kern="1200" dirty="0"/>
            <a:t>.</a:t>
          </a:r>
        </a:p>
      </dsp:txBody>
      <dsp:txXfrm>
        <a:off x="0" y="2038502"/>
        <a:ext cx="10619970" cy="1006466"/>
      </dsp:txXfrm>
    </dsp:sp>
    <dsp:sp modelId="{F82150A1-5F9F-4D99-8C15-744CF18EDB74}">
      <dsp:nvSpPr>
        <dsp:cNvPr id="0" name=""/>
        <dsp:cNvSpPr/>
      </dsp:nvSpPr>
      <dsp:spPr>
        <a:xfrm>
          <a:off x="2761192" y="3070126"/>
          <a:ext cx="7858777" cy="503157"/>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IN" sz="2100" b="0" i="1" kern="1200" dirty="0"/>
            <a:t>STREPTOCOCCI, STAPHYLOCOCCI</a:t>
          </a:r>
        </a:p>
      </dsp:txBody>
      <dsp:txXfrm>
        <a:off x="2761192" y="3070126"/>
        <a:ext cx="7858777" cy="503157"/>
      </dsp:txXfrm>
    </dsp:sp>
    <dsp:sp modelId="{90269AE6-F2FC-4BC8-B7D3-2BFE861C4010}">
      <dsp:nvSpPr>
        <dsp:cNvPr id="0" name=""/>
        <dsp:cNvSpPr/>
      </dsp:nvSpPr>
      <dsp:spPr>
        <a:xfrm>
          <a:off x="0" y="3070126"/>
          <a:ext cx="2761192" cy="503157"/>
        </a:xfrm>
        <a:prstGeom prst="round2SameRect">
          <a:avLst>
            <a:gd name="adj1" fmla="val 16670"/>
            <a:gd name="adj2" fmla="val 0"/>
          </a:avLst>
        </a:prstGeom>
        <a:solidFill>
          <a:schemeClr val="accent5">
            <a:hueOff val="19114680"/>
            <a:satOff val="-40837"/>
            <a:lumOff val="-1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IN" sz="2100" b="1" kern="1200" dirty="0"/>
            <a:t>HYALURONIDASE</a:t>
          </a:r>
        </a:p>
      </dsp:txBody>
      <dsp:txXfrm>
        <a:off x="24567" y="3094693"/>
        <a:ext cx="2712058" cy="478590"/>
      </dsp:txXfrm>
    </dsp:sp>
    <dsp:sp modelId="{D6F43AFF-239E-4D13-9663-35AE060824C8}">
      <dsp:nvSpPr>
        <dsp:cNvPr id="0" name=""/>
        <dsp:cNvSpPr/>
      </dsp:nvSpPr>
      <dsp:spPr>
        <a:xfrm>
          <a:off x="0" y="3573284"/>
          <a:ext cx="10619970" cy="100646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IN" sz="2400" kern="1200" dirty="0"/>
            <a:t>Hydrolyses hyaluronic acid in connective tissues; aids n spread</a:t>
          </a:r>
        </a:p>
      </dsp:txBody>
      <dsp:txXfrm>
        <a:off x="0" y="3573284"/>
        <a:ext cx="10619970" cy="1006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93227-AC12-49AD-9C2C-3E284C84C36F}">
      <dsp:nvSpPr>
        <dsp:cNvPr id="0" name=""/>
        <dsp:cNvSpPr/>
      </dsp:nvSpPr>
      <dsp:spPr>
        <a:xfrm>
          <a:off x="4071619" y="438"/>
          <a:ext cx="6107430" cy="1711058"/>
        </a:xfrm>
        <a:prstGeom prst="rightArrow">
          <a:avLst>
            <a:gd name="adj1" fmla="val 75000"/>
            <a:gd name="adj2" fmla="val 50000"/>
          </a:avLst>
        </a:prstGeom>
        <a:solidFill>
          <a:schemeClr val="accent5">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IN" sz="2200" i="1" kern="1200" dirty="0"/>
            <a:t>N.GONORRHOEAE, H.INFLUENZAE, S.PNEUMONIAE</a:t>
          </a:r>
        </a:p>
        <a:p>
          <a:pPr marL="228600" lvl="1" indent="-228600" algn="l" defTabSz="977900">
            <a:lnSpc>
              <a:spcPct val="90000"/>
            </a:lnSpc>
            <a:spcBef>
              <a:spcPct val="0"/>
            </a:spcBef>
            <a:spcAft>
              <a:spcPct val="15000"/>
            </a:spcAft>
            <a:buChar char="•"/>
          </a:pPr>
          <a:r>
            <a:rPr lang="en-IN" sz="2200" kern="1200" dirty="0"/>
            <a:t>Degrades protective IgA on mucosal surfaces; allows adhesion to mucous membranes.</a:t>
          </a:r>
        </a:p>
      </dsp:txBody>
      <dsp:txXfrm>
        <a:off x="4071619" y="214320"/>
        <a:ext cx="5465783" cy="1283294"/>
      </dsp:txXfrm>
    </dsp:sp>
    <dsp:sp modelId="{1589BC3C-27BB-4BDC-8457-44A1DE0D719E}">
      <dsp:nvSpPr>
        <dsp:cNvPr id="0" name=""/>
        <dsp:cNvSpPr/>
      </dsp:nvSpPr>
      <dsp:spPr>
        <a:xfrm>
          <a:off x="732" y="0"/>
          <a:ext cx="4071620" cy="1711058"/>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N" sz="3000" kern="1200" dirty="0"/>
            <a:t>IMMUNOGLOBULIN A PROTEASE (IgA Protease)</a:t>
          </a:r>
        </a:p>
      </dsp:txBody>
      <dsp:txXfrm>
        <a:off x="84259" y="83527"/>
        <a:ext cx="3904566" cy="1544004"/>
      </dsp:txXfrm>
    </dsp:sp>
    <dsp:sp modelId="{C174826F-7EC2-42A8-81B1-A1409A783E83}">
      <dsp:nvSpPr>
        <dsp:cNvPr id="0" name=""/>
        <dsp:cNvSpPr/>
      </dsp:nvSpPr>
      <dsp:spPr>
        <a:xfrm>
          <a:off x="4071619" y="1882602"/>
          <a:ext cx="6107430" cy="1711058"/>
        </a:xfrm>
        <a:prstGeom prst="rightArrow">
          <a:avLst>
            <a:gd name="adj1" fmla="val 75000"/>
            <a:gd name="adj2" fmla="val 50000"/>
          </a:avLst>
        </a:prstGeom>
        <a:solidFill>
          <a:schemeClr val="accent5">
            <a:tint val="40000"/>
            <a:alpha val="90000"/>
            <a:hueOff val="19327418"/>
            <a:satOff val="-38476"/>
            <a:lumOff val="-456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IN" sz="2200" i="1" kern="1200" dirty="0"/>
            <a:t>AGGREGATIBACTER ACTINOMYCETECOMITANS</a:t>
          </a:r>
        </a:p>
        <a:p>
          <a:pPr marL="228600" lvl="1" indent="-228600" algn="l" defTabSz="977900">
            <a:lnSpc>
              <a:spcPct val="90000"/>
            </a:lnSpc>
            <a:spcBef>
              <a:spcPct val="0"/>
            </a:spcBef>
            <a:spcAft>
              <a:spcPct val="15000"/>
            </a:spcAft>
            <a:buChar char="•"/>
          </a:pPr>
          <a:r>
            <a:rPr lang="en-IN" sz="2200" kern="1200" dirty="0"/>
            <a:t>Destroy both leukocytes &amp; macrophages.</a:t>
          </a:r>
        </a:p>
      </dsp:txBody>
      <dsp:txXfrm>
        <a:off x="4071619" y="2096484"/>
        <a:ext cx="5465783" cy="1283294"/>
      </dsp:txXfrm>
    </dsp:sp>
    <dsp:sp modelId="{6D0124AE-5620-4F35-843C-AF30CFDCB5D7}">
      <dsp:nvSpPr>
        <dsp:cNvPr id="0" name=""/>
        <dsp:cNvSpPr/>
      </dsp:nvSpPr>
      <dsp:spPr>
        <a:xfrm>
          <a:off x="0" y="1882602"/>
          <a:ext cx="4071620" cy="1711058"/>
        </a:xfrm>
        <a:prstGeom prst="roundRect">
          <a:avLst/>
        </a:prstGeom>
        <a:solidFill>
          <a:schemeClr val="accent5">
            <a:hueOff val="19114680"/>
            <a:satOff val="-40837"/>
            <a:lumOff val="-1705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N" sz="3000" kern="1200" dirty="0"/>
            <a:t>LEUKOCIDINS</a:t>
          </a:r>
        </a:p>
      </dsp:txBody>
      <dsp:txXfrm>
        <a:off x="83527" y="1966129"/>
        <a:ext cx="3904566" cy="1544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AC830-864D-48B8-BE1B-89613C48FB54}">
      <dsp:nvSpPr>
        <dsp:cNvPr id="0" name=""/>
        <dsp:cNvSpPr/>
      </dsp:nvSpPr>
      <dsp:spPr>
        <a:xfrm>
          <a:off x="2887" y="697446"/>
          <a:ext cx="3300057" cy="38824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A3BFC36-42E6-434A-B02C-CB6AF8296FBD}">
      <dsp:nvSpPr>
        <dsp:cNvPr id="0" name=""/>
        <dsp:cNvSpPr/>
      </dsp:nvSpPr>
      <dsp:spPr>
        <a:xfrm>
          <a:off x="2887" y="843253"/>
          <a:ext cx="242434" cy="24243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C078FF4-1428-4F16-856F-4103C583803C}">
      <dsp:nvSpPr>
        <dsp:cNvPr id="0" name=""/>
        <dsp:cNvSpPr/>
      </dsp:nvSpPr>
      <dsp:spPr>
        <a:xfrm>
          <a:off x="2887" y="0"/>
          <a:ext cx="3300057" cy="69744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IN" sz="1800" b="1" kern="1200" dirty="0"/>
            <a:t>FIMBRIAE</a:t>
          </a:r>
        </a:p>
      </dsp:txBody>
      <dsp:txXfrm>
        <a:off x="2887" y="0"/>
        <a:ext cx="3300057" cy="697446"/>
      </dsp:txXfrm>
    </dsp:sp>
    <dsp:sp modelId="{FBADDFDF-A458-44EB-BA8C-E3A3F028136E}">
      <dsp:nvSpPr>
        <dsp:cNvPr id="0" name=""/>
        <dsp:cNvSpPr/>
      </dsp:nvSpPr>
      <dsp:spPr>
        <a:xfrm>
          <a:off x="2887" y="1610288"/>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DB144A0-FFCF-4172-9706-9616EE082335}">
      <dsp:nvSpPr>
        <dsp:cNvPr id="0" name=""/>
        <dsp:cNvSpPr/>
      </dsp:nvSpPr>
      <dsp:spPr>
        <a:xfrm>
          <a:off x="233891" y="1247024"/>
          <a:ext cx="3069053" cy="968955"/>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t>Single-stranded filaments, 5 nm in diameter. </a:t>
          </a:r>
        </a:p>
      </dsp:txBody>
      <dsp:txXfrm>
        <a:off x="233891" y="1247024"/>
        <a:ext cx="3069053" cy="968955"/>
      </dsp:txXfrm>
    </dsp:sp>
    <dsp:sp modelId="{C21F5C83-F0D6-4AAE-A744-612847CEC6CA}">
      <dsp:nvSpPr>
        <dsp:cNvPr id="0" name=""/>
        <dsp:cNvSpPr/>
      </dsp:nvSpPr>
      <dsp:spPr>
        <a:xfrm>
          <a:off x="2887" y="2377316"/>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32BBF7-1A75-47D1-BA60-03131442961E}">
      <dsp:nvSpPr>
        <dsp:cNvPr id="0" name=""/>
        <dsp:cNvSpPr/>
      </dsp:nvSpPr>
      <dsp:spPr>
        <a:xfrm>
          <a:off x="233891" y="2215979"/>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a:t>composed </a:t>
          </a:r>
          <a:r>
            <a:rPr lang="en-US" sz="1400" kern="1200" dirty="0"/>
            <a:t>of </a:t>
          </a:r>
          <a:r>
            <a:rPr lang="en-US" sz="1400" kern="1200" dirty="0" err="1"/>
            <a:t>fimbrillin</a:t>
          </a:r>
          <a:r>
            <a:rPr lang="en-US" sz="1400" kern="1200" dirty="0"/>
            <a:t>.</a:t>
          </a:r>
          <a:endParaRPr lang="en-IN" sz="1400" kern="1200" dirty="0"/>
        </a:p>
      </dsp:txBody>
      <dsp:txXfrm>
        <a:off x="233891" y="2215979"/>
        <a:ext cx="3069053" cy="565100"/>
      </dsp:txXfrm>
    </dsp:sp>
    <dsp:sp modelId="{8E2603F0-2111-40A1-8DE3-85149D3DBDC4}">
      <dsp:nvSpPr>
        <dsp:cNvPr id="0" name=""/>
        <dsp:cNvSpPr/>
      </dsp:nvSpPr>
      <dsp:spPr>
        <a:xfrm>
          <a:off x="2887" y="3197039"/>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B93598-DFC2-485E-B248-8EE4E41596B4}">
      <dsp:nvSpPr>
        <dsp:cNvPr id="0" name=""/>
        <dsp:cNvSpPr/>
      </dsp:nvSpPr>
      <dsp:spPr>
        <a:xfrm>
          <a:off x="233891" y="2781080"/>
          <a:ext cx="3069053" cy="107434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t>Important for the adhesion.</a:t>
          </a:r>
        </a:p>
      </dsp:txBody>
      <dsp:txXfrm>
        <a:off x="233891" y="2781080"/>
        <a:ext cx="3069053" cy="1074346"/>
      </dsp:txXfrm>
    </dsp:sp>
    <dsp:sp modelId="{B67FB485-F189-4D07-AF68-5E5FBC16356C}">
      <dsp:nvSpPr>
        <dsp:cNvPr id="0" name=""/>
        <dsp:cNvSpPr/>
      </dsp:nvSpPr>
      <dsp:spPr>
        <a:xfrm>
          <a:off x="3467948" y="697446"/>
          <a:ext cx="3300057" cy="388242"/>
        </a:xfrm>
        <a:prstGeom prst="rect">
          <a:avLst/>
        </a:prstGeom>
        <a:solidFill>
          <a:schemeClr val="accent5">
            <a:hueOff val="9557340"/>
            <a:satOff val="-20419"/>
            <a:lumOff val="-8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D6A6465-C767-4B66-A0D3-65B1F512CFA5}">
      <dsp:nvSpPr>
        <dsp:cNvPr id="0" name=""/>
        <dsp:cNvSpPr/>
      </dsp:nvSpPr>
      <dsp:spPr>
        <a:xfrm>
          <a:off x="3467948" y="843253"/>
          <a:ext cx="242434" cy="24243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4D2DCF-302A-4F49-9853-BE05C5D99E34}">
      <dsp:nvSpPr>
        <dsp:cNvPr id="0" name=""/>
        <dsp:cNvSpPr/>
      </dsp:nvSpPr>
      <dsp:spPr>
        <a:xfrm>
          <a:off x="3467948" y="0"/>
          <a:ext cx="3300057" cy="69744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IN" sz="1800" b="1" kern="1200" dirty="0"/>
            <a:t>CAPSULE</a:t>
          </a:r>
        </a:p>
      </dsp:txBody>
      <dsp:txXfrm>
        <a:off x="3467948" y="0"/>
        <a:ext cx="3300057" cy="697446"/>
      </dsp:txXfrm>
    </dsp:sp>
    <dsp:sp modelId="{141C5FBC-39D9-458F-A60C-6AF71D79333F}">
      <dsp:nvSpPr>
        <dsp:cNvPr id="0" name=""/>
        <dsp:cNvSpPr/>
      </dsp:nvSpPr>
      <dsp:spPr>
        <a:xfrm>
          <a:off x="3467948" y="1408360"/>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18B6215-445C-467A-8A72-9352686735E0}">
      <dsp:nvSpPr>
        <dsp:cNvPr id="0" name=""/>
        <dsp:cNvSpPr/>
      </dsp:nvSpPr>
      <dsp:spPr>
        <a:xfrm>
          <a:off x="3698952" y="1247024"/>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Surface antigen that surrounds the</a:t>
          </a:r>
          <a:endParaRPr lang="en-IN" sz="1400" kern="1200" dirty="0"/>
        </a:p>
        <a:p>
          <a:pPr marL="0" lvl="0" indent="0" algn="l" defTabSz="622300">
            <a:lnSpc>
              <a:spcPct val="90000"/>
            </a:lnSpc>
            <a:spcBef>
              <a:spcPct val="0"/>
            </a:spcBef>
            <a:spcAft>
              <a:spcPct val="35000"/>
            </a:spcAft>
            <a:buNone/>
          </a:pPr>
          <a:r>
            <a:rPr lang="en-IN" sz="1400" kern="1200" dirty="0"/>
            <a:t>outer membrane.</a:t>
          </a:r>
        </a:p>
      </dsp:txBody>
      <dsp:txXfrm>
        <a:off x="3698952" y="1247024"/>
        <a:ext cx="3069053" cy="565100"/>
      </dsp:txXfrm>
    </dsp:sp>
    <dsp:sp modelId="{4E3AFCCD-7B3A-41E8-9EA1-813BA1317685}">
      <dsp:nvSpPr>
        <dsp:cNvPr id="0" name=""/>
        <dsp:cNvSpPr/>
      </dsp:nvSpPr>
      <dsp:spPr>
        <a:xfrm>
          <a:off x="3467948" y="1973461"/>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90C30D4-E598-4784-AC7B-C93FED6F6C79}">
      <dsp:nvSpPr>
        <dsp:cNvPr id="0" name=""/>
        <dsp:cNvSpPr/>
      </dsp:nvSpPr>
      <dsp:spPr>
        <a:xfrm>
          <a:off x="3698952" y="1812125"/>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Inhibits the attachment of </a:t>
          </a:r>
          <a:r>
            <a:rPr lang="en-IN" sz="1400" kern="1200" dirty="0"/>
            <a:t>PDL </a:t>
          </a:r>
          <a:r>
            <a:rPr lang="en-US" sz="1400" kern="1200" dirty="0"/>
            <a:t>fibroblasts to the tooth root surface.</a:t>
          </a:r>
          <a:endParaRPr lang="en-IN" sz="1400" kern="1200" dirty="0"/>
        </a:p>
      </dsp:txBody>
      <dsp:txXfrm>
        <a:off x="3698952" y="1812125"/>
        <a:ext cx="3069053" cy="565100"/>
      </dsp:txXfrm>
    </dsp:sp>
    <dsp:sp modelId="{54613988-08CB-49D3-8AB8-20751DA5548D}">
      <dsp:nvSpPr>
        <dsp:cNvPr id="0" name=""/>
        <dsp:cNvSpPr/>
      </dsp:nvSpPr>
      <dsp:spPr>
        <a:xfrm>
          <a:off x="3467948" y="2538561"/>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27F0A67-7A3B-4669-BA83-62EB62956E26}">
      <dsp:nvSpPr>
        <dsp:cNvPr id="0" name=""/>
        <dsp:cNvSpPr/>
      </dsp:nvSpPr>
      <dsp:spPr>
        <a:xfrm>
          <a:off x="3698952" y="2377225"/>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Encapsulated strains more resistant to</a:t>
          </a:r>
          <a:endParaRPr lang="en-IN" sz="1400" kern="1200" dirty="0"/>
        </a:p>
        <a:p>
          <a:pPr marL="0" lvl="0" indent="0" algn="l" defTabSz="622300">
            <a:lnSpc>
              <a:spcPct val="90000"/>
            </a:lnSpc>
            <a:spcBef>
              <a:spcPct val="0"/>
            </a:spcBef>
            <a:spcAft>
              <a:spcPct val="35000"/>
            </a:spcAft>
            <a:buNone/>
          </a:pPr>
          <a:r>
            <a:rPr lang="en-IN" sz="1400" kern="1200" dirty="0"/>
            <a:t>phagocytosis by polymorphonuclear cells.</a:t>
          </a:r>
        </a:p>
      </dsp:txBody>
      <dsp:txXfrm>
        <a:off x="3698952" y="2377225"/>
        <a:ext cx="3069053" cy="565100"/>
      </dsp:txXfrm>
    </dsp:sp>
    <dsp:sp modelId="{7B2DAFCE-A8BC-46C4-BBC5-159531918A2A}">
      <dsp:nvSpPr>
        <dsp:cNvPr id="0" name=""/>
        <dsp:cNvSpPr/>
      </dsp:nvSpPr>
      <dsp:spPr>
        <a:xfrm>
          <a:off x="6933008" y="697446"/>
          <a:ext cx="3300057" cy="388242"/>
        </a:xfrm>
        <a:prstGeom prst="rect">
          <a:avLst/>
        </a:prstGeom>
        <a:solidFill>
          <a:schemeClr val="accent5">
            <a:hueOff val="19114680"/>
            <a:satOff val="-40837"/>
            <a:lumOff val="-1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9D989-9AD2-42E9-85F0-258731A49D12}">
      <dsp:nvSpPr>
        <dsp:cNvPr id="0" name=""/>
        <dsp:cNvSpPr/>
      </dsp:nvSpPr>
      <dsp:spPr>
        <a:xfrm>
          <a:off x="6933008" y="843253"/>
          <a:ext cx="242434" cy="24243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B8F668-564A-4D52-9A6F-939FD8E7E64B}">
      <dsp:nvSpPr>
        <dsp:cNvPr id="0" name=""/>
        <dsp:cNvSpPr/>
      </dsp:nvSpPr>
      <dsp:spPr>
        <a:xfrm>
          <a:off x="6933008" y="0"/>
          <a:ext cx="3300057" cy="697446"/>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IN" sz="1800" b="1" kern="1200" dirty="0"/>
            <a:t>LIPOPOLYSACCHARIDES</a:t>
          </a:r>
          <a:r>
            <a:rPr lang="en-IN" sz="1400" kern="1200" dirty="0"/>
            <a:t>                 </a:t>
          </a:r>
        </a:p>
      </dsp:txBody>
      <dsp:txXfrm>
        <a:off x="6933008" y="0"/>
        <a:ext cx="3300057" cy="697446"/>
      </dsp:txXfrm>
    </dsp:sp>
    <dsp:sp modelId="{0BFE6C23-3432-47C1-8518-CC8B720D7531}">
      <dsp:nvSpPr>
        <dsp:cNvPr id="0" name=""/>
        <dsp:cNvSpPr/>
      </dsp:nvSpPr>
      <dsp:spPr>
        <a:xfrm>
          <a:off x="6933008" y="1408360"/>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2138D4-D325-4500-9E90-856385F0595B}">
      <dsp:nvSpPr>
        <dsp:cNvPr id="0" name=""/>
        <dsp:cNvSpPr/>
      </dsp:nvSpPr>
      <dsp:spPr>
        <a:xfrm>
          <a:off x="7164012" y="1247024"/>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induces a variety of cytokines from a number of different cells. </a:t>
          </a:r>
          <a:endParaRPr lang="en-IN" sz="1400" kern="1200" dirty="0"/>
        </a:p>
      </dsp:txBody>
      <dsp:txXfrm>
        <a:off x="7164012" y="1247024"/>
        <a:ext cx="3069053" cy="565100"/>
      </dsp:txXfrm>
    </dsp:sp>
    <dsp:sp modelId="{3046BB65-E964-4F77-A232-4DBACD839FBC}">
      <dsp:nvSpPr>
        <dsp:cNvPr id="0" name=""/>
        <dsp:cNvSpPr/>
      </dsp:nvSpPr>
      <dsp:spPr>
        <a:xfrm>
          <a:off x="6933008" y="1973461"/>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464657D-B0B0-4074-9011-3198D8C5D446}">
      <dsp:nvSpPr>
        <dsp:cNvPr id="0" name=""/>
        <dsp:cNvSpPr/>
      </dsp:nvSpPr>
      <dsp:spPr>
        <a:xfrm>
          <a:off x="7164012" y="1812125"/>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HGF secrete </a:t>
          </a:r>
          <a:r>
            <a:rPr lang="it-IT" sz="1400" kern="1200" dirty="0"/>
            <a:t>Il-1β, IL-6 and IL-8</a:t>
          </a:r>
          <a:endParaRPr lang="en-IN" sz="1400" kern="1200" dirty="0"/>
        </a:p>
      </dsp:txBody>
      <dsp:txXfrm>
        <a:off x="7164012" y="1812125"/>
        <a:ext cx="3069053" cy="565100"/>
      </dsp:txXfrm>
    </dsp:sp>
    <dsp:sp modelId="{4EDB91EE-01F7-4934-B92D-E6F7AFE80A41}">
      <dsp:nvSpPr>
        <dsp:cNvPr id="0" name=""/>
        <dsp:cNvSpPr/>
      </dsp:nvSpPr>
      <dsp:spPr>
        <a:xfrm>
          <a:off x="6933008" y="2538561"/>
          <a:ext cx="242428" cy="24242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E4BFE67-CCCE-4AEA-AD17-5FFECE0AC401}">
      <dsp:nvSpPr>
        <dsp:cNvPr id="0" name=""/>
        <dsp:cNvSpPr/>
      </dsp:nvSpPr>
      <dsp:spPr>
        <a:xfrm>
          <a:off x="7164012" y="2377225"/>
          <a:ext cx="3069053" cy="565100"/>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potent inducer of bone resorption by the stimulation of local Il-1α and Il-1β</a:t>
          </a:r>
          <a:endParaRPr lang="en-IN" sz="1400" kern="1200" dirty="0"/>
        </a:p>
      </dsp:txBody>
      <dsp:txXfrm>
        <a:off x="7164012" y="2377225"/>
        <a:ext cx="3069053" cy="565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7B106-1DBC-4F2D-8AFE-E3D9DE9B5BCA}">
      <dsp:nvSpPr>
        <dsp:cNvPr id="0" name=""/>
        <dsp:cNvSpPr/>
      </dsp:nvSpPr>
      <dsp:spPr>
        <a:xfrm>
          <a:off x="0" y="16144"/>
          <a:ext cx="8424939" cy="818999"/>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IN" sz="3500" kern="1200" dirty="0"/>
            <a:t>HAEMAGGLUTININS</a:t>
          </a:r>
        </a:p>
      </dsp:txBody>
      <dsp:txXfrm>
        <a:off x="39980" y="56124"/>
        <a:ext cx="8344979" cy="739039"/>
      </dsp:txXfrm>
    </dsp:sp>
    <dsp:sp modelId="{5175CCB6-C010-4416-8773-5A3AD65FDD90}">
      <dsp:nvSpPr>
        <dsp:cNvPr id="0" name=""/>
        <dsp:cNvSpPr/>
      </dsp:nvSpPr>
      <dsp:spPr>
        <a:xfrm>
          <a:off x="0" y="835144"/>
          <a:ext cx="8424939" cy="126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IN" sz="2700" kern="1200" dirty="0"/>
            <a:t>A surface antigen.</a:t>
          </a:r>
        </a:p>
        <a:p>
          <a:pPr marL="228600" lvl="1" indent="-228600" algn="l" defTabSz="1200150">
            <a:lnSpc>
              <a:spcPct val="90000"/>
            </a:lnSpc>
            <a:spcBef>
              <a:spcPct val="0"/>
            </a:spcBef>
            <a:spcAft>
              <a:spcPct val="20000"/>
            </a:spcAft>
            <a:buChar char="•"/>
          </a:pPr>
          <a:r>
            <a:rPr lang="en-IN" sz="2700" kern="1200" dirty="0"/>
            <a:t>Inhibit </a:t>
          </a:r>
          <a:r>
            <a:rPr lang="en-US" sz="2700" kern="1200" dirty="0" err="1"/>
            <a:t>haemagglutination</a:t>
          </a:r>
          <a:r>
            <a:rPr lang="en-US" sz="2700" kern="1200" dirty="0"/>
            <a:t> and binding of P. </a:t>
          </a:r>
          <a:r>
            <a:rPr lang="en-US" sz="2700" kern="1200" dirty="0" err="1"/>
            <a:t>Gingivalis</a:t>
          </a:r>
          <a:r>
            <a:rPr lang="en-US" sz="2700" kern="1200" dirty="0"/>
            <a:t> to epithelial cells</a:t>
          </a:r>
          <a:endParaRPr lang="en-IN" sz="2700" kern="1200" dirty="0"/>
        </a:p>
      </dsp:txBody>
      <dsp:txXfrm>
        <a:off x="0" y="835144"/>
        <a:ext cx="8424939" cy="1267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BB9C-46D8-4753-BCE7-5C85E3F0EEE0}">
      <dsp:nvSpPr>
        <dsp:cNvPr id="0" name=""/>
        <dsp:cNvSpPr/>
      </dsp:nvSpPr>
      <dsp:spPr>
        <a:xfrm>
          <a:off x="2600512" y="915384"/>
          <a:ext cx="2717221" cy="2450923"/>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N" sz="2400" b="1" u="sng" kern="1200" dirty="0">
              <a:solidFill>
                <a:srgbClr val="FFFF00"/>
              </a:solidFill>
              <a:latin typeface="Sitka Display" panose="02000505000000020004" pitchFamily="2" charset="0"/>
            </a:rPr>
            <a:t>GINGIPAINS</a:t>
          </a:r>
        </a:p>
      </dsp:txBody>
      <dsp:txXfrm>
        <a:off x="3063844" y="1333308"/>
        <a:ext cx="1790557" cy="1615075"/>
      </dsp:txXfrm>
    </dsp:sp>
    <dsp:sp modelId="{B92C0EC3-9A33-471B-BFBF-B2169582D3B0}">
      <dsp:nvSpPr>
        <dsp:cNvPr id="0" name=""/>
        <dsp:cNvSpPr/>
      </dsp:nvSpPr>
      <dsp:spPr>
        <a:xfrm>
          <a:off x="6351934" y="1037050"/>
          <a:ext cx="1049302" cy="904112"/>
        </a:xfrm>
        <a:prstGeom prst="hexagon">
          <a:avLst>
            <a:gd name="adj" fmla="val 28900"/>
            <a:gd name="vf" fmla="val 115470"/>
          </a:avLst>
        </a:prstGeom>
        <a:solidFill>
          <a:schemeClr val="accent5">
            <a:tint val="40000"/>
            <a:hueOff val="0"/>
            <a:satOff val="0"/>
            <a:lumOff val="0"/>
            <a:alphaOff val="0"/>
          </a:schemeClr>
        </a:solidFill>
        <a:ln w="6350" cap="flat" cmpd="sng" algn="in">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F89522D-BCB0-4B17-990E-74C7262AEDEF}">
      <dsp:nvSpPr>
        <dsp:cNvPr id="0" name=""/>
        <dsp:cNvSpPr/>
      </dsp:nvSpPr>
      <dsp:spPr>
        <a:xfrm>
          <a:off x="4866609" y="0"/>
          <a:ext cx="2279094" cy="1971684"/>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Major virulence factor</a:t>
          </a:r>
        </a:p>
      </dsp:txBody>
      <dsp:txXfrm>
        <a:off x="5244304" y="326750"/>
        <a:ext cx="1523704" cy="1318184"/>
      </dsp:txXfrm>
    </dsp:sp>
    <dsp:sp modelId="{13FA63B0-97C7-4F32-8352-F84277BED396}">
      <dsp:nvSpPr>
        <dsp:cNvPr id="0" name=""/>
        <dsp:cNvSpPr/>
      </dsp:nvSpPr>
      <dsp:spPr>
        <a:xfrm>
          <a:off x="7576551" y="2727259"/>
          <a:ext cx="1049302" cy="904112"/>
        </a:xfrm>
        <a:prstGeom prst="hexagon">
          <a:avLst>
            <a:gd name="adj" fmla="val 28900"/>
            <a:gd name="vf" fmla="val 115470"/>
          </a:avLst>
        </a:prstGeom>
        <a:solidFill>
          <a:schemeClr val="accent5">
            <a:tint val="40000"/>
            <a:hueOff val="0"/>
            <a:satOff val="0"/>
            <a:lumOff val="0"/>
            <a:alphaOff val="0"/>
          </a:schemeClr>
        </a:solidFill>
        <a:ln w="6350" cap="flat" cmpd="sng" algn="in">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A4F9691-55FA-4F97-A7AD-149EF40B2EC8}">
      <dsp:nvSpPr>
        <dsp:cNvPr id="0" name=""/>
        <dsp:cNvSpPr/>
      </dsp:nvSpPr>
      <dsp:spPr>
        <a:xfrm>
          <a:off x="6956803" y="1212718"/>
          <a:ext cx="2279094" cy="1971684"/>
        </a:xfrm>
        <a:prstGeom prst="hexagon">
          <a:avLst>
            <a:gd name="adj" fmla="val 28570"/>
            <a:gd name="vf" fmla="val 115470"/>
          </a:avLst>
        </a:prstGeom>
        <a:solidFill>
          <a:schemeClr val="accent5">
            <a:hueOff val="4778670"/>
            <a:satOff val="-10209"/>
            <a:lumOff val="-42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Targeting of host</a:t>
          </a:r>
        </a:p>
        <a:p>
          <a:pPr marL="0" lvl="0" indent="0" algn="ctr" defTabSz="533400">
            <a:lnSpc>
              <a:spcPct val="90000"/>
            </a:lnSpc>
            <a:spcBef>
              <a:spcPct val="0"/>
            </a:spcBef>
            <a:spcAft>
              <a:spcPct val="35000"/>
            </a:spcAft>
            <a:buNone/>
          </a:pPr>
          <a:r>
            <a:rPr lang="en-US" sz="1200" kern="1200" dirty="0"/>
            <a:t>structural proteins (e.g., collagens, fi </a:t>
          </a:r>
          <a:r>
            <a:rPr lang="en-US" sz="1200" kern="1200" dirty="0" err="1"/>
            <a:t>bronectin</a:t>
          </a:r>
          <a:r>
            <a:rPr lang="en-US" sz="1200" kern="1200" dirty="0"/>
            <a:t>, and laminin)</a:t>
          </a:r>
          <a:endParaRPr lang="en-IN" sz="1200" kern="1200" dirty="0"/>
        </a:p>
      </dsp:txBody>
      <dsp:txXfrm>
        <a:off x="7334498" y="1539468"/>
        <a:ext cx="1523704" cy="1318184"/>
      </dsp:txXfrm>
    </dsp:sp>
    <dsp:sp modelId="{C06A702B-2EC3-475D-98D8-EBBA5BB6E0EC}">
      <dsp:nvSpPr>
        <dsp:cNvPr id="0" name=""/>
        <dsp:cNvSpPr/>
      </dsp:nvSpPr>
      <dsp:spPr>
        <a:xfrm>
          <a:off x="6725853" y="4635187"/>
          <a:ext cx="1049302" cy="904112"/>
        </a:xfrm>
        <a:prstGeom prst="hexagon">
          <a:avLst>
            <a:gd name="adj" fmla="val 28900"/>
            <a:gd name="vf" fmla="val 115470"/>
          </a:avLst>
        </a:prstGeom>
        <a:solidFill>
          <a:schemeClr val="accent5">
            <a:tint val="40000"/>
            <a:hueOff val="0"/>
            <a:satOff val="0"/>
            <a:lumOff val="0"/>
            <a:alphaOff val="0"/>
          </a:schemeClr>
        </a:solidFill>
        <a:ln w="6350" cap="flat" cmpd="sng" algn="in">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C57E07-C65B-485C-9A98-7A70700045E8}">
      <dsp:nvSpPr>
        <dsp:cNvPr id="0" name=""/>
        <dsp:cNvSpPr/>
      </dsp:nvSpPr>
      <dsp:spPr>
        <a:xfrm>
          <a:off x="6956803" y="3596780"/>
          <a:ext cx="2279094" cy="1971684"/>
        </a:xfrm>
        <a:prstGeom prst="hexagon">
          <a:avLst>
            <a:gd name="adj" fmla="val 28570"/>
            <a:gd name="vf" fmla="val 115470"/>
          </a:avLst>
        </a:prstGeom>
        <a:solidFill>
          <a:schemeClr val="accent5">
            <a:hueOff val="9557340"/>
            <a:satOff val="-20419"/>
            <a:lumOff val="-8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Activate the kallikrein cascade and cause the release of kinins with subsequent</a:t>
          </a:r>
          <a:endParaRPr lang="en-IN" sz="1200" kern="1200" dirty="0"/>
        </a:p>
        <a:p>
          <a:pPr marL="0" lvl="0" indent="0" algn="ctr" defTabSz="533400">
            <a:lnSpc>
              <a:spcPct val="90000"/>
            </a:lnSpc>
            <a:spcBef>
              <a:spcPct val="0"/>
            </a:spcBef>
            <a:spcAft>
              <a:spcPct val="35000"/>
            </a:spcAft>
            <a:buNone/>
          </a:pPr>
          <a:r>
            <a:rPr lang="en-US" sz="1200" kern="1200" dirty="0"/>
            <a:t>induction of vascular permeability, which may allow systemic dissemination</a:t>
          </a:r>
          <a:endParaRPr lang="en-IN" sz="1200" kern="1200" dirty="0"/>
        </a:p>
        <a:p>
          <a:pPr marL="0" lvl="0" indent="0" algn="ctr" defTabSz="533400">
            <a:lnSpc>
              <a:spcPct val="90000"/>
            </a:lnSpc>
            <a:spcBef>
              <a:spcPct val="0"/>
            </a:spcBef>
            <a:spcAft>
              <a:spcPct val="35000"/>
            </a:spcAft>
            <a:buNone/>
          </a:pPr>
          <a:r>
            <a:rPr lang="en-IN" sz="1200" kern="1200" dirty="0"/>
            <a:t>of P. </a:t>
          </a:r>
          <a:r>
            <a:rPr lang="en-IN" sz="1200" kern="1200" dirty="0" err="1"/>
            <a:t>gingivalis</a:t>
          </a:r>
          <a:endParaRPr lang="en-IN" sz="1200" kern="1200" dirty="0"/>
        </a:p>
      </dsp:txBody>
      <dsp:txXfrm>
        <a:off x="7334498" y="3923530"/>
        <a:ext cx="1523704" cy="1318184"/>
      </dsp:txXfrm>
    </dsp:sp>
    <dsp:sp modelId="{A391600D-2D89-48BF-8C95-1D945533C5ED}">
      <dsp:nvSpPr>
        <dsp:cNvPr id="0" name=""/>
        <dsp:cNvSpPr/>
      </dsp:nvSpPr>
      <dsp:spPr>
        <a:xfrm>
          <a:off x="4615604" y="4833238"/>
          <a:ext cx="1049302" cy="904112"/>
        </a:xfrm>
        <a:prstGeom prst="hexagon">
          <a:avLst>
            <a:gd name="adj" fmla="val 28900"/>
            <a:gd name="vf" fmla="val 115470"/>
          </a:avLst>
        </a:prstGeom>
        <a:solidFill>
          <a:schemeClr val="accent5">
            <a:tint val="40000"/>
            <a:hueOff val="0"/>
            <a:satOff val="0"/>
            <a:lumOff val="0"/>
            <a:alphaOff val="0"/>
          </a:schemeClr>
        </a:solidFill>
        <a:ln w="6350" cap="flat" cmpd="sng" algn="in">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B013153-9E3E-43A5-A016-8292DD2BB849}">
      <dsp:nvSpPr>
        <dsp:cNvPr id="0" name=""/>
        <dsp:cNvSpPr/>
      </dsp:nvSpPr>
      <dsp:spPr>
        <a:xfrm>
          <a:off x="4866609" y="4810855"/>
          <a:ext cx="2279094" cy="1971684"/>
        </a:xfrm>
        <a:prstGeom prst="hexagon">
          <a:avLst>
            <a:gd name="adj" fmla="val 28570"/>
            <a:gd name="vf" fmla="val 115470"/>
          </a:avLst>
        </a:prstGeom>
        <a:solidFill>
          <a:schemeClr val="accent5">
            <a:hueOff val="14336010"/>
            <a:satOff val="-30628"/>
            <a:lumOff val="-127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Involves activation</a:t>
          </a:r>
        </a:p>
        <a:p>
          <a:pPr marL="0" lvl="0" indent="0" algn="ctr" defTabSz="533400">
            <a:lnSpc>
              <a:spcPct val="90000"/>
            </a:lnSpc>
            <a:spcBef>
              <a:spcPct val="0"/>
            </a:spcBef>
            <a:spcAft>
              <a:spcPct val="35000"/>
            </a:spcAft>
            <a:buNone/>
          </a:pPr>
          <a:r>
            <a:rPr lang="en-US" sz="1200" kern="1200" dirty="0"/>
            <a:t>of host MMPs, particularly MMP-2 (gelatinase A-type IV collagenase),</a:t>
          </a:r>
          <a:endParaRPr lang="en-IN" sz="1200" kern="1200" dirty="0"/>
        </a:p>
        <a:p>
          <a:pPr marL="0" lvl="0" indent="0" algn="ctr" defTabSz="533400">
            <a:lnSpc>
              <a:spcPct val="90000"/>
            </a:lnSpc>
            <a:spcBef>
              <a:spcPct val="0"/>
            </a:spcBef>
            <a:spcAft>
              <a:spcPct val="35000"/>
            </a:spcAft>
            <a:buNone/>
          </a:pPr>
          <a:r>
            <a:rPr lang="en-IN" sz="1200" kern="1200" dirty="0"/>
            <a:t>MMP-8 (neutrophil collagenase-2), and MMP-9 (gelatinase B-type</a:t>
          </a:r>
        </a:p>
        <a:p>
          <a:pPr marL="0" lvl="0" indent="0" algn="ctr" defTabSz="533400">
            <a:lnSpc>
              <a:spcPct val="90000"/>
            </a:lnSpc>
            <a:spcBef>
              <a:spcPct val="0"/>
            </a:spcBef>
            <a:spcAft>
              <a:spcPct val="35000"/>
            </a:spcAft>
            <a:buNone/>
          </a:pPr>
          <a:r>
            <a:rPr lang="en-IN" sz="1200" kern="1200" dirty="0"/>
            <a:t>IV collagenase)</a:t>
          </a:r>
        </a:p>
      </dsp:txBody>
      <dsp:txXfrm>
        <a:off x="5244304" y="5137605"/>
        <a:ext cx="1523704" cy="1318184"/>
      </dsp:txXfrm>
    </dsp:sp>
    <dsp:sp modelId="{474A1A11-A47E-4856-8428-1DBD6C76AE37}">
      <dsp:nvSpPr>
        <dsp:cNvPr id="0" name=""/>
        <dsp:cNvSpPr/>
      </dsp:nvSpPr>
      <dsp:spPr>
        <a:xfrm>
          <a:off x="2766711" y="3598137"/>
          <a:ext cx="2279094" cy="1971684"/>
        </a:xfrm>
        <a:prstGeom prst="hexagon">
          <a:avLst>
            <a:gd name="adj" fmla="val 28570"/>
            <a:gd name="vf" fmla="val 115470"/>
          </a:avLst>
        </a:prstGeom>
        <a:solidFill>
          <a:schemeClr val="accent5">
            <a:hueOff val="19114680"/>
            <a:satOff val="-40837"/>
            <a:lumOff val="-1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Gingipains can also degrade tissue inhibitors</a:t>
          </a:r>
          <a:endParaRPr lang="en-IN" sz="1800" kern="1200" dirty="0"/>
        </a:p>
        <a:p>
          <a:pPr marL="0" lvl="0" indent="0" algn="ctr" defTabSz="800100">
            <a:lnSpc>
              <a:spcPct val="90000"/>
            </a:lnSpc>
            <a:spcBef>
              <a:spcPct val="0"/>
            </a:spcBef>
            <a:spcAft>
              <a:spcPct val="35000"/>
            </a:spcAft>
            <a:buNone/>
          </a:pPr>
          <a:r>
            <a:rPr lang="en-IN" sz="1800" kern="1200" dirty="0"/>
            <a:t>of MMPs</a:t>
          </a:r>
        </a:p>
      </dsp:txBody>
      <dsp:txXfrm>
        <a:off x="3144406" y="3924887"/>
        <a:ext cx="1523704" cy="1318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8C8A3-593B-4A74-B730-7DD2FD74BBA5}">
      <dsp:nvSpPr>
        <dsp:cNvPr id="0" name=""/>
        <dsp:cNvSpPr/>
      </dsp:nvSpPr>
      <dsp:spPr>
        <a:xfrm>
          <a:off x="1048494" y="1525"/>
          <a:ext cx="2884289" cy="1442144"/>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FIMBRIAE</a:t>
          </a:r>
        </a:p>
      </dsp:txBody>
      <dsp:txXfrm>
        <a:off x="1090733" y="43764"/>
        <a:ext cx="2799811" cy="1357666"/>
      </dsp:txXfrm>
    </dsp:sp>
    <dsp:sp modelId="{02BD32AD-6817-47D7-B22E-11077FFC62B8}">
      <dsp:nvSpPr>
        <dsp:cNvPr id="0" name=""/>
        <dsp:cNvSpPr/>
      </dsp:nvSpPr>
      <dsp:spPr>
        <a:xfrm>
          <a:off x="1336923" y="1443669"/>
          <a:ext cx="288428" cy="1081608"/>
        </a:xfrm>
        <a:custGeom>
          <a:avLst/>
          <a:gdLst/>
          <a:ahLst/>
          <a:cxnLst/>
          <a:rect l="0" t="0" r="0" b="0"/>
          <a:pathLst>
            <a:path>
              <a:moveTo>
                <a:pt x="0" y="0"/>
              </a:moveTo>
              <a:lnTo>
                <a:pt x="0" y="1081608"/>
              </a:lnTo>
              <a:lnTo>
                <a:pt x="288428" y="1081608"/>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BDE799-5E10-4123-8827-E03546CA47DA}">
      <dsp:nvSpPr>
        <dsp:cNvPr id="0" name=""/>
        <dsp:cNvSpPr/>
      </dsp:nvSpPr>
      <dsp:spPr>
        <a:xfrm>
          <a:off x="1625351" y="1804205"/>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5 nm in diameter and several </a:t>
          </a:r>
          <a:r>
            <a:rPr lang="en-US" sz="1600" kern="1200" dirty="0" err="1"/>
            <a:t>μm</a:t>
          </a:r>
          <a:r>
            <a:rPr lang="en-US" sz="1600" kern="1200" dirty="0"/>
            <a:t> in </a:t>
          </a:r>
          <a:r>
            <a:rPr lang="en-IN" sz="1600" kern="1200" dirty="0"/>
            <a:t>length</a:t>
          </a:r>
        </a:p>
      </dsp:txBody>
      <dsp:txXfrm>
        <a:off x="1667590" y="1846444"/>
        <a:ext cx="2222953" cy="1357666"/>
      </dsp:txXfrm>
    </dsp:sp>
    <dsp:sp modelId="{0313D754-174D-4610-B59E-42006DD5F391}">
      <dsp:nvSpPr>
        <dsp:cNvPr id="0" name=""/>
        <dsp:cNvSpPr/>
      </dsp:nvSpPr>
      <dsp:spPr>
        <a:xfrm>
          <a:off x="1336923" y="1443669"/>
          <a:ext cx="288428" cy="2884289"/>
        </a:xfrm>
        <a:custGeom>
          <a:avLst/>
          <a:gdLst/>
          <a:ahLst/>
          <a:cxnLst/>
          <a:rect l="0" t="0" r="0" b="0"/>
          <a:pathLst>
            <a:path>
              <a:moveTo>
                <a:pt x="0" y="0"/>
              </a:moveTo>
              <a:lnTo>
                <a:pt x="0" y="2884289"/>
              </a:lnTo>
              <a:lnTo>
                <a:pt x="288428" y="2884289"/>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223B5D6-B865-4FF4-B880-EA3E152CAF1F}">
      <dsp:nvSpPr>
        <dsp:cNvPr id="0" name=""/>
        <dsp:cNvSpPr/>
      </dsp:nvSpPr>
      <dsp:spPr>
        <a:xfrm>
          <a:off x="1625351" y="3606886"/>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t>role in colonization </a:t>
          </a:r>
        </a:p>
      </dsp:txBody>
      <dsp:txXfrm>
        <a:off x="1667590" y="3649125"/>
        <a:ext cx="2222953" cy="1357666"/>
      </dsp:txXfrm>
    </dsp:sp>
    <dsp:sp modelId="{D18492D5-AFA3-418F-B911-506C8CB40E8F}">
      <dsp:nvSpPr>
        <dsp:cNvPr id="0" name=""/>
        <dsp:cNvSpPr/>
      </dsp:nvSpPr>
      <dsp:spPr>
        <a:xfrm>
          <a:off x="1336923" y="1443669"/>
          <a:ext cx="288428" cy="4686969"/>
        </a:xfrm>
        <a:custGeom>
          <a:avLst/>
          <a:gdLst/>
          <a:ahLst/>
          <a:cxnLst/>
          <a:rect l="0" t="0" r="0" b="0"/>
          <a:pathLst>
            <a:path>
              <a:moveTo>
                <a:pt x="0" y="0"/>
              </a:moveTo>
              <a:lnTo>
                <a:pt x="0" y="4686969"/>
              </a:lnTo>
              <a:lnTo>
                <a:pt x="288428" y="4686969"/>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47155B-65ED-4710-82AB-8BA928F148BF}">
      <dsp:nvSpPr>
        <dsp:cNvPr id="0" name=""/>
        <dsp:cNvSpPr/>
      </dsp:nvSpPr>
      <dsp:spPr>
        <a:xfrm>
          <a:off x="1625351" y="5409567"/>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Affinity for epithelial cells and saliva-coated hydroxyapatite </a:t>
          </a:r>
          <a:endParaRPr lang="en-IN" sz="1600" kern="1200" dirty="0"/>
        </a:p>
      </dsp:txBody>
      <dsp:txXfrm>
        <a:off x="1667590" y="5451806"/>
        <a:ext cx="2222953" cy="1357666"/>
      </dsp:txXfrm>
    </dsp:sp>
    <dsp:sp modelId="{3F6A1017-88EF-41A8-B46E-22B501D53B71}">
      <dsp:nvSpPr>
        <dsp:cNvPr id="0" name=""/>
        <dsp:cNvSpPr/>
      </dsp:nvSpPr>
      <dsp:spPr>
        <a:xfrm>
          <a:off x="4653855" y="1525"/>
          <a:ext cx="2884289" cy="1442144"/>
        </a:xfrm>
        <a:prstGeom prst="roundRect">
          <a:avLst>
            <a:gd name="adj" fmla="val 10000"/>
          </a:avLst>
        </a:prstGeom>
        <a:solidFill>
          <a:schemeClr val="accent5">
            <a:hueOff val="9557340"/>
            <a:satOff val="-20419"/>
            <a:lumOff val="-8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LEUKOTOXIN</a:t>
          </a:r>
        </a:p>
      </dsp:txBody>
      <dsp:txXfrm>
        <a:off x="4696094" y="43764"/>
        <a:ext cx="2799811" cy="1357666"/>
      </dsp:txXfrm>
    </dsp:sp>
    <dsp:sp modelId="{20ECBDE9-B5D7-423D-B328-920178F40F33}">
      <dsp:nvSpPr>
        <dsp:cNvPr id="0" name=""/>
        <dsp:cNvSpPr/>
      </dsp:nvSpPr>
      <dsp:spPr>
        <a:xfrm>
          <a:off x="4942284" y="1443669"/>
          <a:ext cx="288428" cy="1081608"/>
        </a:xfrm>
        <a:custGeom>
          <a:avLst/>
          <a:gdLst/>
          <a:ahLst/>
          <a:cxnLst/>
          <a:rect l="0" t="0" r="0" b="0"/>
          <a:pathLst>
            <a:path>
              <a:moveTo>
                <a:pt x="0" y="0"/>
              </a:moveTo>
              <a:lnTo>
                <a:pt x="0" y="1081608"/>
              </a:lnTo>
              <a:lnTo>
                <a:pt x="288428" y="1081608"/>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664945-1DA8-4110-83B8-14B49CFEC3D6}">
      <dsp:nvSpPr>
        <dsp:cNvPr id="0" name=""/>
        <dsp:cNvSpPr/>
      </dsp:nvSpPr>
      <dsp:spPr>
        <a:xfrm>
          <a:off x="5230713" y="1804205"/>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N" sz="1600" kern="1200" dirty="0"/>
            <a:t>immunomodulating protein antigen</a:t>
          </a:r>
        </a:p>
      </dsp:txBody>
      <dsp:txXfrm>
        <a:off x="5272952" y="1846444"/>
        <a:ext cx="2222953" cy="1357666"/>
      </dsp:txXfrm>
    </dsp:sp>
    <dsp:sp modelId="{84B89384-49E6-488B-8E9A-DA73736A9AA8}">
      <dsp:nvSpPr>
        <dsp:cNvPr id="0" name=""/>
        <dsp:cNvSpPr/>
      </dsp:nvSpPr>
      <dsp:spPr>
        <a:xfrm>
          <a:off x="4942284" y="1443669"/>
          <a:ext cx="288428" cy="2884289"/>
        </a:xfrm>
        <a:custGeom>
          <a:avLst/>
          <a:gdLst/>
          <a:ahLst/>
          <a:cxnLst/>
          <a:rect l="0" t="0" r="0" b="0"/>
          <a:pathLst>
            <a:path>
              <a:moveTo>
                <a:pt x="0" y="0"/>
              </a:moveTo>
              <a:lnTo>
                <a:pt x="0" y="2884289"/>
              </a:lnTo>
              <a:lnTo>
                <a:pt x="288428" y="2884289"/>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747003-0A6F-4909-8F8B-8F4BAB0AE0CA}">
      <dsp:nvSpPr>
        <dsp:cNvPr id="0" name=""/>
        <dsp:cNvSpPr/>
      </dsp:nvSpPr>
      <dsp:spPr>
        <a:xfrm>
          <a:off x="5230713" y="3606886"/>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pore-forming protein </a:t>
          </a:r>
          <a:endParaRPr lang="en-IN" sz="1600" kern="1200" dirty="0"/>
        </a:p>
      </dsp:txBody>
      <dsp:txXfrm>
        <a:off x="5272952" y="3649125"/>
        <a:ext cx="2222953" cy="1357666"/>
      </dsp:txXfrm>
    </dsp:sp>
    <dsp:sp modelId="{87D0EB78-C093-464C-8F73-63E26C017684}">
      <dsp:nvSpPr>
        <dsp:cNvPr id="0" name=""/>
        <dsp:cNvSpPr/>
      </dsp:nvSpPr>
      <dsp:spPr>
        <a:xfrm>
          <a:off x="4942284" y="1443669"/>
          <a:ext cx="288428" cy="4686969"/>
        </a:xfrm>
        <a:custGeom>
          <a:avLst/>
          <a:gdLst/>
          <a:ahLst/>
          <a:cxnLst/>
          <a:rect l="0" t="0" r="0" b="0"/>
          <a:pathLst>
            <a:path>
              <a:moveTo>
                <a:pt x="0" y="0"/>
              </a:moveTo>
              <a:lnTo>
                <a:pt x="0" y="4686969"/>
              </a:lnTo>
              <a:lnTo>
                <a:pt x="288428" y="4686969"/>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D63767-DD43-419A-9CD4-0940668EEA97}">
      <dsp:nvSpPr>
        <dsp:cNvPr id="0" name=""/>
        <dsp:cNvSpPr/>
      </dsp:nvSpPr>
      <dsp:spPr>
        <a:xfrm>
          <a:off x="5230713" y="5409567"/>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high concentrations, binds to cell membranes, forms large pores allowing the rapid influx of ca2+ and loss of ATP, resulting in necrosis.</a:t>
          </a:r>
          <a:endParaRPr lang="en-IN" sz="1600" kern="1200" dirty="0"/>
        </a:p>
      </dsp:txBody>
      <dsp:txXfrm>
        <a:off x="5272952" y="5451806"/>
        <a:ext cx="2222953" cy="1357666"/>
      </dsp:txXfrm>
    </dsp:sp>
    <dsp:sp modelId="{49F9DE40-C909-4AD4-B245-6ED7C9BC8852}">
      <dsp:nvSpPr>
        <dsp:cNvPr id="0" name=""/>
        <dsp:cNvSpPr/>
      </dsp:nvSpPr>
      <dsp:spPr>
        <a:xfrm>
          <a:off x="8259216" y="1525"/>
          <a:ext cx="2884289" cy="1442144"/>
        </a:xfrm>
        <a:prstGeom prst="roundRect">
          <a:avLst>
            <a:gd name="adj" fmla="val 10000"/>
          </a:avLst>
        </a:prstGeom>
        <a:solidFill>
          <a:schemeClr val="accent5">
            <a:hueOff val="19114680"/>
            <a:satOff val="-40837"/>
            <a:lumOff val="-1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t>LIPOPOLYSACCHARIDE</a:t>
          </a:r>
        </a:p>
      </dsp:txBody>
      <dsp:txXfrm>
        <a:off x="8301455" y="43764"/>
        <a:ext cx="2799811" cy="1357666"/>
      </dsp:txXfrm>
    </dsp:sp>
    <dsp:sp modelId="{D1F41FFC-1EAC-4019-A708-55ED2B6C1B07}">
      <dsp:nvSpPr>
        <dsp:cNvPr id="0" name=""/>
        <dsp:cNvSpPr/>
      </dsp:nvSpPr>
      <dsp:spPr>
        <a:xfrm>
          <a:off x="8547645" y="1443669"/>
          <a:ext cx="288428" cy="1081608"/>
        </a:xfrm>
        <a:custGeom>
          <a:avLst/>
          <a:gdLst/>
          <a:ahLst/>
          <a:cxnLst/>
          <a:rect l="0" t="0" r="0" b="0"/>
          <a:pathLst>
            <a:path>
              <a:moveTo>
                <a:pt x="0" y="0"/>
              </a:moveTo>
              <a:lnTo>
                <a:pt x="0" y="1081608"/>
              </a:lnTo>
              <a:lnTo>
                <a:pt x="288428" y="1081608"/>
              </a:lnTo>
            </a:path>
          </a:pathLst>
        </a:custGeom>
        <a:noFill/>
        <a:ln w="1270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765BB8-5CDF-46A7-9C4E-1C94FBB91099}">
      <dsp:nvSpPr>
        <dsp:cNvPr id="0" name=""/>
        <dsp:cNvSpPr/>
      </dsp:nvSpPr>
      <dsp:spPr>
        <a:xfrm>
          <a:off x="8836074" y="1804205"/>
          <a:ext cx="2307431" cy="14421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mj-lt"/>
            <a:buNone/>
          </a:pPr>
          <a:r>
            <a:rPr lang="en-IN" sz="1600" kern="1200" dirty="0">
              <a:latin typeface="Times New Roman" panose="02020603050405020304" pitchFamily="18" charset="0"/>
              <a:cs typeface="Times New Roman" panose="02020603050405020304" pitchFamily="18" charset="0"/>
            </a:rPr>
            <a:t>Stimulates-</a:t>
          </a:r>
        </a:p>
        <a:p>
          <a:pPr marL="0" lvl="0" indent="0" algn="ctr" defTabSz="711200">
            <a:lnSpc>
              <a:spcPct val="90000"/>
            </a:lnSpc>
            <a:spcBef>
              <a:spcPct val="0"/>
            </a:spcBef>
            <a:spcAft>
              <a:spcPct val="35000"/>
            </a:spcAft>
            <a:buFont typeface="+mj-lt"/>
            <a:buNone/>
          </a:pPr>
          <a:r>
            <a:rPr lang="en-IN" sz="1600" kern="1200" dirty="0">
              <a:latin typeface="Times New Roman" panose="02020603050405020304" pitchFamily="18" charset="0"/>
              <a:cs typeface="Times New Roman" panose="02020603050405020304" pitchFamily="18" charset="0"/>
            </a:rPr>
            <a:t>1.) IL 1</a:t>
          </a:r>
        </a:p>
        <a:p>
          <a:pPr marL="0" lvl="0" indent="0" algn="ctr" defTabSz="711200">
            <a:lnSpc>
              <a:spcPct val="90000"/>
            </a:lnSpc>
            <a:spcBef>
              <a:spcPct val="0"/>
            </a:spcBef>
            <a:spcAft>
              <a:spcPct val="35000"/>
            </a:spcAft>
            <a:buFont typeface="+mj-lt"/>
            <a:buNone/>
          </a:pPr>
          <a:r>
            <a:rPr lang="en-IN" sz="1600" kern="1200" dirty="0">
              <a:latin typeface="Times New Roman" panose="02020603050405020304" pitchFamily="18" charset="0"/>
              <a:cs typeface="Times New Roman" panose="02020603050405020304" pitchFamily="18" charset="0"/>
            </a:rPr>
            <a:t>2.) PGE2</a:t>
          </a:r>
        </a:p>
        <a:p>
          <a:pPr marL="0" lvl="0" indent="0" algn="ctr" defTabSz="711200">
            <a:lnSpc>
              <a:spcPct val="90000"/>
            </a:lnSpc>
            <a:spcBef>
              <a:spcPct val="0"/>
            </a:spcBef>
            <a:spcAft>
              <a:spcPct val="35000"/>
            </a:spcAft>
            <a:buFont typeface="+mj-lt"/>
            <a:buNone/>
          </a:pPr>
          <a:r>
            <a:rPr lang="en-IN" sz="1600" kern="1200" dirty="0">
              <a:latin typeface="Times New Roman" panose="02020603050405020304" pitchFamily="18" charset="0"/>
              <a:cs typeface="Times New Roman" panose="02020603050405020304" pitchFamily="18" charset="0"/>
            </a:rPr>
            <a:t>3.) TNF </a:t>
          </a:r>
          <a:r>
            <a:rPr lang="el-GR" sz="1600" kern="1200" dirty="0">
              <a:latin typeface="Times New Roman" panose="02020603050405020304" pitchFamily="18" charset="0"/>
              <a:cs typeface="Times New Roman" panose="02020603050405020304" pitchFamily="18" charset="0"/>
            </a:rPr>
            <a:t>α</a:t>
          </a:r>
          <a:endParaRPr lang="en-IN" sz="1600" kern="1200" dirty="0">
            <a:latin typeface="Times New Roman" panose="02020603050405020304" pitchFamily="18" charset="0"/>
            <a:cs typeface="Times New Roman" panose="02020603050405020304" pitchFamily="18" charset="0"/>
          </a:endParaRPr>
        </a:p>
      </dsp:txBody>
      <dsp:txXfrm>
        <a:off x="8878313" y="1846444"/>
        <a:ext cx="2222953" cy="1357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452F3-61D6-4660-B136-0EDEB3184C36}">
      <dsp:nvSpPr>
        <dsp:cNvPr id="0" name=""/>
        <dsp:cNvSpPr/>
      </dsp:nvSpPr>
      <dsp:spPr>
        <a:xfrm>
          <a:off x="4145280" y="0"/>
          <a:ext cx="6217920" cy="3424237"/>
        </a:xfrm>
        <a:prstGeom prst="rightArrow">
          <a:avLst>
            <a:gd name="adj1" fmla="val 75000"/>
            <a:gd name="adj2" fmla="val 50000"/>
          </a:avLst>
        </a:prstGeom>
        <a:solidFill>
          <a:schemeClr val="accent1">
            <a:lumMod val="60000"/>
            <a:lumOff val="40000"/>
            <a:alpha val="90000"/>
          </a:schemeClr>
        </a:solidFill>
        <a:ln>
          <a:noFill/>
        </a:ln>
        <a:effectLst/>
        <a:sp3d z="-161800" extrusionH="10600" contourW="3000">
          <a:bevelT w="88900" h="82550" prst="angle"/>
          <a:bevelB w="48600" h="8600" prst="relaxedInset"/>
        </a:sp3d>
      </dsp:spPr>
      <dsp:style>
        <a:lnRef idx="0">
          <a:scrgbClr r="0" g="0" b="0"/>
        </a:lnRef>
        <a:fillRef idx="1">
          <a:scrgbClr r="0" g="0" b="0"/>
        </a:fillRef>
        <a:effectRef idx="0">
          <a:scrgbClr r="0" g="0" b="0"/>
        </a:effectRef>
        <a:fontRef idx="minor"/>
      </dsp:style>
      <dsp:txBody>
        <a:bodyPr spcFirstLastPara="0" vert="horz" wrap="square" lIns="27305" tIns="27305" rIns="27305" bIns="27305" numCol="1" spcCol="1270" anchor="t" anchorCtr="0">
          <a:noAutofit/>
        </a:bodyPr>
        <a:lstStyle/>
        <a:p>
          <a:pPr marL="285750" lvl="1" indent="-285750" algn="l" defTabSz="1911350">
            <a:lnSpc>
              <a:spcPct val="90000"/>
            </a:lnSpc>
            <a:spcBef>
              <a:spcPct val="0"/>
            </a:spcBef>
            <a:spcAft>
              <a:spcPct val="15000"/>
            </a:spcAft>
            <a:buChar char="•"/>
          </a:pPr>
          <a:r>
            <a:rPr lang="en-IN" sz="4300" kern="1200" dirty="0"/>
            <a:t>LEUKOTOXINS</a:t>
          </a:r>
        </a:p>
        <a:p>
          <a:pPr marL="285750" lvl="1" indent="-285750" algn="l" defTabSz="1911350">
            <a:lnSpc>
              <a:spcPct val="90000"/>
            </a:lnSpc>
            <a:spcBef>
              <a:spcPct val="0"/>
            </a:spcBef>
            <a:spcAft>
              <a:spcPct val="15000"/>
            </a:spcAft>
            <a:buChar char="•"/>
          </a:pPr>
          <a:r>
            <a:rPr lang="en-IN" sz="4300" kern="1200" dirty="0"/>
            <a:t>ENDOTOXINS</a:t>
          </a:r>
        </a:p>
        <a:p>
          <a:pPr marL="285750" lvl="1" indent="-285750" algn="l" defTabSz="1911350">
            <a:lnSpc>
              <a:spcPct val="90000"/>
            </a:lnSpc>
            <a:spcBef>
              <a:spcPct val="0"/>
            </a:spcBef>
            <a:spcAft>
              <a:spcPct val="15000"/>
            </a:spcAft>
            <a:buChar char="•"/>
          </a:pPr>
          <a:r>
            <a:rPr lang="en-IN" sz="4300" kern="1200" dirty="0"/>
            <a:t>Factors involving </a:t>
          </a:r>
          <a:r>
            <a:rPr lang="en-IN" sz="4300" kern="1200"/>
            <a:t>bone resorption</a:t>
          </a:r>
          <a:endParaRPr lang="en-IN" sz="4300" kern="1200" dirty="0"/>
        </a:p>
      </dsp:txBody>
      <dsp:txXfrm>
        <a:off x="4145280" y="428030"/>
        <a:ext cx="4933831" cy="2568177"/>
      </dsp:txXfrm>
    </dsp:sp>
    <dsp:sp modelId="{5394C714-B1B5-43DA-BBB1-6908EDCFDB1E}">
      <dsp:nvSpPr>
        <dsp:cNvPr id="0" name=""/>
        <dsp:cNvSpPr/>
      </dsp:nvSpPr>
      <dsp:spPr>
        <a:xfrm>
          <a:off x="0" y="0"/>
          <a:ext cx="4145280" cy="3424237"/>
        </a:xfrm>
        <a:prstGeom prst="roundRect">
          <a:avLst/>
        </a:prstGeom>
        <a:solidFill>
          <a:srgbClr val="92D050">
            <a:alpha val="90000"/>
          </a:srgbClr>
        </a:solidFill>
        <a:ln>
          <a:noFill/>
        </a:ln>
        <a:effectLst/>
        <a:sp3d extrusionH="50600" prstMaterial="metal">
          <a:bevelT w="107950" h="120650" prst="artDeco"/>
          <a:bevelB w="107950" h="114300" prst="divot"/>
        </a:sp3d>
      </dsp:spPr>
      <dsp:style>
        <a:lnRef idx="0">
          <a:scrgbClr r="0" g="0" b="0"/>
        </a:lnRef>
        <a:fillRef idx="1">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Font typeface="+mj-lt"/>
            <a:buNone/>
          </a:pPr>
          <a:r>
            <a:rPr lang="en-US" sz="3000" b="1" kern="1200" dirty="0"/>
            <a:t>EXTRACELLULAR VESICLES</a:t>
          </a:r>
          <a:endParaRPr lang="en-IN" sz="3000" kern="1200" dirty="0"/>
        </a:p>
      </dsp:txBody>
      <dsp:txXfrm>
        <a:off x="167157" y="167157"/>
        <a:ext cx="3810966" cy="30899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678E-2FDE-4D37-822A-DB7E74D95F6B}">
      <dsp:nvSpPr>
        <dsp:cNvPr id="0" name=""/>
        <dsp:cNvSpPr/>
      </dsp:nvSpPr>
      <dsp:spPr>
        <a:xfrm rot="5400000">
          <a:off x="7082572" y="-2907589"/>
          <a:ext cx="1059702" cy="7164634"/>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Cork screw-like locomotion.</a:t>
          </a:r>
        </a:p>
        <a:p>
          <a:pPr marL="114300" lvl="1" indent="-114300" algn="l" defTabSz="666750">
            <a:lnSpc>
              <a:spcPct val="90000"/>
            </a:lnSpc>
            <a:spcBef>
              <a:spcPct val="0"/>
            </a:spcBef>
            <a:spcAft>
              <a:spcPct val="15000"/>
            </a:spcAft>
            <a:buChar char="•"/>
          </a:pPr>
          <a:r>
            <a:rPr lang="en-US" sz="1500" kern="1200" dirty="0"/>
            <a:t>Movement in highly viscous environments like GCF and the penetration of gingival epithelial and </a:t>
          </a:r>
          <a:r>
            <a:rPr lang="en-IN" sz="1500" kern="1200" dirty="0"/>
            <a:t>connective tissue.</a:t>
          </a:r>
        </a:p>
        <a:p>
          <a:pPr marL="114300" lvl="1" indent="-114300" algn="l" defTabSz="666750">
            <a:lnSpc>
              <a:spcPct val="90000"/>
            </a:lnSpc>
            <a:spcBef>
              <a:spcPct val="0"/>
            </a:spcBef>
            <a:spcAft>
              <a:spcPct val="15000"/>
            </a:spcAft>
            <a:buChar char="•"/>
          </a:pPr>
          <a:r>
            <a:rPr lang="en-US" sz="1500" kern="1200" dirty="0"/>
            <a:t>Three core proteins flaB1, flaB2 and flaB3 and a major sheath protein </a:t>
          </a:r>
          <a:r>
            <a:rPr lang="en-US" sz="1500" kern="1200" dirty="0" err="1"/>
            <a:t>flaA</a:t>
          </a:r>
          <a:r>
            <a:rPr lang="en-US" sz="1500" kern="1200" dirty="0"/>
            <a:t>  (</a:t>
          </a:r>
          <a:r>
            <a:rPr lang="en-IN" sz="1500" kern="1200" dirty="0"/>
            <a:t>adherence).</a:t>
          </a:r>
        </a:p>
      </dsp:txBody>
      <dsp:txXfrm rot="-5400000">
        <a:off x="4030106" y="196607"/>
        <a:ext cx="7112904" cy="956242"/>
      </dsp:txXfrm>
    </dsp:sp>
    <dsp:sp modelId="{F5B2354D-EB74-4E03-93A9-0DC791DCA403}">
      <dsp:nvSpPr>
        <dsp:cNvPr id="0" name=""/>
        <dsp:cNvSpPr/>
      </dsp:nvSpPr>
      <dsp:spPr>
        <a:xfrm>
          <a:off x="0" y="6"/>
          <a:ext cx="4030106" cy="1324628"/>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kern="1200" dirty="0"/>
            <a:t>FLAGELLA</a:t>
          </a:r>
        </a:p>
      </dsp:txBody>
      <dsp:txXfrm>
        <a:off x="64663" y="64669"/>
        <a:ext cx="3900780" cy="1195302"/>
      </dsp:txXfrm>
    </dsp:sp>
    <dsp:sp modelId="{871F14D1-FA74-4972-ABF8-DF53E1BB95E5}">
      <dsp:nvSpPr>
        <dsp:cNvPr id="0" name=""/>
        <dsp:cNvSpPr/>
      </dsp:nvSpPr>
      <dsp:spPr>
        <a:xfrm rot="5400000">
          <a:off x="7082572" y="-1516730"/>
          <a:ext cx="1059702" cy="7164634"/>
        </a:xfrm>
        <a:prstGeom prst="round2SameRect">
          <a:avLst/>
        </a:prstGeom>
        <a:solidFill>
          <a:schemeClr val="accent4">
            <a:tint val="40000"/>
            <a:alpha val="90000"/>
            <a:hueOff val="-3011634"/>
            <a:satOff val="15027"/>
            <a:lumOff val="8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N" sz="1500" kern="1200" dirty="0"/>
            <a:t>Induces </a:t>
          </a:r>
          <a:r>
            <a:rPr lang="en-US" sz="1500" kern="1200" dirty="0"/>
            <a:t>nitric oxide, TNF-α and IL-1 from </a:t>
          </a:r>
          <a:r>
            <a:rPr lang="en-IN" sz="1500" kern="1200" dirty="0"/>
            <a:t>macrophages, in a dose dependent manner.</a:t>
          </a:r>
        </a:p>
        <a:p>
          <a:pPr marL="114300" lvl="1" indent="-114300" algn="l" defTabSz="666750">
            <a:lnSpc>
              <a:spcPct val="90000"/>
            </a:lnSpc>
            <a:spcBef>
              <a:spcPct val="0"/>
            </a:spcBef>
            <a:spcAft>
              <a:spcPct val="15000"/>
            </a:spcAft>
            <a:buChar char="•"/>
          </a:pPr>
          <a:r>
            <a:rPr lang="en-IN" sz="1500" kern="1200" dirty="0"/>
            <a:t>outer membrane </a:t>
          </a:r>
          <a:r>
            <a:rPr lang="en-IN" sz="1500" kern="1200" dirty="0" err="1"/>
            <a:t>i</a:t>
          </a:r>
          <a:r>
            <a:rPr lang="en-US" sz="1500" kern="1200" dirty="0"/>
            <a:t>s able to induce bone resorption.</a:t>
          </a:r>
          <a:endParaRPr lang="en-IN" sz="1500" kern="1200" dirty="0"/>
        </a:p>
      </dsp:txBody>
      <dsp:txXfrm rot="-5400000">
        <a:off x="4030106" y="1587466"/>
        <a:ext cx="7112904" cy="956242"/>
      </dsp:txXfrm>
    </dsp:sp>
    <dsp:sp modelId="{38173D35-8A6A-4057-9C4D-224DA5F768CF}">
      <dsp:nvSpPr>
        <dsp:cNvPr id="0" name=""/>
        <dsp:cNvSpPr/>
      </dsp:nvSpPr>
      <dsp:spPr>
        <a:xfrm>
          <a:off x="0" y="1403278"/>
          <a:ext cx="4030106" cy="1324628"/>
        </a:xfrm>
        <a:prstGeom prst="roundRect">
          <a:avLst/>
        </a:prstGeom>
        <a:solidFill>
          <a:schemeClr val="accent4">
            <a:hueOff val="-2909548"/>
            <a:satOff val="17155"/>
            <a:lumOff val="1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kern="1200" dirty="0"/>
            <a:t>LIPOPOLYSACHRIDES</a:t>
          </a:r>
        </a:p>
      </dsp:txBody>
      <dsp:txXfrm>
        <a:off x="64663" y="1467941"/>
        <a:ext cx="3900780" cy="1195302"/>
      </dsp:txXfrm>
    </dsp:sp>
    <dsp:sp modelId="{47CC5CB5-A2E4-4C83-B46D-445EF25CF84C}">
      <dsp:nvSpPr>
        <dsp:cNvPr id="0" name=""/>
        <dsp:cNvSpPr/>
      </dsp:nvSpPr>
      <dsp:spPr>
        <a:xfrm rot="5400000">
          <a:off x="7082572" y="-125870"/>
          <a:ext cx="1059702" cy="7164634"/>
        </a:xfrm>
        <a:prstGeom prst="round2SameRect">
          <a:avLst/>
        </a:prstGeom>
        <a:solidFill>
          <a:schemeClr val="accent4">
            <a:tint val="40000"/>
            <a:alpha val="90000"/>
            <a:hueOff val="-6023269"/>
            <a:satOff val="30053"/>
            <a:lumOff val="17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It is a major surface protein and antigen of  T. </a:t>
          </a:r>
          <a:r>
            <a:rPr lang="en-US" sz="1500" kern="1200" dirty="0" err="1"/>
            <a:t>Denticola</a:t>
          </a:r>
          <a:r>
            <a:rPr lang="en-US" sz="1500" kern="1200" dirty="0"/>
            <a:t>.</a:t>
          </a:r>
          <a:endParaRPr lang="en-IN" sz="1500" kern="1200" dirty="0"/>
        </a:p>
        <a:p>
          <a:pPr marL="114300" lvl="1" indent="-114300" algn="l" defTabSz="666750">
            <a:lnSpc>
              <a:spcPct val="90000"/>
            </a:lnSpc>
            <a:spcBef>
              <a:spcPct val="0"/>
            </a:spcBef>
            <a:spcAft>
              <a:spcPct val="15000"/>
            </a:spcAft>
            <a:buChar char="•"/>
          </a:pPr>
          <a:r>
            <a:rPr lang="en-US" sz="1500" kern="1200" dirty="0"/>
            <a:t>Binds to host matrix proteins and form pores on gingiva </a:t>
          </a:r>
          <a:r>
            <a:rPr lang="en-IN" sz="1500" kern="1200" dirty="0"/>
            <a:t>fibroblasts, epithelial cells, lymphocytes and erythrocytes.</a:t>
          </a:r>
        </a:p>
      </dsp:txBody>
      <dsp:txXfrm rot="-5400000">
        <a:off x="4030106" y="2978326"/>
        <a:ext cx="7112904" cy="956242"/>
      </dsp:txXfrm>
    </dsp:sp>
    <dsp:sp modelId="{6132C6B1-AC5C-4C05-A07B-A749FC9FBEAC}">
      <dsp:nvSpPr>
        <dsp:cNvPr id="0" name=""/>
        <dsp:cNvSpPr/>
      </dsp:nvSpPr>
      <dsp:spPr>
        <a:xfrm>
          <a:off x="0" y="2785732"/>
          <a:ext cx="4030106" cy="1324628"/>
        </a:xfrm>
        <a:prstGeom prst="roundRect">
          <a:avLst/>
        </a:prstGeom>
        <a:solidFill>
          <a:schemeClr val="accent4">
            <a:hueOff val="-5819096"/>
            <a:satOff val="34311"/>
            <a:lumOff val="37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kern="1200" dirty="0"/>
            <a:t>MAJOR SHEATH PROTEIN</a:t>
          </a:r>
        </a:p>
      </dsp:txBody>
      <dsp:txXfrm>
        <a:off x="64663" y="2850395"/>
        <a:ext cx="3900780" cy="11953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ECA38-D381-4DD3-A859-8E2E03B975C2}" type="datetimeFigureOut">
              <a:rPr lang="en-IN" smtClean="0"/>
              <a:t>17-05-2020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7C17D-DBD7-49CA-92DC-8BC3CEA28268}" type="slidenum">
              <a:rPr lang="en-IN" smtClean="0"/>
              <a:t>‹#›</a:t>
            </a:fld>
            <a:endParaRPr lang="en-IN"/>
          </a:p>
        </p:txBody>
      </p:sp>
    </p:spTree>
    <p:extLst>
      <p:ext uri="{BB962C8B-B14F-4D97-AF65-F5344CB8AC3E}">
        <p14:creationId xmlns:p14="http://schemas.microsoft.com/office/powerpoint/2010/main" val="210841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 Cocci: </a:t>
            </a:r>
            <a:r>
              <a:rPr lang="en-US" sz="1200" b="0" i="0" u="none" strike="noStrike" kern="1200" baseline="0" dirty="0">
                <a:solidFill>
                  <a:schemeClr val="tx1"/>
                </a:solidFill>
                <a:latin typeface="+mn-lt"/>
                <a:ea typeface="+mn-ea"/>
                <a:cs typeface="+mn-cs"/>
              </a:rPr>
              <a:t>The cocci (</a:t>
            </a:r>
            <a:r>
              <a:rPr lang="en-US" sz="1200" b="0" i="1" u="none" strike="noStrike" kern="1200" baseline="0" dirty="0" err="1">
                <a:solidFill>
                  <a:schemeClr val="tx1"/>
                </a:solidFill>
                <a:latin typeface="+mn-lt"/>
                <a:ea typeface="+mn-ea"/>
                <a:cs typeface="+mn-cs"/>
              </a:rPr>
              <a:t>kokkos</a:t>
            </a:r>
            <a:r>
              <a:rPr lang="en-US" sz="1200" b="0" i="0" u="none" strike="noStrike" kern="1200" baseline="0" dirty="0">
                <a:solidFill>
                  <a:schemeClr val="tx1"/>
                </a:solidFill>
                <a:latin typeface="+mn-lt"/>
                <a:ea typeface="+mn-ea"/>
                <a:cs typeface="+mn-cs"/>
              </a:rPr>
              <a:t>, berry) are oval or spherical cells.</a:t>
            </a:r>
          </a:p>
          <a:p>
            <a:r>
              <a:rPr lang="en-US" sz="1200" b="0" i="0" u="none" strike="noStrike" kern="1200" baseline="0" dirty="0">
                <a:solidFill>
                  <a:schemeClr val="tx1"/>
                </a:solidFill>
                <a:latin typeface="+mn-lt"/>
                <a:ea typeface="+mn-ea"/>
                <a:cs typeface="+mn-cs"/>
              </a:rPr>
              <a:t>These may be arranged in pairs (e.g., pneumococci, meningococci,</a:t>
            </a:r>
          </a:p>
          <a:p>
            <a:r>
              <a:rPr lang="fr-FR" sz="1200" b="0" i="0" u="none" strike="noStrike" kern="1200" baseline="0" dirty="0">
                <a:solidFill>
                  <a:schemeClr val="tx1"/>
                </a:solidFill>
                <a:latin typeface="+mn-lt"/>
                <a:ea typeface="+mn-ea"/>
                <a:cs typeface="+mn-cs"/>
              </a:rPr>
              <a:t>and gonococci), tetrads (micrococci), chains (e.g.,</a:t>
            </a:r>
          </a:p>
          <a:p>
            <a:r>
              <a:rPr lang="en-IN" sz="1200" b="0" i="0" u="none" strike="noStrike" kern="1200" baseline="0" dirty="0">
                <a:solidFill>
                  <a:schemeClr val="tx1"/>
                </a:solidFill>
                <a:latin typeface="+mn-lt"/>
                <a:ea typeface="+mn-ea"/>
                <a:cs typeface="+mn-cs"/>
              </a:rPr>
              <a:t>streptococci), and clusters (e.g., staphylococci).</a:t>
            </a:r>
          </a:p>
          <a:p>
            <a:r>
              <a:rPr lang="en-US" sz="1200" b="1" i="0" u="none" strike="noStrike" kern="1200" baseline="0" dirty="0">
                <a:solidFill>
                  <a:schemeClr val="tx1"/>
                </a:solidFill>
                <a:latin typeface="+mn-lt"/>
                <a:ea typeface="+mn-ea"/>
                <a:cs typeface="+mn-cs"/>
              </a:rPr>
              <a:t>2. Bacilli: </a:t>
            </a:r>
            <a:r>
              <a:rPr lang="en-US" sz="1200" b="0" i="0" u="none" strike="noStrike" kern="1200" baseline="0" dirty="0">
                <a:solidFill>
                  <a:schemeClr val="tx1"/>
                </a:solidFill>
                <a:latin typeface="+mn-lt"/>
                <a:ea typeface="+mn-ea"/>
                <a:cs typeface="+mn-cs"/>
              </a:rPr>
              <a:t>The bacilli (</a:t>
            </a:r>
            <a:r>
              <a:rPr lang="en-US" sz="1200" b="0" i="1" u="none" strike="noStrike" kern="1200" baseline="0" dirty="0">
                <a:solidFill>
                  <a:schemeClr val="tx1"/>
                </a:solidFill>
                <a:latin typeface="+mn-lt"/>
                <a:ea typeface="+mn-ea"/>
                <a:cs typeface="+mn-cs"/>
              </a:rPr>
              <a:t>bacillus, </a:t>
            </a:r>
            <a:r>
              <a:rPr lang="en-US" sz="1200" b="0" i="0" u="none" strike="noStrike" kern="1200" baseline="0" dirty="0">
                <a:solidFill>
                  <a:schemeClr val="tx1"/>
                </a:solidFill>
                <a:latin typeface="+mn-lt"/>
                <a:ea typeface="+mn-ea"/>
                <a:cs typeface="+mn-cs"/>
              </a:rPr>
              <a:t>rod) are rod shaped. These bacilli</a:t>
            </a:r>
          </a:p>
          <a:p>
            <a:r>
              <a:rPr lang="en-US" sz="1200" b="0" i="0" u="none" strike="noStrike" kern="1200" baseline="0" dirty="0">
                <a:solidFill>
                  <a:schemeClr val="tx1"/>
                </a:solidFill>
                <a:latin typeface="+mn-lt"/>
                <a:ea typeface="+mn-ea"/>
                <a:cs typeface="+mn-cs"/>
              </a:rPr>
              <a:t>may show either of the following arrangement:</a:t>
            </a:r>
          </a:p>
          <a:p>
            <a:r>
              <a:rPr lang="en-US" sz="1200" b="1" i="0" u="none" strike="noStrike" kern="1200" baseline="0" dirty="0">
                <a:solidFill>
                  <a:schemeClr val="tx1"/>
                </a:solidFill>
                <a:latin typeface="+mn-lt"/>
                <a:ea typeface="+mn-ea"/>
                <a:cs typeface="+mn-cs"/>
              </a:rPr>
              <a:t>(a) </a:t>
            </a:r>
            <a:r>
              <a:rPr lang="en-US" sz="1200" b="0" i="1" u="none" strike="noStrike" kern="1200" baseline="0" dirty="0">
                <a:solidFill>
                  <a:schemeClr val="tx1"/>
                </a:solidFill>
                <a:latin typeface="+mn-lt"/>
                <a:ea typeface="+mn-ea"/>
                <a:cs typeface="+mn-cs"/>
              </a:rPr>
              <a:t>Coccobacilli</a:t>
            </a:r>
            <a:r>
              <a:rPr lang="en-US" sz="1200" b="0" i="0" u="none" strike="noStrike" kern="1200" baseline="0" dirty="0">
                <a:solidFill>
                  <a:schemeClr val="tx1"/>
                </a:solidFill>
                <a:latin typeface="+mn-lt"/>
                <a:ea typeface="+mn-ea"/>
                <a:cs typeface="+mn-cs"/>
              </a:rPr>
              <a:t>: Length of the bacteria is approximately the same</a:t>
            </a:r>
          </a:p>
          <a:p>
            <a:r>
              <a:rPr lang="en-US" sz="1200" b="0" i="0" u="none" strike="noStrike" kern="1200" baseline="0" dirty="0">
                <a:solidFill>
                  <a:schemeClr val="tx1"/>
                </a:solidFill>
                <a:latin typeface="+mn-lt"/>
                <a:ea typeface="+mn-ea"/>
                <a:cs typeface="+mn-cs"/>
              </a:rPr>
              <a:t>as its width, e.g., </a:t>
            </a:r>
            <a:r>
              <a:rPr lang="en-US" sz="1200" b="0" i="1" u="none" strike="noStrike" kern="1200" baseline="0" dirty="0">
                <a:solidFill>
                  <a:schemeClr val="tx1"/>
                </a:solidFill>
                <a:latin typeface="+mn-lt"/>
                <a:ea typeface="+mn-ea"/>
                <a:cs typeface="+mn-cs"/>
              </a:rPr>
              <a:t>Brucella</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(b) </a:t>
            </a:r>
            <a:r>
              <a:rPr lang="en-US" sz="1200" b="0" i="1" u="none" strike="noStrike" kern="1200" baseline="0" dirty="0">
                <a:solidFill>
                  <a:schemeClr val="tx1"/>
                </a:solidFill>
                <a:latin typeface="+mn-lt"/>
                <a:ea typeface="+mn-ea"/>
                <a:cs typeface="+mn-cs"/>
              </a:rPr>
              <a:t>Streptobacilli</a:t>
            </a:r>
            <a:r>
              <a:rPr lang="en-US" sz="1200" b="0" i="0" u="none" strike="noStrike" kern="1200" baseline="0" dirty="0">
                <a:solidFill>
                  <a:schemeClr val="tx1"/>
                </a:solidFill>
                <a:latin typeface="+mn-lt"/>
                <a:ea typeface="+mn-ea"/>
                <a:cs typeface="+mn-cs"/>
              </a:rPr>
              <a:t>: These are arranged in chains, e.g., </a:t>
            </a:r>
            <a:r>
              <a:rPr lang="en-US" sz="1200" b="0" i="1" u="none" strike="noStrike" kern="1200" baseline="0" dirty="0">
                <a:solidFill>
                  <a:schemeClr val="tx1"/>
                </a:solidFill>
                <a:latin typeface="+mn-lt"/>
                <a:ea typeface="+mn-ea"/>
                <a:cs typeface="+mn-cs"/>
              </a:rPr>
              <a:t>Streptobacillus</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(c) </a:t>
            </a:r>
            <a:r>
              <a:rPr lang="en-US" sz="1200" b="0" i="1" u="none" strike="noStrike" kern="1200" baseline="0" dirty="0">
                <a:solidFill>
                  <a:schemeClr val="tx1"/>
                </a:solidFill>
                <a:latin typeface="+mn-lt"/>
                <a:ea typeface="+mn-ea"/>
                <a:cs typeface="+mn-cs"/>
              </a:rPr>
              <a:t>Comma shaped</a:t>
            </a:r>
            <a:r>
              <a:rPr lang="en-US" sz="1200" b="0" i="0" u="none" strike="noStrike" kern="1200" baseline="0" dirty="0">
                <a:solidFill>
                  <a:schemeClr val="tx1"/>
                </a:solidFill>
                <a:latin typeface="+mn-lt"/>
                <a:ea typeface="+mn-ea"/>
                <a:cs typeface="+mn-cs"/>
              </a:rPr>
              <a:t>: They exhibit curved appearance, e.g., </a:t>
            </a:r>
            <a:r>
              <a:rPr lang="en-US" sz="1200" b="0" i="1" u="none" strike="noStrike" kern="1200" baseline="0" dirty="0">
                <a:solidFill>
                  <a:schemeClr val="tx1"/>
                </a:solidFill>
                <a:latin typeface="+mn-lt"/>
                <a:ea typeface="+mn-ea"/>
                <a:cs typeface="+mn-cs"/>
              </a:rPr>
              <a:t>Vibrio.</a:t>
            </a:r>
          </a:p>
          <a:p>
            <a:r>
              <a:rPr lang="en-US" sz="1200" b="1" i="0" u="none" strike="noStrike" kern="1200" baseline="0" dirty="0">
                <a:solidFill>
                  <a:schemeClr val="tx1"/>
                </a:solidFill>
                <a:latin typeface="+mn-lt"/>
                <a:ea typeface="+mn-ea"/>
                <a:cs typeface="+mn-cs"/>
              </a:rPr>
              <a:t>(d) </a:t>
            </a:r>
            <a:r>
              <a:rPr lang="en-US" sz="1200" b="0" i="1" u="none" strike="noStrike" kern="1200" baseline="0" dirty="0">
                <a:solidFill>
                  <a:schemeClr val="tx1"/>
                </a:solidFill>
                <a:latin typeface="+mn-lt"/>
                <a:ea typeface="+mn-ea"/>
                <a:cs typeface="+mn-cs"/>
              </a:rPr>
              <a:t>Spirilla: </a:t>
            </a:r>
            <a:r>
              <a:rPr lang="en-US" sz="1200" b="0" i="0" u="none" strike="noStrike" kern="1200" baseline="0" dirty="0">
                <a:solidFill>
                  <a:schemeClr val="tx1"/>
                </a:solidFill>
                <a:latin typeface="+mn-lt"/>
                <a:ea typeface="+mn-ea"/>
                <a:cs typeface="+mn-cs"/>
              </a:rPr>
              <a:t>They exhibit rigid spiral forms, e.g., </a:t>
            </a:r>
            <a:r>
              <a:rPr lang="en-US" sz="1200" b="0" i="1" u="none" strike="noStrike" kern="1200" baseline="0" dirty="0">
                <a:solidFill>
                  <a:schemeClr val="tx1"/>
                </a:solidFill>
                <a:latin typeface="+mn-lt"/>
                <a:ea typeface="+mn-ea"/>
                <a:cs typeface="+mn-cs"/>
              </a:rPr>
              <a:t>Spirillum.</a:t>
            </a:r>
          </a:p>
          <a:p>
            <a:r>
              <a:rPr lang="en-IN" sz="1200" b="1" i="0" u="none" strike="noStrike" kern="1200" baseline="0" dirty="0">
                <a:solidFill>
                  <a:schemeClr val="tx1"/>
                </a:solidFill>
                <a:latin typeface="+mn-lt"/>
                <a:ea typeface="+mn-ea"/>
                <a:cs typeface="+mn-cs"/>
              </a:rPr>
              <a:t>3. Spirochetes: </a:t>
            </a:r>
            <a:r>
              <a:rPr lang="en-IN" sz="1200" b="0" i="0" u="none" strike="noStrike" kern="1200" baseline="0" dirty="0">
                <a:solidFill>
                  <a:schemeClr val="tx1"/>
                </a:solidFill>
                <a:latin typeface="+mn-lt"/>
                <a:ea typeface="+mn-ea"/>
                <a:cs typeface="+mn-cs"/>
              </a:rPr>
              <a:t>Spirochetes (</a:t>
            </a:r>
            <a:r>
              <a:rPr lang="en-IN" sz="1200" b="0" i="1" u="none" strike="noStrike" kern="1200" baseline="0" dirty="0" err="1">
                <a:solidFill>
                  <a:schemeClr val="tx1"/>
                </a:solidFill>
                <a:latin typeface="+mn-lt"/>
                <a:ea typeface="+mn-ea"/>
                <a:cs typeface="+mn-cs"/>
              </a:rPr>
              <a:t>spira</a:t>
            </a:r>
            <a:r>
              <a:rPr lang="en-IN" sz="1200" b="0" i="1"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coil; </a:t>
            </a:r>
            <a:r>
              <a:rPr lang="en-IN" sz="1200" b="0" i="1" u="none" strike="noStrike" kern="1200" baseline="0" dirty="0" err="1">
                <a:solidFill>
                  <a:schemeClr val="tx1"/>
                </a:solidFill>
                <a:latin typeface="+mn-lt"/>
                <a:ea typeface="+mn-ea"/>
                <a:cs typeface="+mn-cs"/>
              </a:rPr>
              <a:t>chaite</a:t>
            </a:r>
            <a:r>
              <a:rPr lang="en-IN" sz="1200" b="0" i="1"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hair) are slender,</a:t>
            </a:r>
          </a:p>
          <a:p>
            <a:r>
              <a:rPr lang="en-US" sz="1200" b="0" i="0" u="none" strike="noStrike" kern="1200" baseline="0" dirty="0">
                <a:solidFill>
                  <a:schemeClr val="tx1"/>
                </a:solidFill>
                <a:latin typeface="+mn-lt"/>
                <a:ea typeface="+mn-ea"/>
                <a:cs typeface="+mn-cs"/>
              </a:rPr>
              <a:t>flexuous spiral forms, e.g., </a:t>
            </a:r>
            <a:r>
              <a:rPr lang="en-US" sz="1200" b="0" i="1" u="none" strike="noStrike" kern="1200" baseline="0" dirty="0">
                <a:solidFill>
                  <a:schemeClr val="tx1"/>
                </a:solidFill>
                <a:latin typeface="+mn-lt"/>
                <a:ea typeface="+mn-ea"/>
                <a:cs typeface="+mn-cs"/>
              </a:rPr>
              <a:t>Treponema.</a:t>
            </a:r>
          </a:p>
          <a:p>
            <a:r>
              <a:rPr lang="en-US" sz="1200" b="1" i="0" u="none" strike="noStrike" kern="1200" baseline="0" dirty="0">
                <a:solidFill>
                  <a:schemeClr val="tx1"/>
                </a:solidFill>
                <a:latin typeface="+mn-lt"/>
                <a:ea typeface="+mn-ea"/>
                <a:cs typeface="+mn-cs"/>
              </a:rPr>
              <a:t>4. Actinomycetes: </a:t>
            </a:r>
            <a:r>
              <a:rPr lang="en-US" sz="1200" b="0" i="0" u="none" strike="noStrike" kern="1200" baseline="0" dirty="0">
                <a:solidFill>
                  <a:schemeClr val="tx1"/>
                </a:solidFill>
                <a:latin typeface="+mn-lt"/>
                <a:ea typeface="+mn-ea"/>
                <a:cs typeface="+mn-cs"/>
              </a:rPr>
              <a:t>Actinomycetes (</a:t>
            </a:r>
            <a:r>
              <a:rPr lang="en-US" sz="1200" b="0" i="1" u="none" strike="noStrike" kern="1200" baseline="0" dirty="0">
                <a:solidFill>
                  <a:schemeClr val="tx1"/>
                </a:solidFill>
                <a:latin typeface="+mn-lt"/>
                <a:ea typeface="+mn-ea"/>
                <a:cs typeface="+mn-cs"/>
              </a:rPr>
              <a:t>actin, </a:t>
            </a:r>
            <a:r>
              <a:rPr lang="en-US" sz="1200" b="0" i="0" u="none" strike="noStrike" kern="1200" baseline="0" dirty="0">
                <a:solidFill>
                  <a:schemeClr val="tx1"/>
                </a:solidFill>
                <a:latin typeface="+mn-lt"/>
                <a:ea typeface="+mn-ea"/>
                <a:cs typeface="+mn-cs"/>
              </a:rPr>
              <a:t>ray; </a:t>
            </a:r>
            <a:r>
              <a:rPr lang="en-US" sz="1200" b="0" i="1" u="none" strike="noStrike" kern="1200" baseline="0" dirty="0" err="1">
                <a:solidFill>
                  <a:schemeClr val="tx1"/>
                </a:solidFill>
                <a:latin typeface="+mn-lt"/>
                <a:ea typeface="+mn-ea"/>
                <a:cs typeface="+mn-cs"/>
              </a:rPr>
              <a:t>mykes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fungus) are</a:t>
            </a:r>
          </a:p>
          <a:p>
            <a:r>
              <a:rPr lang="en-US" sz="1200" b="0" i="0" u="none" strike="noStrike" kern="1200" baseline="0" dirty="0">
                <a:solidFill>
                  <a:schemeClr val="tx1"/>
                </a:solidFill>
                <a:latin typeface="+mn-lt"/>
                <a:ea typeface="+mn-ea"/>
                <a:cs typeface="+mn-cs"/>
              </a:rPr>
              <a:t>branching filamentous bacteria resembling fungi. They possess</a:t>
            </a:r>
          </a:p>
          <a:p>
            <a:r>
              <a:rPr lang="en-IN" sz="1200" b="0" i="0" u="none" strike="noStrike" kern="1200" baseline="0" dirty="0">
                <a:solidFill>
                  <a:schemeClr val="tx1"/>
                </a:solidFill>
                <a:latin typeface="+mn-lt"/>
                <a:ea typeface="+mn-ea"/>
                <a:cs typeface="+mn-cs"/>
              </a:rPr>
              <a:t>a rigid cell wall.</a:t>
            </a:r>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5</a:t>
            </a:fld>
            <a:endParaRPr lang="en-IN"/>
          </a:p>
        </p:txBody>
      </p:sp>
    </p:spTree>
    <p:extLst>
      <p:ext uri="{BB962C8B-B14F-4D97-AF65-F5344CB8AC3E}">
        <p14:creationId xmlns:p14="http://schemas.microsoft.com/office/powerpoint/2010/main" val="166554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Tips </a:t>
            </a:r>
            <a:r>
              <a:rPr lang="en-IN" dirty="0" err="1"/>
              <a:t>strogly</a:t>
            </a:r>
            <a:r>
              <a:rPr lang="en-IN" dirty="0"/>
              <a:t> adhere at a distance </a:t>
            </a:r>
            <a:r>
              <a:rPr lang="en-IN" dirty="0" err="1"/>
              <a:t>aways</a:t>
            </a:r>
            <a:r>
              <a:rPr lang="en-IN" dirty="0"/>
              <a:t> from cell surface. Pili depolymerise from in0ner  end and retract inside the cell. Thus moving the entire cell forward. </a:t>
            </a:r>
          </a:p>
          <a:p>
            <a:r>
              <a:rPr lang="en-IN" dirty="0"/>
              <a:t>Pili of different </a:t>
            </a:r>
            <a:r>
              <a:rPr lang="en-IN" dirty="0" err="1"/>
              <a:t>bacct</a:t>
            </a:r>
            <a:r>
              <a:rPr lang="en-IN" dirty="0"/>
              <a:t>. Are antigenically distinct and elicit formation of antibodies by the host. Antibodies against pili of one bacterial species wont </a:t>
            </a:r>
            <a:r>
              <a:rPr lang="en-IN" dirty="0" err="1"/>
              <a:t>prevet</a:t>
            </a:r>
            <a:r>
              <a:rPr lang="en-IN" dirty="0"/>
              <a:t> attachment of another species.</a:t>
            </a:r>
          </a:p>
          <a:p>
            <a:r>
              <a:rPr lang="en-IN" dirty="0"/>
              <a:t>But species of pili made of other antigen types can still adhere irrespective of the antibodies </a:t>
            </a:r>
            <a:r>
              <a:rPr lang="en-IN" dirty="0" err="1"/>
              <a:t>pesent</a:t>
            </a:r>
            <a:r>
              <a:rPr lang="en-IN" dirty="0"/>
              <a:t>.</a:t>
            </a:r>
          </a:p>
        </p:txBody>
      </p:sp>
      <p:sp>
        <p:nvSpPr>
          <p:cNvPr id="4" name="Slide Number Placeholder 3"/>
          <p:cNvSpPr>
            <a:spLocks noGrp="1"/>
          </p:cNvSpPr>
          <p:nvPr>
            <p:ph type="sldNum" sz="quarter" idx="5"/>
          </p:nvPr>
        </p:nvSpPr>
        <p:spPr/>
        <p:txBody>
          <a:bodyPr/>
          <a:lstStyle/>
          <a:p>
            <a:fld id="{3EE7C17D-DBD7-49CA-92DC-8BC3CEA28268}" type="slidenum">
              <a:rPr lang="en-IN" smtClean="0"/>
              <a:t>11</a:t>
            </a:fld>
            <a:endParaRPr lang="en-IN"/>
          </a:p>
        </p:txBody>
      </p:sp>
    </p:spTree>
    <p:extLst>
      <p:ext uri="{BB962C8B-B14F-4D97-AF65-F5344CB8AC3E}">
        <p14:creationId xmlns:p14="http://schemas.microsoft.com/office/powerpoint/2010/main" val="181817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14</a:t>
            </a:fld>
            <a:endParaRPr lang="en-IN"/>
          </a:p>
        </p:txBody>
      </p:sp>
    </p:spTree>
    <p:extLst>
      <p:ext uri="{BB962C8B-B14F-4D97-AF65-F5344CB8AC3E}">
        <p14:creationId xmlns:p14="http://schemas.microsoft.com/office/powerpoint/2010/main" val="303559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20</a:t>
            </a:fld>
            <a:endParaRPr lang="en-IN"/>
          </a:p>
        </p:txBody>
      </p:sp>
    </p:spTree>
    <p:extLst>
      <p:ext uri="{BB962C8B-B14F-4D97-AF65-F5344CB8AC3E}">
        <p14:creationId xmlns:p14="http://schemas.microsoft.com/office/powerpoint/2010/main" val="285107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21</a:t>
            </a:fld>
            <a:endParaRPr lang="en-IN"/>
          </a:p>
        </p:txBody>
      </p:sp>
    </p:spTree>
    <p:extLst>
      <p:ext uri="{BB962C8B-B14F-4D97-AF65-F5344CB8AC3E}">
        <p14:creationId xmlns:p14="http://schemas.microsoft.com/office/powerpoint/2010/main" val="57945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28</a:t>
            </a:fld>
            <a:endParaRPr lang="en-IN"/>
          </a:p>
        </p:txBody>
      </p:sp>
    </p:spTree>
    <p:extLst>
      <p:ext uri="{BB962C8B-B14F-4D97-AF65-F5344CB8AC3E}">
        <p14:creationId xmlns:p14="http://schemas.microsoft.com/office/powerpoint/2010/main" val="64725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32</a:t>
            </a:fld>
            <a:endParaRPr lang="en-IN"/>
          </a:p>
        </p:txBody>
      </p:sp>
    </p:spTree>
    <p:extLst>
      <p:ext uri="{BB962C8B-B14F-4D97-AF65-F5344CB8AC3E}">
        <p14:creationId xmlns:p14="http://schemas.microsoft.com/office/powerpoint/2010/main" val="30065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E7C17D-DBD7-49CA-92DC-8BC3CEA28268}" type="slidenum">
              <a:rPr lang="en-IN" smtClean="0"/>
              <a:t>37</a:t>
            </a:fld>
            <a:endParaRPr lang="en-IN"/>
          </a:p>
        </p:txBody>
      </p:sp>
    </p:spTree>
    <p:extLst>
      <p:ext uri="{BB962C8B-B14F-4D97-AF65-F5344CB8AC3E}">
        <p14:creationId xmlns:p14="http://schemas.microsoft.com/office/powerpoint/2010/main" val="72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6DE5895-67CD-4468-A165-EE4D9C315B7F}" type="datetimeFigureOut">
              <a:rPr lang="en-IN" smtClean="0"/>
              <a:t>17-05-2020</a:t>
            </a:fld>
            <a:endParaRPr lang="en-I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3695B73-60DD-41B0-B7BA-8AAB4E0B4060}" type="slidenum">
              <a:rPr lang="en-IN" smtClean="0"/>
              <a:t>‹#›</a:t>
            </a:fld>
            <a:endParaRPr lang="en-I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153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5895-67CD-4468-A165-EE4D9C315B7F}" type="datetimeFigureOut">
              <a:rPr lang="en-IN" smtClean="0"/>
              <a:t>17-05-2020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935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5895-67CD-4468-A165-EE4D9C315B7F}" type="datetimeFigureOut">
              <a:rPr lang="en-IN" smtClean="0"/>
              <a:t>17-05-2020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254938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5895-67CD-4468-A165-EE4D9C315B7F}" type="datetimeFigureOut">
              <a:rPr lang="en-IN" smtClean="0"/>
              <a:t>17-05-2020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43245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5895-67CD-4468-A165-EE4D9C315B7F}" type="datetimeFigureOut">
              <a:rPr lang="en-IN" smtClean="0"/>
              <a:t>17-05-2020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427510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6DE5895-67CD-4468-A165-EE4D9C315B7F}" type="datetimeFigureOut">
              <a:rPr lang="en-IN" smtClean="0"/>
              <a:t>17-05-2020</a:t>
            </a:fld>
            <a:endParaRPr lang="en-I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3695B73-60DD-41B0-B7BA-8AAB4E0B4060}" type="slidenum">
              <a:rPr lang="en-IN" smtClean="0"/>
              <a:t>‹#›</a:t>
            </a:fld>
            <a:endParaRPr lang="en-I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916217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E5895-67CD-4468-A165-EE4D9C315B7F}" type="datetimeFigureOut">
              <a:rPr lang="en-IN" smtClean="0"/>
              <a:t>17-05-2020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20565340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E5895-67CD-4468-A165-EE4D9C315B7F}" type="datetimeFigureOut">
              <a:rPr lang="en-IN" smtClean="0"/>
              <a:t>17-05-2020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97298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DE5895-67CD-4468-A165-EE4D9C315B7F}" type="datetimeFigureOut">
              <a:rPr lang="en-IN" smtClean="0"/>
              <a:t>17-05-2020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160699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E5895-67CD-4468-A165-EE4D9C315B7F}" type="datetimeFigureOut">
              <a:rPr lang="en-IN" smtClean="0"/>
              <a:t>17-05-2020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333179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6DE5895-67CD-4468-A165-EE4D9C315B7F}" type="datetimeFigureOut">
              <a:rPr lang="en-IN" smtClean="0"/>
              <a:t>17-05-2020</a:t>
            </a:fld>
            <a:endParaRPr lang="en-IN"/>
          </a:p>
        </p:txBody>
      </p:sp>
      <p:sp>
        <p:nvSpPr>
          <p:cNvPr id="6" name="Footer Placeholder 5"/>
          <p:cNvSpPr>
            <a:spLocks noGrp="1"/>
          </p:cNvSpPr>
          <p:nvPr>
            <p:ph type="ftr" sz="quarter" idx="11"/>
          </p:nvPr>
        </p:nvSpPr>
        <p:spPr>
          <a:xfrm>
            <a:off x="2103620" y="6375679"/>
            <a:ext cx="3482179" cy="345796"/>
          </a:xfrm>
        </p:spPr>
        <p:txBody>
          <a:bodyPr/>
          <a:lstStyle/>
          <a:p>
            <a:endParaRPr lang="en-IN"/>
          </a:p>
        </p:txBody>
      </p:sp>
      <p:sp>
        <p:nvSpPr>
          <p:cNvPr id="7" name="Slide Number Placeholder 6"/>
          <p:cNvSpPr>
            <a:spLocks noGrp="1"/>
          </p:cNvSpPr>
          <p:nvPr>
            <p:ph type="sldNum" sz="quarter" idx="12"/>
          </p:nvPr>
        </p:nvSpPr>
        <p:spPr>
          <a:xfrm>
            <a:off x="5691014" y="6375679"/>
            <a:ext cx="1232456" cy="345796"/>
          </a:xfrm>
        </p:spPr>
        <p:txBody>
          <a:bodyPr/>
          <a:lstStyle/>
          <a:p>
            <a:fld id="{93695B73-60DD-41B0-B7BA-8AAB4E0B4060}" type="slidenum">
              <a:rPr lang="en-IN" smtClean="0"/>
              <a:t>‹#›</a:t>
            </a:fld>
            <a:endParaRPr lang="en-I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65279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6DE5895-67CD-4468-A165-EE4D9C315B7F}" type="datetimeFigureOut">
              <a:rPr lang="en-IN" smtClean="0"/>
              <a:t>17-05-2020</a:t>
            </a:fld>
            <a:endParaRPr lang="en-IN"/>
          </a:p>
        </p:txBody>
      </p:sp>
      <p:sp>
        <p:nvSpPr>
          <p:cNvPr id="6" name="Footer Placeholder 5"/>
          <p:cNvSpPr>
            <a:spLocks noGrp="1"/>
          </p:cNvSpPr>
          <p:nvPr>
            <p:ph type="ftr" sz="quarter" idx="11"/>
          </p:nvPr>
        </p:nvSpPr>
        <p:spPr>
          <a:xfrm>
            <a:off x="2103621" y="6375679"/>
            <a:ext cx="3482178" cy="345796"/>
          </a:xfrm>
        </p:spPr>
        <p:txBody>
          <a:bodyPr/>
          <a:lstStyle/>
          <a:p>
            <a:endParaRPr lang="en-IN"/>
          </a:p>
        </p:txBody>
      </p:sp>
      <p:sp>
        <p:nvSpPr>
          <p:cNvPr id="7" name="Slide Number Placeholder 6"/>
          <p:cNvSpPr>
            <a:spLocks noGrp="1"/>
          </p:cNvSpPr>
          <p:nvPr>
            <p:ph type="sldNum" sz="quarter" idx="12"/>
          </p:nvPr>
        </p:nvSpPr>
        <p:spPr>
          <a:xfrm>
            <a:off x="5687568" y="6375679"/>
            <a:ext cx="1234440" cy="345796"/>
          </a:xfrm>
        </p:spPr>
        <p:txBody>
          <a:bodyPr/>
          <a:lstStyle/>
          <a:p>
            <a:fld id="{93695B73-60DD-41B0-B7BA-8AAB4E0B4060}" type="slidenum">
              <a:rPr lang="en-IN" smtClean="0"/>
              <a:t>‹#›</a:t>
            </a:fld>
            <a:endParaRPr lang="en-IN"/>
          </a:p>
        </p:txBody>
      </p:sp>
    </p:spTree>
    <p:extLst>
      <p:ext uri="{BB962C8B-B14F-4D97-AF65-F5344CB8AC3E}">
        <p14:creationId xmlns:p14="http://schemas.microsoft.com/office/powerpoint/2010/main" val="6411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6DE5895-67CD-4468-A165-EE4D9C315B7F}" type="datetimeFigureOut">
              <a:rPr lang="en-IN" smtClean="0"/>
              <a:t>17-05-2020</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3695B73-60DD-41B0-B7BA-8AAB4E0B4060}"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331199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8327-6B4E-4AEA-8C57-453BCEC88218}"/>
              </a:ext>
            </a:extLst>
          </p:cNvPr>
          <p:cNvSpPr>
            <a:spLocks noGrp="1"/>
          </p:cNvSpPr>
          <p:nvPr>
            <p:ph type="ctrTitle"/>
          </p:nvPr>
        </p:nvSpPr>
        <p:spPr/>
        <p:txBody>
          <a:bodyPr/>
          <a:lstStyle/>
          <a:p>
            <a:r>
              <a:rPr lang="en-IN" dirty="0"/>
              <a:t>BACTERIA VIRULENCE FACTOR</a:t>
            </a:r>
          </a:p>
        </p:txBody>
      </p:sp>
      <p:sp>
        <p:nvSpPr>
          <p:cNvPr id="3" name="Subtitle 2">
            <a:extLst>
              <a:ext uri="{FF2B5EF4-FFF2-40B4-BE49-F238E27FC236}">
                <a16:creationId xmlns:a16="http://schemas.microsoft.com/office/drawing/2014/main" id="{AF6FC6AC-A1FE-4BAA-AA82-4764F97C83D4}"/>
              </a:ext>
            </a:extLst>
          </p:cNvPr>
          <p:cNvSpPr>
            <a:spLocks noGrp="1"/>
          </p:cNvSpPr>
          <p:nvPr>
            <p:ph type="subTitle" idx="1"/>
          </p:nvPr>
        </p:nvSpPr>
        <p:spPr/>
        <p:txBody>
          <a:bodyPr>
            <a:normAutofit lnSpcReduction="10000"/>
          </a:bodyPr>
          <a:lstStyle/>
          <a:p>
            <a:r>
              <a:rPr lang="en-IN" dirty="0"/>
              <a:t>DR. PARTH SHRMA </a:t>
            </a:r>
          </a:p>
          <a:p>
            <a:r>
              <a:rPr lang="en-IN" dirty="0"/>
              <a:t>PG 1</a:t>
            </a:r>
            <a:r>
              <a:rPr lang="en-IN" baseline="30000" dirty="0"/>
              <a:t>ST</a:t>
            </a:r>
            <a:r>
              <a:rPr lang="en-IN" dirty="0"/>
              <a:t> YEAR</a:t>
            </a:r>
          </a:p>
        </p:txBody>
      </p:sp>
    </p:spTree>
    <p:extLst>
      <p:ext uri="{BB962C8B-B14F-4D97-AF65-F5344CB8AC3E}">
        <p14:creationId xmlns:p14="http://schemas.microsoft.com/office/powerpoint/2010/main" val="117002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E97A-078D-4026-A0D9-C0B3D8DCB338}"/>
              </a:ext>
            </a:extLst>
          </p:cNvPr>
          <p:cNvSpPr>
            <a:spLocks noGrp="1"/>
          </p:cNvSpPr>
          <p:nvPr>
            <p:ph type="title"/>
          </p:nvPr>
        </p:nvSpPr>
        <p:spPr/>
        <p:txBody>
          <a:bodyPr/>
          <a:lstStyle/>
          <a:p>
            <a:r>
              <a:rPr lang="en-IN" b="1" dirty="0"/>
              <a:t>FIMBRIAE</a:t>
            </a:r>
          </a:p>
        </p:txBody>
      </p:sp>
      <p:sp>
        <p:nvSpPr>
          <p:cNvPr id="15" name="Content Placeholder 14">
            <a:extLst>
              <a:ext uri="{FF2B5EF4-FFF2-40B4-BE49-F238E27FC236}">
                <a16:creationId xmlns:a16="http://schemas.microsoft.com/office/drawing/2014/main" id="{C7D04A20-85DC-43BE-A5F9-E3BC9FCBCD04}"/>
              </a:ext>
            </a:extLst>
          </p:cNvPr>
          <p:cNvSpPr>
            <a:spLocks noGrp="1"/>
          </p:cNvSpPr>
          <p:nvPr>
            <p:ph sz="quarter" idx="13"/>
          </p:nvPr>
        </p:nvSpPr>
        <p:spPr>
          <a:xfrm>
            <a:off x="937410" y="1080201"/>
            <a:ext cx="10806858" cy="4697597"/>
          </a:xfrm>
        </p:spPr>
        <p:txBody>
          <a:bodyPr/>
          <a:lstStyle/>
          <a:p>
            <a:r>
              <a:rPr lang="en-IN" dirty="0"/>
              <a:t>Rigid surface appendages on bacterial surface.</a:t>
            </a:r>
          </a:p>
          <a:p>
            <a:r>
              <a:rPr lang="en-IN" dirty="0"/>
              <a:t>Shorter and finer than flagella.</a:t>
            </a:r>
          </a:p>
          <a:p>
            <a:r>
              <a:rPr lang="en-IN" dirty="0"/>
              <a:t>Composed of structural protein called ‘PILIN’.</a:t>
            </a:r>
          </a:p>
          <a:p>
            <a:r>
              <a:rPr lang="en-IN" dirty="0"/>
              <a:t>Tips of theses structures are minor proteins – ADHESINS.</a:t>
            </a:r>
          </a:p>
          <a:p>
            <a:r>
              <a:rPr lang="en-IN" dirty="0"/>
              <a:t>These possess attachment properties.</a:t>
            </a:r>
          </a:p>
          <a:p>
            <a:endParaRPr lang="en-IN" dirty="0"/>
          </a:p>
        </p:txBody>
      </p:sp>
      <p:pic>
        <p:nvPicPr>
          <p:cNvPr id="18" name="Picture 17">
            <a:extLst>
              <a:ext uri="{FF2B5EF4-FFF2-40B4-BE49-F238E27FC236}">
                <a16:creationId xmlns:a16="http://schemas.microsoft.com/office/drawing/2014/main" id="{E43221EB-EB4A-42C8-8126-CFF58E64C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929" y="3264120"/>
            <a:ext cx="3781998" cy="3438727"/>
          </a:xfrm>
          <a:prstGeom prst="rect">
            <a:avLst/>
          </a:prstGeom>
          <a:ln>
            <a:noFill/>
          </a:ln>
          <a:effectLst>
            <a:outerShdw blurRad="292100" dist="139700" dir="2700000" algn="tl" rotWithShape="0">
              <a:srgbClr val="333333">
                <a:alpha val="65000"/>
              </a:srgbClr>
            </a:outerShdw>
          </a:effectLst>
        </p:spPr>
      </p:pic>
      <p:pic>
        <p:nvPicPr>
          <p:cNvPr id="19" name="Content Placeholder 8">
            <a:extLst>
              <a:ext uri="{FF2B5EF4-FFF2-40B4-BE49-F238E27FC236}">
                <a16:creationId xmlns:a16="http://schemas.microsoft.com/office/drawing/2014/main" id="{123EE7B3-665D-4334-9096-47E609EB0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10" y="3168227"/>
            <a:ext cx="5347011" cy="3689773"/>
          </a:xfrm>
          <a:prstGeom prst="rect">
            <a:avLst/>
          </a:prstGeom>
          <a:ln>
            <a:noFill/>
          </a:ln>
          <a:effectLst>
            <a:softEdge rad="112500"/>
          </a:effectLst>
        </p:spPr>
      </p:pic>
    </p:spTree>
    <p:extLst>
      <p:ext uri="{BB962C8B-B14F-4D97-AF65-F5344CB8AC3E}">
        <p14:creationId xmlns:p14="http://schemas.microsoft.com/office/powerpoint/2010/main" val="298956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D3CB03-635C-4318-B35B-248CD2677505}"/>
              </a:ext>
            </a:extLst>
          </p:cNvPr>
          <p:cNvPicPr>
            <a:picLocks noChangeAspect="1"/>
          </p:cNvPicPr>
          <p:nvPr/>
        </p:nvPicPr>
        <p:blipFill rotWithShape="1">
          <a:blip r:embed="rId3">
            <a:extLst>
              <a:ext uri="{28A0092B-C50C-407E-A947-70E740481C1C}">
                <a14:useLocalDpi xmlns:a14="http://schemas.microsoft.com/office/drawing/2010/main" val="0"/>
              </a:ext>
            </a:extLst>
          </a:blip>
          <a:srcRect l="7532" t="19882" r="8832" b="6414"/>
          <a:stretch/>
        </p:blipFill>
        <p:spPr>
          <a:xfrm>
            <a:off x="1720564" y="3841495"/>
            <a:ext cx="3823854" cy="2527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1" name="Content Placeholder 20">
            <a:extLst>
              <a:ext uri="{FF2B5EF4-FFF2-40B4-BE49-F238E27FC236}">
                <a16:creationId xmlns:a16="http://schemas.microsoft.com/office/drawing/2014/main" id="{0E0D23AD-DAB6-421F-9CC6-5F4A3C1B7FAB}"/>
              </a:ext>
            </a:extLst>
          </p:cNvPr>
          <p:cNvSpPr>
            <a:spLocks noGrp="1"/>
          </p:cNvSpPr>
          <p:nvPr>
            <p:ph idx="1"/>
          </p:nvPr>
        </p:nvSpPr>
        <p:spPr>
          <a:xfrm>
            <a:off x="1043743" y="247904"/>
            <a:ext cx="10826831" cy="3593591"/>
          </a:xfrm>
        </p:spPr>
        <p:txBody>
          <a:bodyPr/>
          <a:lstStyle/>
          <a:p>
            <a:pPr algn="just"/>
            <a:r>
              <a:rPr lang="en-IN" sz="2400" dirty="0">
                <a:solidFill>
                  <a:srgbClr val="EB01B9"/>
                </a:solidFill>
              </a:rPr>
              <a:t>2 CLASSES </a:t>
            </a:r>
            <a:r>
              <a:rPr lang="en-IN" dirty="0"/>
              <a:t>–I.) Ordinary pili (adherence of symbiotic &amp; pathogenic bacteria to host)</a:t>
            </a:r>
          </a:p>
          <a:p>
            <a:pPr marL="0" indent="0" algn="just">
              <a:buNone/>
            </a:pPr>
            <a:r>
              <a:rPr lang="en-IN" dirty="0"/>
              <a:t>                  II.) Sex pili  ( attachment of donor and recipient cells in bacterial conjugation )</a:t>
            </a:r>
          </a:p>
          <a:p>
            <a:pPr algn="just"/>
            <a:r>
              <a:rPr lang="en-IN" dirty="0"/>
              <a:t>Motility brought on by </a:t>
            </a:r>
            <a:r>
              <a:rPr lang="en-IN" b="1" dirty="0"/>
              <a:t>twitching </a:t>
            </a:r>
            <a:r>
              <a:rPr lang="en-IN" dirty="0"/>
              <a:t>&amp;</a:t>
            </a:r>
            <a:r>
              <a:rPr lang="en-IN" b="1" dirty="0"/>
              <a:t> </a:t>
            </a:r>
            <a:r>
              <a:rPr lang="en-IN" dirty="0"/>
              <a:t>is widespread</a:t>
            </a:r>
            <a:r>
              <a:rPr lang="en-IN" b="1" dirty="0"/>
              <a:t>.</a:t>
            </a:r>
          </a:p>
          <a:p>
            <a:pPr algn="just"/>
            <a:r>
              <a:rPr lang="en-IN" dirty="0"/>
              <a:t>Different species produce antigenically distinct pili.</a:t>
            </a:r>
          </a:p>
          <a:p>
            <a:pPr algn="just"/>
            <a:r>
              <a:rPr lang="en-IN" dirty="0"/>
              <a:t>Lead to antibody formation by host.</a:t>
            </a:r>
          </a:p>
          <a:p>
            <a:pPr algn="just"/>
            <a:r>
              <a:rPr lang="en-IN" dirty="0"/>
              <a:t>Different species can attach in presence of these antibodies.</a:t>
            </a:r>
          </a:p>
          <a:p>
            <a:pPr algn="just"/>
            <a:r>
              <a:rPr lang="en-IN" dirty="0"/>
              <a:t>Strains of </a:t>
            </a:r>
            <a:r>
              <a:rPr lang="en-IN" i="1" dirty="0"/>
              <a:t>N. Gonorrhoeae </a:t>
            </a:r>
            <a:r>
              <a:rPr lang="en-IN" dirty="0"/>
              <a:t> make pili of different antigenic types ( </a:t>
            </a:r>
            <a:r>
              <a:rPr lang="en-IN" b="1" dirty="0"/>
              <a:t>antigenic variation)</a:t>
            </a:r>
            <a:r>
              <a:rPr lang="en-IN" dirty="0"/>
              <a:t> and still adhere in the presence of antibodies of original pili.</a:t>
            </a:r>
          </a:p>
        </p:txBody>
      </p:sp>
      <p:pic>
        <p:nvPicPr>
          <p:cNvPr id="25" name="Picture 24">
            <a:extLst>
              <a:ext uri="{FF2B5EF4-FFF2-40B4-BE49-F238E27FC236}">
                <a16:creationId xmlns:a16="http://schemas.microsoft.com/office/drawing/2014/main" id="{E7EA4ACC-2464-4B8B-9B55-D1DF93C35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583" y="3841495"/>
            <a:ext cx="3568700" cy="252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750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B513-46D8-4C04-955F-C8A92CD21CAF}"/>
              </a:ext>
            </a:extLst>
          </p:cNvPr>
          <p:cNvSpPr>
            <a:spLocks noGrp="1"/>
          </p:cNvSpPr>
          <p:nvPr>
            <p:ph type="title"/>
          </p:nvPr>
        </p:nvSpPr>
        <p:spPr/>
        <p:txBody>
          <a:bodyPr/>
          <a:lstStyle/>
          <a:p>
            <a:r>
              <a:rPr lang="en-IN" dirty="0"/>
              <a:t>CAPSULE</a:t>
            </a:r>
          </a:p>
        </p:txBody>
      </p:sp>
      <p:sp>
        <p:nvSpPr>
          <p:cNvPr id="3" name="Content Placeholder 2">
            <a:extLst>
              <a:ext uri="{FF2B5EF4-FFF2-40B4-BE49-F238E27FC236}">
                <a16:creationId xmlns:a16="http://schemas.microsoft.com/office/drawing/2014/main" id="{CBF5AFC8-0201-4674-815F-EEC8690D1FBC}"/>
              </a:ext>
            </a:extLst>
          </p:cNvPr>
          <p:cNvSpPr>
            <a:spLocks noGrp="1"/>
          </p:cNvSpPr>
          <p:nvPr>
            <p:ph idx="1"/>
          </p:nvPr>
        </p:nvSpPr>
        <p:spPr>
          <a:xfrm>
            <a:off x="762001" y="1389893"/>
            <a:ext cx="5695217" cy="5260289"/>
          </a:xfrm>
        </p:spPr>
        <p:txBody>
          <a:bodyPr>
            <a:normAutofit/>
          </a:bodyPr>
          <a:lstStyle/>
          <a:p>
            <a:r>
              <a:rPr lang="en-IN" dirty="0"/>
              <a:t>Many bacteria synthesize extracellular polymer enzymes around themselves in their natural environment.</a:t>
            </a:r>
          </a:p>
          <a:p>
            <a:r>
              <a:rPr lang="en-IN" dirty="0"/>
              <a:t>Material is exopolysaccharide ( glucans , </a:t>
            </a:r>
            <a:r>
              <a:rPr lang="en-IN" dirty="0" err="1"/>
              <a:t>fructans</a:t>
            </a:r>
            <a:r>
              <a:rPr lang="en-IN" dirty="0"/>
              <a:t>) </a:t>
            </a:r>
          </a:p>
          <a:p>
            <a:r>
              <a:rPr lang="en-IN" dirty="0"/>
              <a:t>It’s called capsule and protects from phagocytosis.</a:t>
            </a:r>
          </a:p>
          <a:p>
            <a:r>
              <a:rPr lang="en-IN" dirty="0"/>
              <a:t>Terms </a:t>
            </a:r>
            <a:r>
              <a:rPr lang="en-IN" i="1" dirty="0"/>
              <a:t> capsule </a:t>
            </a:r>
            <a:r>
              <a:rPr lang="en-IN" dirty="0"/>
              <a:t> &amp; </a:t>
            </a:r>
            <a:r>
              <a:rPr lang="en-IN" i="1" dirty="0"/>
              <a:t> slime layer </a:t>
            </a:r>
            <a:r>
              <a:rPr lang="en-IN" dirty="0"/>
              <a:t>used to describe the polysaccharide layers ; more inclusive term </a:t>
            </a:r>
            <a:r>
              <a:rPr lang="en-IN" i="1" dirty="0"/>
              <a:t>glycocalyx </a:t>
            </a:r>
            <a:r>
              <a:rPr lang="en-IN" dirty="0"/>
              <a:t> is also used.</a:t>
            </a:r>
          </a:p>
          <a:p>
            <a:r>
              <a:rPr lang="en-IN" b="1" u="sng" dirty="0"/>
              <a:t>GLYCOCALYX – </a:t>
            </a:r>
            <a:r>
              <a:rPr lang="en-IN" dirty="0"/>
              <a:t>loosely associated polysaccharide layer not excluding particles referred as SLIME LAYER.</a:t>
            </a:r>
          </a:p>
          <a:p>
            <a:r>
              <a:rPr lang="en-IN" b="1" u="sng" dirty="0"/>
              <a:t>CAPSULE</a:t>
            </a:r>
            <a:r>
              <a:rPr lang="en-IN" dirty="0"/>
              <a:t> – condensed well defined layer surrounding the cell excluding particles</a:t>
            </a:r>
            <a:endParaRPr lang="en-IN" b="1" u="sng" dirty="0"/>
          </a:p>
          <a:p>
            <a:endParaRPr lang="en-IN" dirty="0"/>
          </a:p>
        </p:txBody>
      </p:sp>
      <p:pic>
        <p:nvPicPr>
          <p:cNvPr id="5" name="Picture 4">
            <a:extLst>
              <a:ext uri="{FF2B5EF4-FFF2-40B4-BE49-F238E27FC236}">
                <a16:creationId xmlns:a16="http://schemas.microsoft.com/office/drawing/2014/main" id="{D9F5378E-66F7-4E1F-AE0A-187E054A8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218" y="1494623"/>
            <a:ext cx="5297978" cy="39734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1339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05991-891D-433E-9760-E89813A06E20}"/>
              </a:ext>
            </a:extLst>
          </p:cNvPr>
          <p:cNvSpPr>
            <a:spLocks noGrp="1"/>
          </p:cNvSpPr>
          <p:nvPr>
            <p:ph idx="1"/>
          </p:nvPr>
        </p:nvSpPr>
        <p:spPr>
          <a:xfrm>
            <a:off x="1168551" y="1632204"/>
            <a:ext cx="10178322" cy="3593591"/>
          </a:xfrm>
        </p:spPr>
        <p:txBody>
          <a:bodyPr/>
          <a:lstStyle/>
          <a:p>
            <a:pPr algn="just"/>
            <a:r>
              <a:rPr lang="en-IN" dirty="0"/>
              <a:t>Contributes to the invasiveness of pathogenic encapsulated bacterial cells &amp; protecting them from phagocytosis. </a:t>
            </a:r>
          </a:p>
          <a:p>
            <a:pPr algn="just"/>
            <a:r>
              <a:rPr lang="en-IN" dirty="0"/>
              <a:t>Glycocalyx helps in </a:t>
            </a:r>
            <a:r>
              <a:rPr lang="en-IN" dirty="0" err="1"/>
              <a:t>adhererence</a:t>
            </a:r>
            <a:r>
              <a:rPr lang="en-IN" dirty="0"/>
              <a:t> of bacteria to surfaces in their environment.</a:t>
            </a:r>
          </a:p>
          <a:p>
            <a:pPr algn="just"/>
            <a:r>
              <a:rPr lang="en-IN" i="1" dirty="0"/>
              <a:t>Streptococcus </a:t>
            </a:r>
            <a:r>
              <a:rPr lang="en-IN" i="1" dirty="0" err="1"/>
              <a:t>mutans</a:t>
            </a:r>
            <a:r>
              <a:rPr lang="en-IN" i="1" dirty="0"/>
              <a:t> </a:t>
            </a:r>
            <a:r>
              <a:rPr lang="en-IN" dirty="0"/>
              <a:t> adheres tightly to the tooth enamel via glycocalyx.</a:t>
            </a:r>
          </a:p>
          <a:p>
            <a:pPr algn="just"/>
            <a:r>
              <a:rPr lang="en-IN" dirty="0"/>
              <a:t>Bacteria of same or different species become entrapped in the glycocalyx forming a layer of plaque on the tooth surface. Acidic products released by the group then further cause dental caries.</a:t>
            </a:r>
          </a:p>
        </p:txBody>
      </p:sp>
    </p:spTree>
    <p:extLst>
      <p:ext uri="{BB962C8B-B14F-4D97-AF65-F5344CB8AC3E}">
        <p14:creationId xmlns:p14="http://schemas.microsoft.com/office/powerpoint/2010/main" val="156353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396A-5A54-47BE-8AD0-2E3D75C5F57B}"/>
              </a:ext>
            </a:extLst>
          </p:cNvPr>
          <p:cNvSpPr>
            <a:spLocks noGrp="1"/>
          </p:cNvSpPr>
          <p:nvPr>
            <p:ph type="title"/>
          </p:nvPr>
        </p:nvSpPr>
        <p:spPr/>
        <p:txBody>
          <a:bodyPr/>
          <a:lstStyle/>
          <a:p>
            <a:r>
              <a:rPr lang="en-IN" b="1" dirty="0"/>
              <a:t>lipopolysaccharides</a:t>
            </a:r>
          </a:p>
        </p:txBody>
      </p:sp>
      <p:sp>
        <p:nvSpPr>
          <p:cNvPr id="3" name="Content Placeholder 2">
            <a:extLst>
              <a:ext uri="{FF2B5EF4-FFF2-40B4-BE49-F238E27FC236}">
                <a16:creationId xmlns:a16="http://schemas.microsoft.com/office/drawing/2014/main" id="{9E325A6D-B81D-46BA-A02D-31E430AF1956}"/>
              </a:ext>
            </a:extLst>
          </p:cNvPr>
          <p:cNvSpPr>
            <a:spLocks noGrp="1"/>
          </p:cNvSpPr>
          <p:nvPr>
            <p:ph idx="1"/>
          </p:nvPr>
        </p:nvSpPr>
        <p:spPr/>
        <p:txBody>
          <a:bodyPr/>
          <a:lstStyle/>
          <a:p>
            <a:pPr algn="just"/>
            <a:r>
              <a:rPr lang="en-IN" dirty="0"/>
              <a:t>Complex </a:t>
            </a:r>
            <a:r>
              <a:rPr lang="en-US" dirty="0"/>
              <a:t>molecules present in the outer membrane of the Gram-negative </a:t>
            </a:r>
            <a:r>
              <a:rPr lang="en-IN" dirty="0"/>
              <a:t>bacteria.</a:t>
            </a:r>
          </a:p>
          <a:p>
            <a:pPr algn="just"/>
            <a:r>
              <a:rPr lang="en-US" dirty="0"/>
              <a:t>As many of the periodontal pathogens are gram negative, levels of LPS are increased in the periodontal pocket. </a:t>
            </a:r>
          </a:p>
          <a:p>
            <a:pPr algn="just"/>
            <a:r>
              <a:rPr lang="en-US" dirty="0"/>
              <a:t>In addition to cell-associated LPS, periodontal pathogens also release large amounts of membrane vesicles that contain LPS and will deliver these toxic components directly into the gingival tissues, which they can penetrate because of their small size</a:t>
            </a:r>
            <a:endParaRPr lang="en-IN" dirty="0"/>
          </a:p>
        </p:txBody>
      </p:sp>
    </p:spTree>
    <p:extLst>
      <p:ext uri="{BB962C8B-B14F-4D97-AF65-F5344CB8AC3E}">
        <p14:creationId xmlns:p14="http://schemas.microsoft.com/office/powerpoint/2010/main" val="18136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BB32-E682-4CD9-BC81-3CBEFD70459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C7D5A8-2E33-4FDF-BC37-4D59E43AE587}"/>
              </a:ext>
            </a:extLst>
          </p:cNvPr>
          <p:cNvSpPr>
            <a:spLocks noGrp="1"/>
          </p:cNvSpPr>
          <p:nvPr>
            <p:ph idx="1"/>
          </p:nvPr>
        </p:nvSpPr>
        <p:spPr/>
        <p:txBody>
          <a:bodyPr/>
          <a:lstStyle/>
          <a:p>
            <a:r>
              <a:rPr lang="en-US" dirty="0"/>
              <a:t>Structurally, the LPS consist of three main components –</a:t>
            </a:r>
          </a:p>
          <a:p>
            <a:pPr marL="457200" indent="-457200">
              <a:buFont typeface="+mj-lt"/>
              <a:buAutoNum type="arabicPeriod"/>
            </a:pPr>
            <a:r>
              <a:rPr lang="en-US" dirty="0"/>
              <a:t>Lipid A</a:t>
            </a:r>
          </a:p>
          <a:p>
            <a:pPr marL="457200" indent="-457200">
              <a:buFont typeface="+mj-lt"/>
              <a:buAutoNum type="arabicPeriod"/>
            </a:pPr>
            <a:r>
              <a:rPr lang="en-US" dirty="0"/>
              <a:t>The core oligosaccharide</a:t>
            </a:r>
          </a:p>
          <a:p>
            <a:pPr marL="457200" indent="-457200">
              <a:buFont typeface="+mj-lt"/>
              <a:buAutoNum type="arabicPeriod"/>
            </a:pPr>
            <a:r>
              <a:rPr lang="en-US" dirty="0"/>
              <a:t>O polysaccharide or </a:t>
            </a:r>
            <a:r>
              <a:rPr lang="en-IN" dirty="0"/>
              <a:t>O-antigen</a:t>
            </a:r>
          </a:p>
        </p:txBody>
      </p:sp>
      <p:pic>
        <p:nvPicPr>
          <p:cNvPr id="4" name="Picture 3">
            <a:extLst>
              <a:ext uri="{FF2B5EF4-FFF2-40B4-BE49-F238E27FC236}">
                <a16:creationId xmlns:a16="http://schemas.microsoft.com/office/drawing/2014/main" id="{39426E72-BC0C-4391-B741-4DBCB0F8A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839" y="2892829"/>
            <a:ext cx="4931269" cy="2986763"/>
          </a:xfrm>
          <a:prstGeom prst="rect">
            <a:avLst/>
          </a:prstGeom>
        </p:spPr>
      </p:pic>
    </p:spTree>
    <p:extLst>
      <p:ext uri="{BB962C8B-B14F-4D97-AF65-F5344CB8AC3E}">
        <p14:creationId xmlns:p14="http://schemas.microsoft.com/office/powerpoint/2010/main" val="295471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53F9D-41E7-4E03-97E2-9B30ECA8D665}"/>
              </a:ext>
            </a:extLst>
          </p:cNvPr>
          <p:cNvSpPr>
            <a:spLocks noGrp="1"/>
          </p:cNvSpPr>
          <p:nvPr>
            <p:ph idx="1"/>
          </p:nvPr>
        </p:nvSpPr>
        <p:spPr>
          <a:xfrm>
            <a:off x="830500" y="1471893"/>
            <a:ext cx="5265500" cy="6234005"/>
          </a:xfrm>
        </p:spPr>
        <p:txBody>
          <a:bodyPr/>
          <a:lstStyle/>
          <a:p>
            <a:pPr marL="457200" indent="-457200" algn="just">
              <a:buFont typeface="+mj-lt"/>
              <a:buAutoNum type="arabicPeriod"/>
            </a:pPr>
            <a:r>
              <a:rPr lang="en-US" b="1" i="1" u="sng" dirty="0"/>
              <a:t>O polysaccharide or O-antigen</a:t>
            </a:r>
            <a:r>
              <a:rPr lang="en-US" b="1" dirty="0"/>
              <a:t>: </a:t>
            </a:r>
            <a:r>
              <a:rPr lang="en-US" dirty="0"/>
              <a:t>It is the portion extending outwards from the core.</a:t>
            </a:r>
          </a:p>
          <a:p>
            <a:pPr algn="just"/>
            <a:r>
              <a:rPr lang="en-US" dirty="0"/>
              <a:t> It has several peculiar sugars and varies in composition between bacterial strains, conferring species-specific antigen specificity. </a:t>
            </a:r>
          </a:p>
          <a:p>
            <a:pPr algn="just"/>
            <a:r>
              <a:rPr lang="en-US" dirty="0"/>
              <a:t>It is exposed to host– immune system. </a:t>
            </a:r>
          </a:p>
          <a:p>
            <a:pPr algn="just"/>
            <a:r>
              <a:rPr lang="en-US" dirty="0"/>
              <a:t>Gram-negative bacteria may thwart host defenses by rapidly changing the nature of their O side </a:t>
            </a:r>
            <a:r>
              <a:rPr lang="en-IN" dirty="0"/>
              <a:t>chains to avoid detection.</a:t>
            </a:r>
          </a:p>
          <a:p>
            <a:pPr algn="just"/>
            <a:endParaRPr lang="en-IN" dirty="0"/>
          </a:p>
          <a:p>
            <a:pPr algn="just"/>
            <a:endParaRPr lang="en-IN" dirty="0"/>
          </a:p>
        </p:txBody>
      </p:sp>
      <p:pic>
        <p:nvPicPr>
          <p:cNvPr id="4" name="Picture 3">
            <a:extLst>
              <a:ext uri="{FF2B5EF4-FFF2-40B4-BE49-F238E27FC236}">
                <a16:creationId xmlns:a16="http://schemas.microsoft.com/office/drawing/2014/main" id="{759CC087-7251-472C-88ED-9F5D420AC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780" y="241609"/>
            <a:ext cx="5770220" cy="5993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596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FFF4F-88C0-4380-8AE1-94B84E25FD49}"/>
              </a:ext>
            </a:extLst>
          </p:cNvPr>
          <p:cNvSpPr>
            <a:spLocks noGrp="1"/>
          </p:cNvSpPr>
          <p:nvPr>
            <p:ph idx="1"/>
          </p:nvPr>
        </p:nvSpPr>
        <p:spPr>
          <a:xfrm>
            <a:off x="752912" y="-1"/>
            <a:ext cx="5541819" cy="6666807"/>
          </a:xfrm>
        </p:spPr>
        <p:txBody>
          <a:bodyPr>
            <a:normAutofit/>
          </a:bodyPr>
          <a:lstStyle/>
          <a:p>
            <a:pPr algn="just"/>
            <a:r>
              <a:rPr lang="en-IN" dirty="0"/>
              <a:t>II.) </a:t>
            </a:r>
            <a:r>
              <a:rPr lang="en-US" b="1" i="1" dirty="0"/>
              <a:t>Core oligosaccharide</a:t>
            </a:r>
            <a:r>
              <a:rPr lang="en-US" b="1" dirty="0"/>
              <a:t>: </a:t>
            </a:r>
          </a:p>
          <a:p>
            <a:pPr algn="just"/>
            <a:r>
              <a:rPr lang="en-US" dirty="0"/>
              <a:t>This is genus specific and similar in all Gram-negative bacteria. </a:t>
            </a:r>
          </a:p>
          <a:p>
            <a:pPr algn="just"/>
            <a:r>
              <a:rPr lang="en-US" dirty="0"/>
              <a:t>Lipo oligosaccharides (LOS) are smaller glycolipids. They have relatively short, branched glycans </a:t>
            </a:r>
            <a:r>
              <a:rPr lang="en-IN" dirty="0"/>
              <a:t>present in bacteria </a:t>
            </a:r>
            <a:r>
              <a:rPr lang="en-US" dirty="0"/>
              <a:t>that colonize mucosal surfaces. </a:t>
            </a:r>
          </a:p>
          <a:p>
            <a:pPr algn="just"/>
            <a:r>
              <a:rPr lang="en-US" dirty="0"/>
              <a:t>LOS is an important virulence factor. </a:t>
            </a:r>
          </a:p>
          <a:p>
            <a:pPr algn="just"/>
            <a:r>
              <a:rPr lang="en-US" dirty="0"/>
              <a:t>Epitopes identified on LOS which mimic host structures enabling organism to evade HIR</a:t>
            </a:r>
            <a:r>
              <a:rPr lang="en-IN" dirty="0"/>
              <a:t>.</a:t>
            </a:r>
          </a:p>
          <a:p>
            <a:pPr algn="just"/>
            <a:r>
              <a:rPr lang="en-IN" dirty="0"/>
              <a:t>Sialylation of the </a:t>
            </a:r>
            <a:r>
              <a:rPr lang="en-IN" i="1" dirty="0"/>
              <a:t>N</a:t>
            </a:r>
            <a:r>
              <a:rPr lang="en-IN" dirty="0"/>
              <a:t>-</a:t>
            </a:r>
            <a:r>
              <a:rPr lang="en-IN" dirty="0" err="1"/>
              <a:t>acetyllactosamine</a:t>
            </a:r>
            <a:r>
              <a:rPr lang="en-IN" dirty="0"/>
              <a:t> </a:t>
            </a:r>
            <a:r>
              <a:rPr lang="en-US" dirty="0"/>
              <a:t>residue </a:t>
            </a:r>
            <a:r>
              <a:rPr lang="en-US" i="1" dirty="0"/>
              <a:t>in vivo </a:t>
            </a:r>
            <a:r>
              <a:rPr lang="en-US" dirty="0"/>
              <a:t>provides the organism with the environmental advantages of molecular mimicry of a host antigen and the biologic masking thought to be provided by sialic acids</a:t>
            </a:r>
            <a:endParaRPr lang="en-IN" dirty="0"/>
          </a:p>
        </p:txBody>
      </p:sp>
      <p:pic>
        <p:nvPicPr>
          <p:cNvPr id="11" name="Picture 10">
            <a:extLst>
              <a:ext uri="{FF2B5EF4-FFF2-40B4-BE49-F238E27FC236}">
                <a16:creationId xmlns:a16="http://schemas.microsoft.com/office/drawing/2014/main" id="{1178F860-FE70-4792-BF67-4DDA734E9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676" y="407324"/>
            <a:ext cx="5741324" cy="5591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7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67394-E7B6-4592-878F-03484F62659D}"/>
              </a:ext>
            </a:extLst>
          </p:cNvPr>
          <p:cNvSpPr>
            <a:spLocks noGrp="1"/>
          </p:cNvSpPr>
          <p:nvPr>
            <p:ph idx="1"/>
          </p:nvPr>
        </p:nvSpPr>
        <p:spPr>
          <a:xfrm>
            <a:off x="840585" y="0"/>
            <a:ext cx="10178322" cy="6093228"/>
          </a:xfrm>
        </p:spPr>
        <p:txBody>
          <a:bodyPr>
            <a:normAutofit/>
          </a:bodyPr>
          <a:lstStyle/>
          <a:p>
            <a:pPr algn="just"/>
            <a:r>
              <a:rPr lang="en-IN" dirty="0"/>
              <a:t>III.) </a:t>
            </a:r>
            <a:r>
              <a:rPr lang="en-IN" b="1" u="sng" dirty="0"/>
              <a:t>LIPID A :</a:t>
            </a:r>
            <a:r>
              <a:rPr lang="en-IN" b="1" dirty="0"/>
              <a:t> </a:t>
            </a:r>
          </a:p>
          <a:p>
            <a:pPr algn="just"/>
            <a:r>
              <a:rPr lang="en-US" dirty="0"/>
              <a:t>Interior to the core polysaccharide.</a:t>
            </a:r>
          </a:p>
          <a:p>
            <a:pPr algn="just"/>
            <a:r>
              <a:rPr lang="en-US" dirty="0"/>
              <a:t>Is a disaccharide with multiple fatty acid tails reaching into the membrane.</a:t>
            </a:r>
          </a:p>
          <a:p>
            <a:pPr algn="just"/>
            <a:r>
              <a:rPr lang="en-IN" dirty="0"/>
              <a:t>Lipid </a:t>
            </a:r>
            <a:r>
              <a:rPr lang="en-US" dirty="0"/>
              <a:t>A is toxic to humans and is known as the gram-negative endotoxin. </a:t>
            </a:r>
          </a:p>
          <a:p>
            <a:pPr algn="just"/>
            <a:r>
              <a:rPr lang="en-US" dirty="0"/>
              <a:t>When bacterial cells are lysed by our efficiently working immune system, fragments of membrane containing lipid A are released into the circulation, </a:t>
            </a:r>
            <a:r>
              <a:rPr lang="en-IN" dirty="0"/>
              <a:t>causing fever, </a:t>
            </a:r>
            <a:r>
              <a:rPr lang="en-IN" dirty="0" err="1"/>
              <a:t>diarrhea</a:t>
            </a:r>
            <a:r>
              <a:rPr lang="en-IN" dirty="0"/>
              <a:t>.</a:t>
            </a:r>
          </a:p>
          <a:p>
            <a:pPr algn="just"/>
            <a:r>
              <a:rPr lang="en-US" dirty="0"/>
              <a:t>As a free substance, or bound up in the LPS complex, it stimulates—by binding together with the LPS binding protein (LBP) to the CD14 receptor of macrophages—the formation and secretion of cytokines that determine clinical endotoxin symptomatology. </a:t>
            </a:r>
          </a:p>
          <a:p>
            <a:pPr algn="just"/>
            <a:r>
              <a:rPr lang="en-US" dirty="0"/>
              <a:t>Interleukin 1 (IL-1) and tumor necrosis factor (TNF) induce an increased synthesis of prostaglandin E2 in the hypothalamus, thus setting the “thermostat” in the temperature control center higher, resulting in fever.</a:t>
            </a:r>
          </a:p>
          <a:p>
            <a:pPr algn="just"/>
            <a:endParaRPr lang="en-US" dirty="0"/>
          </a:p>
          <a:p>
            <a:pPr algn="just"/>
            <a:endParaRPr lang="en-US" dirty="0"/>
          </a:p>
        </p:txBody>
      </p:sp>
      <p:pic>
        <p:nvPicPr>
          <p:cNvPr id="5" name="Picture 4">
            <a:extLst>
              <a:ext uri="{FF2B5EF4-FFF2-40B4-BE49-F238E27FC236}">
                <a16:creationId xmlns:a16="http://schemas.microsoft.com/office/drawing/2014/main" id="{10755314-4CC0-4EFA-AA6C-35734A5FD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049" y="4358455"/>
            <a:ext cx="5998858" cy="2100534"/>
          </a:xfrm>
          <a:prstGeom prst="rect">
            <a:avLst/>
          </a:prstGeom>
        </p:spPr>
      </p:pic>
    </p:spTree>
    <p:extLst>
      <p:ext uri="{BB962C8B-B14F-4D97-AF65-F5344CB8AC3E}">
        <p14:creationId xmlns:p14="http://schemas.microsoft.com/office/powerpoint/2010/main" val="403026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954A1F-CB8E-48FA-B6C5-5C7FEA744D3D}"/>
              </a:ext>
            </a:extLst>
          </p:cNvPr>
          <p:cNvSpPr>
            <a:spLocks noGrp="1"/>
          </p:cNvSpPr>
          <p:nvPr>
            <p:ph idx="1"/>
          </p:nvPr>
        </p:nvSpPr>
        <p:spPr>
          <a:xfrm>
            <a:off x="1290924" y="894791"/>
            <a:ext cx="10001473" cy="4769164"/>
          </a:xfrm>
        </p:spPr>
        <p:txBody>
          <a:bodyPr>
            <a:normAutofit fontScale="85000" lnSpcReduction="10000"/>
          </a:bodyPr>
          <a:lstStyle/>
          <a:p>
            <a:pPr marL="457200" indent="-457200" algn="just">
              <a:lnSpc>
                <a:spcPct val="170000"/>
              </a:lnSpc>
              <a:buFont typeface="+mj-lt"/>
              <a:buAutoNum type="arabicParenR"/>
            </a:pPr>
            <a:r>
              <a:rPr lang="en-US" b="1" dirty="0"/>
              <a:t>Fever</a:t>
            </a:r>
            <a:r>
              <a:rPr lang="en-IN" dirty="0"/>
              <a:t>.</a:t>
            </a:r>
          </a:p>
          <a:p>
            <a:pPr marL="457200" indent="-457200" algn="just">
              <a:lnSpc>
                <a:spcPct val="170000"/>
              </a:lnSpc>
              <a:buFont typeface="+mj-lt"/>
              <a:buAutoNum type="arabicParenR"/>
            </a:pPr>
            <a:r>
              <a:rPr lang="en-US" b="1" dirty="0"/>
              <a:t>Hypotension</a:t>
            </a:r>
            <a:r>
              <a:rPr lang="en-US" dirty="0"/>
              <a:t>, shock and reduced perfusion of major organs due to vasodilatation, are brought about by bradykinin release, increased vascular permeability and </a:t>
            </a:r>
            <a:r>
              <a:rPr lang="en-IN" dirty="0"/>
              <a:t>decreased peripheral resistance. </a:t>
            </a:r>
          </a:p>
          <a:p>
            <a:pPr marL="457200" indent="-457200" algn="just">
              <a:lnSpc>
                <a:spcPct val="170000"/>
              </a:lnSpc>
              <a:buFont typeface="+mj-lt"/>
              <a:buAutoNum type="arabicParenR"/>
            </a:pPr>
            <a:r>
              <a:rPr lang="en-US" dirty="0"/>
              <a:t>Activation of the </a:t>
            </a:r>
            <a:r>
              <a:rPr lang="en-US" b="1" dirty="0"/>
              <a:t>alternative pathway of the complement cascade </a:t>
            </a:r>
            <a:r>
              <a:rPr lang="en-US" dirty="0"/>
              <a:t>results in inflammation and </a:t>
            </a:r>
            <a:r>
              <a:rPr lang="en-IN" dirty="0"/>
              <a:t>tissue damage. </a:t>
            </a:r>
          </a:p>
          <a:p>
            <a:pPr marL="457200" indent="-457200" algn="just">
              <a:lnSpc>
                <a:spcPct val="170000"/>
              </a:lnSpc>
              <a:buFont typeface="+mj-lt"/>
              <a:buAutoNum type="arabicParenR"/>
            </a:pPr>
            <a:r>
              <a:rPr lang="en-US" dirty="0"/>
              <a:t>Generalized </a:t>
            </a:r>
            <a:r>
              <a:rPr lang="en-US" b="1" dirty="0"/>
              <a:t>activation of the coagulation system </a:t>
            </a:r>
            <a:r>
              <a:rPr lang="en-US" dirty="0"/>
              <a:t>(via factor XII) leads to thrombosis and tissue ischemia.</a:t>
            </a:r>
          </a:p>
          <a:p>
            <a:pPr marL="457200" indent="-457200" algn="just">
              <a:lnSpc>
                <a:spcPct val="170000"/>
              </a:lnSpc>
              <a:buFont typeface="+mj-lt"/>
              <a:buAutoNum type="arabicParenR"/>
            </a:pPr>
            <a:r>
              <a:rPr lang="en-US" dirty="0"/>
              <a:t>There is </a:t>
            </a:r>
            <a:r>
              <a:rPr lang="en-US" b="1" dirty="0"/>
              <a:t>increased phagocytic activity </a:t>
            </a:r>
            <a:r>
              <a:rPr lang="en-US" dirty="0"/>
              <a:t>of macrophages and polyclonal B cell activation (but not T </a:t>
            </a:r>
            <a:r>
              <a:rPr lang="en-IN" dirty="0"/>
              <a:t>lymphocytes).</a:t>
            </a:r>
          </a:p>
          <a:p>
            <a:pPr marL="457200" indent="-457200" algn="just">
              <a:lnSpc>
                <a:spcPct val="170000"/>
              </a:lnSpc>
              <a:buFont typeface="+mj-lt"/>
              <a:buAutoNum type="arabicParenR"/>
            </a:pPr>
            <a:r>
              <a:rPr lang="en-US" dirty="0"/>
              <a:t>There is </a:t>
            </a:r>
            <a:r>
              <a:rPr lang="en-US" b="1" dirty="0"/>
              <a:t>increased antibody production.</a:t>
            </a:r>
            <a:endParaRPr lang="en-IN" dirty="0"/>
          </a:p>
        </p:txBody>
      </p:sp>
    </p:spTree>
    <p:extLst>
      <p:ext uri="{BB962C8B-B14F-4D97-AF65-F5344CB8AC3E}">
        <p14:creationId xmlns:p14="http://schemas.microsoft.com/office/powerpoint/2010/main" val="185324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2665-96F7-4F79-AAC8-B161FC521F5A}"/>
              </a:ext>
            </a:extLst>
          </p:cNvPr>
          <p:cNvSpPr>
            <a:spLocks noGrp="1"/>
          </p:cNvSpPr>
          <p:nvPr>
            <p:ph type="title"/>
          </p:nvPr>
        </p:nvSpPr>
        <p:spPr>
          <a:xfrm>
            <a:off x="762000" y="0"/>
            <a:ext cx="10178322" cy="1492132"/>
          </a:xfrm>
        </p:spPr>
        <p:txBody>
          <a:bodyPr/>
          <a:lstStyle/>
          <a:p>
            <a:r>
              <a:rPr lang="en-IN" b="1" dirty="0"/>
              <a:t>contents</a:t>
            </a:r>
          </a:p>
        </p:txBody>
      </p:sp>
      <p:graphicFrame>
        <p:nvGraphicFramePr>
          <p:cNvPr id="4" name="Content Placeholder 3">
            <a:extLst>
              <a:ext uri="{FF2B5EF4-FFF2-40B4-BE49-F238E27FC236}">
                <a16:creationId xmlns:a16="http://schemas.microsoft.com/office/drawing/2014/main" id="{57CA1683-F9B1-4B21-A803-48B009A86C3E}"/>
              </a:ext>
            </a:extLst>
          </p:cNvPr>
          <p:cNvGraphicFramePr>
            <a:graphicFrameLocks noGrp="1"/>
          </p:cNvGraphicFramePr>
          <p:nvPr>
            <p:ph idx="1"/>
            <p:extLst>
              <p:ext uri="{D42A27DB-BD31-4B8C-83A1-F6EECF244321}">
                <p14:modId xmlns:p14="http://schemas.microsoft.com/office/powerpoint/2010/main" val="2305724773"/>
              </p:ext>
            </p:extLst>
          </p:nvPr>
        </p:nvGraphicFramePr>
        <p:xfrm>
          <a:off x="0" y="649056"/>
          <a:ext cx="12126897" cy="6208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33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84EE-B43E-4EC3-AEB3-508C1F0DDD23}"/>
              </a:ext>
            </a:extLst>
          </p:cNvPr>
          <p:cNvSpPr>
            <a:spLocks noGrp="1"/>
          </p:cNvSpPr>
          <p:nvPr>
            <p:ph type="title"/>
          </p:nvPr>
        </p:nvSpPr>
        <p:spPr/>
        <p:txBody>
          <a:bodyPr/>
          <a:lstStyle/>
          <a:p>
            <a:r>
              <a:rPr lang="en-IN" dirty="0"/>
              <a:t>EXOTOXINS</a:t>
            </a:r>
          </a:p>
        </p:txBody>
      </p:sp>
      <p:sp>
        <p:nvSpPr>
          <p:cNvPr id="3" name="Content Placeholder 2">
            <a:extLst>
              <a:ext uri="{FF2B5EF4-FFF2-40B4-BE49-F238E27FC236}">
                <a16:creationId xmlns:a16="http://schemas.microsoft.com/office/drawing/2014/main" id="{892F63F4-A56B-4FDB-B402-C5A85A0146D8}"/>
              </a:ext>
            </a:extLst>
          </p:cNvPr>
          <p:cNvSpPr>
            <a:spLocks noGrp="1"/>
          </p:cNvSpPr>
          <p:nvPr>
            <p:ph idx="1"/>
          </p:nvPr>
        </p:nvSpPr>
        <p:spPr>
          <a:xfrm>
            <a:off x="1251678" y="2882024"/>
            <a:ext cx="10178322" cy="3593591"/>
          </a:xfrm>
        </p:spPr>
        <p:txBody>
          <a:bodyPr>
            <a:normAutofit/>
          </a:bodyPr>
          <a:lstStyle/>
          <a:p>
            <a:r>
              <a:rPr lang="en-US" dirty="0"/>
              <a:t>Exotoxins are proteins that are released by both gram-positive and gram-negative bacteria.</a:t>
            </a:r>
            <a:endParaRPr lang="en-IN" dirty="0"/>
          </a:p>
          <a:p>
            <a:r>
              <a:rPr lang="en-IN" dirty="0"/>
              <a:t>Exotoxins are </a:t>
            </a:r>
            <a:r>
              <a:rPr lang="en-US" dirty="0"/>
              <a:t>released by most of the major gram-positives.</a:t>
            </a:r>
          </a:p>
          <a:p>
            <a:r>
              <a:rPr lang="en-IN" dirty="0"/>
              <a:t>Exotoxins </a:t>
            </a:r>
            <a:r>
              <a:rPr lang="en-US" dirty="0"/>
              <a:t>in particular can cause disease in distant parts of the body as a result of diffusion or carriage of the toxin via systemic routes (e.g. tetanus bacillus infecting a lesion in the foot produces an exotoxin, which causes ‘lockjaw’ or spasm of masseter muscles on the face).</a:t>
            </a:r>
          </a:p>
          <a:p>
            <a:r>
              <a:rPr lang="en-US" dirty="0"/>
              <a:t>They are polypeptides &amp; highly toxic.</a:t>
            </a:r>
          </a:p>
        </p:txBody>
      </p:sp>
      <p:pic>
        <p:nvPicPr>
          <p:cNvPr id="5" name="Picture 4">
            <a:extLst>
              <a:ext uri="{FF2B5EF4-FFF2-40B4-BE49-F238E27FC236}">
                <a16:creationId xmlns:a16="http://schemas.microsoft.com/office/drawing/2014/main" id="{22592085-0899-47B4-A76B-020564417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935" y="382385"/>
            <a:ext cx="5715000" cy="2228850"/>
          </a:xfrm>
          <a:prstGeom prst="snip2DiagRect">
            <a:avLst/>
          </a:prstGeom>
          <a:solidFill>
            <a:srgbClr val="FFFFFF">
              <a:shade val="85000"/>
            </a:srgbClr>
          </a:solidFill>
          <a:ln w="88900" cap="sq">
            <a:solidFill>
              <a:srgbClr val="FFFFFF"/>
            </a:solidFill>
            <a:miter lim="800000"/>
          </a:ln>
          <a:effectLst>
            <a:outerShdw blurRad="304800" sx="101000" sy="101000" algn="tl" rotWithShape="0">
              <a:srgbClr val="000000">
                <a:alpha val="45000"/>
              </a:srgbClr>
            </a:outerShdw>
            <a:reflection stA="45000" endPos="0" dist="50800" dir="5400000" sy="-100000" algn="bl" rotWithShape="0"/>
          </a:effectLst>
          <a:scene3d>
            <a:camera prst="orthographicFront"/>
            <a:lightRig rig="brightRoom" dir="t"/>
          </a:scene3d>
          <a:sp3d contourW="82550" prstMaterial="flat">
            <a:bevelT w="177800" h="349250"/>
            <a:bevelB w="0" h="0"/>
            <a:contourClr>
              <a:srgbClr val="FFFFFF"/>
            </a:contourClr>
          </a:sp3d>
        </p:spPr>
      </p:pic>
    </p:spTree>
    <p:extLst>
      <p:ext uri="{BB962C8B-B14F-4D97-AF65-F5344CB8AC3E}">
        <p14:creationId xmlns:p14="http://schemas.microsoft.com/office/powerpoint/2010/main" val="260899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5B276-1F0C-479A-9C0C-CABDB6B9698E}"/>
              </a:ext>
            </a:extLst>
          </p:cNvPr>
          <p:cNvSpPr>
            <a:spLocks noGrp="1"/>
          </p:cNvSpPr>
          <p:nvPr>
            <p:ph idx="1"/>
          </p:nvPr>
        </p:nvSpPr>
        <p:spPr>
          <a:xfrm>
            <a:off x="887694" y="648070"/>
            <a:ext cx="10892974" cy="6285390"/>
          </a:xfrm>
        </p:spPr>
        <p:txBody>
          <a:bodyPr/>
          <a:lstStyle/>
          <a:p>
            <a:r>
              <a:rPr lang="en-US" dirty="0"/>
              <a:t>Bacterial exotoxins can be broadly categorized as:</a:t>
            </a:r>
          </a:p>
          <a:p>
            <a:pPr marL="457200" indent="-457200">
              <a:buFont typeface="+mj-lt"/>
              <a:buAutoNum type="arabicPeriod"/>
            </a:pPr>
            <a:r>
              <a:rPr lang="en-IN" dirty="0"/>
              <a:t> Neurotoxins</a:t>
            </a:r>
          </a:p>
          <a:p>
            <a:pPr marL="457200" indent="-457200">
              <a:buFont typeface="+mj-lt"/>
              <a:buAutoNum type="arabicPeriod"/>
            </a:pPr>
            <a:r>
              <a:rPr lang="en-IN" dirty="0"/>
              <a:t> Enterotoxins</a:t>
            </a:r>
          </a:p>
          <a:p>
            <a:pPr marL="457200" indent="-457200">
              <a:buFont typeface="+mj-lt"/>
              <a:buAutoNum type="arabicPeriod"/>
            </a:pPr>
            <a:r>
              <a:rPr lang="en-IN" dirty="0"/>
              <a:t> Miscellaneous exotoxins</a:t>
            </a:r>
          </a:p>
          <a:p>
            <a:pPr marL="457200" indent="-457200">
              <a:buFont typeface="+mj-lt"/>
              <a:buAutoNum type="arabicPeriod"/>
            </a:pPr>
            <a:endParaRPr lang="en-IN" dirty="0"/>
          </a:p>
          <a:p>
            <a:r>
              <a:rPr lang="en-US" b="1" dirty="0"/>
              <a:t>NEUROTOXINS</a:t>
            </a:r>
            <a:r>
              <a:rPr lang="en-US" dirty="0"/>
              <a:t> are exotoxins that act on the nerves or </a:t>
            </a:r>
            <a:r>
              <a:rPr lang="en-IN" dirty="0"/>
              <a:t>motor endplates to cause paralysis.  Tetanus toxin and botulinum toxin.</a:t>
            </a:r>
          </a:p>
          <a:p>
            <a:r>
              <a:rPr lang="en-US" b="1" dirty="0"/>
              <a:t>ENTEROTOXINS</a:t>
            </a:r>
            <a:r>
              <a:rPr lang="en-US" dirty="0"/>
              <a:t> are exotoxins that act on the gastrointestinal </a:t>
            </a:r>
            <a:r>
              <a:rPr lang="en-IN" dirty="0"/>
              <a:t>(GI ) tract to cause diarrhoea. Enterotoxins inhibit NaCl resorption, activate NaCl secretion, or </a:t>
            </a:r>
            <a:r>
              <a:rPr lang="en-US" dirty="0"/>
              <a:t>kill intestinal epithelial cells. The common end result is the osmotic pull of fluid into the intestine , which </a:t>
            </a:r>
            <a:r>
              <a:rPr lang="en-IN" dirty="0"/>
              <a:t>causes diarrhoea. (</a:t>
            </a:r>
            <a:r>
              <a:rPr lang="en-IN" i="1" dirty="0" err="1"/>
              <a:t>E.Coli</a:t>
            </a:r>
            <a:r>
              <a:rPr lang="en-IN" i="1" dirty="0"/>
              <a:t>)</a:t>
            </a:r>
          </a:p>
          <a:p>
            <a:r>
              <a:rPr lang="en-US" b="1" dirty="0"/>
              <a:t>MISCELLANEOUS EXOTOXINS </a:t>
            </a:r>
            <a:r>
              <a:rPr lang="en-US" dirty="0"/>
              <a:t>which are the principle virulence factors for many bacteria, can cause disease unique to the individual bacterium. </a:t>
            </a:r>
            <a:r>
              <a:rPr lang="en-US" i="1" dirty="0" err="1"/>
              <a:t>C.Welchii</a:t>
            </a:r>
            <a:r>
              <a:rPr lang="en-US" i="1" dirty="0"/>
              <a:t> = </a:t>
            </a:r>
            <a:r>
              <a:rPr lang="en-US" dirty="0"/>
              <a:t>gas gangrene.</a:t>
            </a:r>
            <a:endParaRPr lang="en-IN" dirty="0"/>
          </a:p>
        </p:txBody>
      </p:sp>
    </p:spTree>
    <p:extLst>
      <p:ext uri="{BB962C8B-B14F-4D97-AF65-F5344CB8AC3E}">
        <p14:creationId xmlns:p14="http://schemas.microsoft.com/office/powerpoint/2010/main" val="365696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6CD84A-1ACA-4D3C-9D60-416E8669C64A}"/>
              </a:ext>
            </a:extLst>
          </p:cNvPr>
          <p:cNvSpPr>
            <a:spLocks noGrp="1"/>
          </p:cNvSpPr>
          <p:nvPr>
            <p:ph idx="1"/>
          </p:nvPr>
        </p:nvSpPr>
        <p:spPr>
          <a:xfrm>
            <a:off x="887413" y="0"/>
            <a:ext cx="10999787" cy="5619750"/>
          </a:xfrm>
        </p:spPr>
        <p:txBody>
          <a:bodyPr>
            <a:normAutofit/>
          </a:bodyPr>
          <a:lstStyle/>
          <a:p>
            <a:r>
              <a:rPr lang="en-US" dirty="0"/>
              <a:t>Periodontal pathogens generally do not potent exotoxins, the exception being </a:t>
            </a:r>
            <a:r>
              <a:rPr lang="en-US" i="1" dirty="0"/>
              <a:t>A. actinomycetemcomitans</a:t>
            </a:r>
            <a:r>
              <a:rPr lang="en-US" dirty="0"/>
              <a:t>, which produces a leukotoxin </a:t>
            </a:r>
            <a:r>
              <a:rPr lang="en-IN" dirty="0"/>
              <a:t>(</a:t>
            </a:r>
            <a:r>
              <a:rPr lang="en-IN" dirty="0" err="1"/>
              <a:t>LtxA</a:t>
            </a:r>
            <a:r>
              <a:rPr lang="en-IN" dirty="0"/>
              <a:t>)</a:t>
            </a:r>
            <a:r>
              <a:rPr lang="en-US" dirty="0"/>
              <a:t> and a </a:t>
            </a:r>
            <a:r>
              <a:rPr lang="en-US" dirty="0" err="1"/>
              <a:t>cytolethal</a:t>
            </a:r>
            <a:r>
              <a:rPr lang="en-US" dirty="0"/>
              <a:t> </a:t>
            </a:r>
            <a:r>
              <a:rPr lang="en-IN" dirty="0"/>
              <a:t>distending toxin (Cdt).</a:t>
            </a:r>
          </a:p>
          <a:p>
            <a:r>
              <a:rPr lang="en-IN" b="1" u="sng" dirty="0"/>
              <a:t>LEUKOTOXIN </a:t>
            </a:r>
            <a:r>
              <a:rPr lang="en-IN" b="1" dirty="0"/>
              <a:t>= </a:t>
            </a:r>
            <a:r>
              <a:rPr lang="en-US" dirty="0"/>
              <a:t>Leukotoxin (</a:t>
            </a:r>
            <a:r>
              <a:rPr lang="en-US" dirty="0" err="1"/>
              <a:t>LtxA</a:t>
            </a:r>
            <a:r>
              <a:rPr lang="en-US" dirty="0"/>
              <a:t>) is a member of the pore-forming </a:t>
            </a:r>
            <a:r>
              <a:rPr lang="en-US" dirty="0" err="1"/>
              <a:t>cytolethal</a:t>
            </a:r>
            <a:r>
              <a:rPr lang="en-US" dirty="0"/>
              <a:t> toxins. </a:t>
            </a:r>
          </a:p>
          <a:p>
            <a:r>
              <a:rPr lang="en-US" dirty="0"/>
              <a:t>Leukotoxin binds to leukocyte function antigen 1 (LFA-1) on the surface of monocytes, neutrophils, and a subset of lymphocytes.</a:t>
            </a:r>
          </a:p>
          <a:p>
            <a:r>
              <a:rPr lang="en-US" dirty="0"/>
              <a:t>The action of the toxin causes a pore to form in the host cell membrane, and cell death can result from interference with osmotic homeostasis or through an apoptotic effect. </a:t>
            </a:r>
          </a:p>
          <a:p>
            <a:r>
              <a:rPr lang="en-US" i="1" dirty="0"/>
              <a:t>A. actinomycetemcomitans </a:t>
            </a:r>
            <a:r>
              <a:rPr lang="en-US" dirty="0"/>
              <a:t>strains that produce high  levels of leukotoxin are more often associated with severe disease than minimally leukotoxic strains, and antibodies to the toxin correlate with reduced attachment loss in patients with early-onset periodontitis.</a:t>
            </a:r>
            <a:endParaRPr lang="en-IN" b="1" dirty="0"/>
          </a:p>
        </p:txBody>
      </p:sp>
      <p:pic>
        <p:nvPicPr>
          <p:cNvPr id="7" name="Picture 6">
            <a:extLst>
              <a:ext uri="{FF2B5EF4-FFF2-40B4-BE49-F238E27FC236}">
                <a16:creationId xmlns:a16="http://schemas.microsoft.com/office/drawing/2014/main" id="{B4D7C46D-55AC-4C4E-8049-12493267D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19" y="3754540"/>
            <a:ext cx="7004481" cy="3103460"/>
          </a:xfrm>
          <a:prstGeom prst="rect">
            <a:avLst/>
          </a:prstGeom>
        </p:spPr>
      </p:pic>
    </p:spTree>
    <p:extLst>
      <p:ext uri="{BB962C8B-B14F-4D97-AF65-F5344CB8AC3E}">
        <p14:creationId xmlns:p14="http://schemas.microsoft.com/office/powerpoint/2010/main" val="1952360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6893-23B1-41A7-B43C-D1530671FE62}"/>
              </a:ext>
            </a:extLst>
          </p:cNvPr>
          <p:cNvSpPr>
            <a:spLocks noGrp="1"/>
          </p:cNvSpPr>
          <p:nvPr>
            <p:ph type="title"/>
          </p:nvPr>
        </p:nvSpPr>
        <p:spPr/>
        <p:txBody>
          <a:bodyPr/>
          <a:lstStyle/>
          <a:p>
            <a:r>
              <a:rPr lang="en-IN" dirty="0" err="1"/>
              <a:t>Cytolethal</a:t>
            </a:r>
            <a:r>
              <a:rPr lang="en-IN" dirty="0"/>
              <a:t> Distending Toxin</a:t>
            </a:r>
          </a:p>
        </p:txBody>
      </p:sp>
      <p:sp>
        <p:nvSpPr>
          <p:cNvPr id="3" name="Content Placeholder 2">
            <a:extLst>
              <a:ext uri="{FF2B5EF4-FFF2-40B4-BE49-F238E27FC236}">
                <a16:creationId xmlns:a16="http://schemas.microsoft.com/office/drawing/2014/main" id="{B7BD29DE-BC05-45CE-B302-A644B21FE1DF}"/>
              </a:ext>
            </a:extLst>
          </p:cNvPr>
          <p:cNvSpPr>
            <a:spLocks noGrp="1"/>
          </p:cNvSpPr>
          <p:nvPr>
            <p:ph idx="1"/>
          </p:nvPr>
        </p:nvSpPr>
        <p:spPr>
          <a:xfrm>
            <a:off x="1251678" y="1632204"/>
            <a:ext cx="10178322" cy="3593591"/>
          </a:xfrm>
        </p:spPr>
        <p:txBody>
          <a:bodyPr>
            <a:normAutofit/>
          </a:bodyPr>
          <a:lstStyle/>
          <a:p>
            <a:r>
              <a:rPr lang="en-IN" dirty="0"/>
              <a:t>Cdt is a heterotrimer comprised of subunits </a:t>
            </a:r>
            <a:r>
              <a:rPr lang="en-IN" dirty="0" err="1"/>
              <a:t>CdtA</a:t>
            </a:r>
            <a:r>
              <a:rPr lang="en-IN" dirty="0"/>
              <a:t>, </a:t>
            </a:r>
            <a:r>
              <a:rPr lang="en-US" dirty="0" err="1"/>
              <a:t>CdtB</a:t>
            </a:r>
            <a:r>
              <a:rPr lang="en-US" dirty="0"/>
              <a:t>, and </a:t>
            </a:r>
            <a:r>
              <a:rPr lang="en-US" dirty="0" err="1"/>
              <a:t>CdtC</a:t>
            </a:r>
            <a:r>
              <a:rPr lang="en-US" dirty="0"/>
              <a:t>. </a:t>
            </a:r>
          </a:p>
          <a:p>
            <a:r>
              <a:rPr lang="en-US" dirty="0"/>
              <a:t>The </a:t>
            </a:r>
            <a:r>
              <a:rPr lang="en-US" dirty="0" err="1"/>
              <a:t>CdtB</a:t>
            </a:r>
            <a:r>
              <a:rPr lang="en-US" dirty="0"/>
              <a:t> protein is the active subunit and possesses the DNase activity.</a:t>
            </a:r>
            <a:endParaRPr lang="en-US" i="1" dirty="0"/>
          </a:p>
          <a:p>
            <a:r>
              <a:rPr lang="en-US" i="1" dirty="0"/>
              <a:t>A. actinomycetemcomitans </a:t>
            </a:r>
            <a:r>
              <a:rPr lang="en-US" dirty="0" err="1"/>
              <a:t>Cdt</a:t>
            </a:r>
            <a:r>
              <a:rPr lang="en-US" dirty="0"/>
              <a:t> is a DNase that induces cell cycle arrest, is followed by arrest of proliferating lymphocytes, as well as eukaryotic cell distension.</a:t>
            </a:r>
          </a:p>
          <a:p>
            <a:r>
              <a:rPr lang="en-US" dirty="0" err="1"/>
              <a:t>Cdt</a:t>
            </a:r>
            <a:r>
              <a:rPr lang="en-US" dirty="0"/>
              <a:t> shows activity against a variety of cell types including epithelial cells, fibroblasts, and </a:t>
            </a:r>
            <a:r>
              <a:rPr lang="en-IN" dirty="0"/>
              <a:t>lymphocytes. </a:t>
            </a:r>
            <a:endParaRPr lang="en-US" dirty="0"/>
          </a:p>
          <a:p>
            <a:r>
              <a:rPr lang="en-US" i="1" dirty="0"/>
              <a:t>A. actinomycetemcomitans s</a:t>
            </a:r>
            <a:r>
              <a:rPr lang="en-US" dirty="0"/>
              <a:t>trains that possess it are more frequently isolated from patients diagnosed with localized aggressive periodontitis.</a:t>
            </a:r>
            <a:endParaRPr lang="en-IN" dirty="0"/>
          </a:p>
        </p:txBody>
      </p:sp>
    </p:spTree>
    <p:extLst>
      <p:ext uri="{BB962C8B-B14F-4D97-AF65-F5344CB8AC3E}">
        <p14:creationId xmlns:p14="http://schemas.microsoft.com/office/powerpoint/2010/main" val="90158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072F-E3D2-411D-8EE9-EC627230910A}"/>
              </a:ext>
            </a:extLst>
          </p:cNvPr>
          <p:cNvSpPr>
            <a:spLocks noGrp="1"/>
          </p:cNvSpPr>
          <p:nvPr>
            <p:ph type="title"/>
          </p:nvPr>
        </p:nvSpPr>
        <p:spPr/>
        <p:txBody>
          <a:bodyPr/>
          <a:lstStyle/>
          <a:p>
            <a:r>
              <a:rPr lang="en-IN" dirty="0"/>
              <a:t>enzymes</a:t>
            </a:r>
          </a:p>
        </p:txBody>
      </p:sp>
      <p:sp>
        <p:nvSpPr>
          <p:cNvPr id="3" name="Content Placeholder 2">
            <a:extLst>
              <a:ext uri="{FF2B5EF4-FFF2-40B4-BE49-F238E27FC236}">
                <a16:creationId xmlns:a16="http://schemas.microsoft.com/office/drawing/2014/main" id="{84C5018A-B1CE-4D10-9B70-570E4F7230A9}"/>
              </a:ext>
            </a:extLst>
          </p:cNvPr>
          <p:cNvSpPr>
            <a:spLocks noGrp="1"/>
          </p:cNvSpPr>
          <p:nvPr>
            <p:ph idx="1"/>
          </p:nvPr>
        </p:nvSpPr>
        <p:spPr>
          <a:xfrm>
            <a:off x="1251678" y="1389893"/>
            <a:ext cx="10178322" cy="4913253"/>
          </a:xfrm>
        </p:spPr>
        <p:txBody>
          <a:bodyPr/>
          <a:lstStyle/>
          <a:p>
            <a:r>
              <a:rPr lang="en-IN" dirty="0"/>
              <a:t>Many species of bacteria produce enzymes which play an important role in the infectious process.</a:t>
            </a:r>
          </a:p>
        </p:txBody>
      </p:sp>
      <p:graphicFrame>
        <p:nvGraphicFramePr>
          <p:cNvPr id="4" name="Diagram 3">
            <a:extLst>
              <a:ext uri="{FF2B5EF4-FFF2-40B4-BE49-F238E27FC236}">
                <a16:creationId xmlns:a16="http://schemas.microsoft.com/office/drawing/2014/main" id="{2AD293AF-4D3C-42AB-B222-91F943F165BC}"/>
              </a:ext>
            </a:extLst>
          </p:cNvPr>
          <p:cNvGraphicFramePr/>
          <p:nvPr>
            <p:extLst>
              <p:ext uri="{D42A27DB-BD31-4B8C-83A1-F6EECF244321}">
                <p14:modId xmlns:p14="http://schemas.microsoft.com/office/powerpoint/2010/main" val="736696157"/>
              </p:ext>
            </p:extLst>
          </p:nvPr>
        </p:nvGraphicFramePr>
        <p:xfrm>
          <a:off x="959659" y="2277687"/>
          <a:ext cx="10619970" cy="458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99F1-0AD8-4EFB-8990-1D2E667B3AC3}"/>
              </a:ext>
            </a:extLst>
          </p:cNvPr>
          <p:cNvSpPr>
            <a:spLocks noGrp="1"/>
          </p:cNvSpPr>
          <p:nvPr>
            <p:ph type="title"/>
          </p:nvPr>
        </p:nvSpPr>
        <p:spPr/>
        <p:txBody>
          <a:bodyPr/>
          <a:lstStyle/>
          <a:p>
            <a:endParaRPr lang="en-IN"/>
          </a:p>
        </p:txBody>
      </p:sp>
      <p:graphicFrame>
        <p:nvGraphicFramePr>
          <p:cNvPr id="5" name="Content Placeholder 4">
            <a:extLst>
              <a:ext uri="{FF2B5EF4-FFF2-40B4-BE49-F238E27FC236}">
                <a16:creationId xmlns:a16="http://schemas.microsoft.com/office/drawing/2014/main" id="{875F770B-506C-42D5-8C8D-58BF3BC22CD7}"/>
              </a:ext>
            </a:extLst>
          </p:cNvPr>
          <p:cNvGraphicFramePr>
            <a:graphicFrameLocks noGrp="1"/>
          </p:cNvGraphicFramePr>
          <p:nvPr>
            <p:ph idx="1"/>
            <p:extLst>
              <p:ext uri="{D42A27DB-BD31-4B8C-83A1-F6EECF244321}">
                <p14:modId xmlns:p14="http://schemas.microsoft.com/office/powerpoint/2010/main" val="1797810058"/>
              </p:ext>
            </p:extLst>
          </p:nvPr>
        </p:nvGraphicFramePr>
        <p:xfrm>
          <a:off x="1251678" y="1779104"/>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09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CC63-316E-4BFE-8A60-8216C88ABE1A}"/>
              </a:ext>
            </a:extLst>
          </p:cNvPr>
          <p:cNvSpPr>
            <a:spLocks noGrp="1"/>
          </p:cNvSpPr>
          <p:nvPr>
            <p:ph type="title"/>
          </p:nvPr>
        </p:nvSpPr>
        <p:spPr/>
        <p:txBody>
          <a:bodyPr/>
          <a:lstStyle/>
          <a:p>
            <a:r>
              <a:rPr lang="en-US" dirty="0"/>
              <a:t>VIRULENCE FACTORS OF PERIODONTAL PATHOGENS</a:t>
            </a:r>
            <a:endParaRPr lang="en-IN" dirty="0"/>
          </a:p>
        </p:txBody>
      </p:sp>
      <p:sp>
        <p:nvSpPr>
          <p:cNvPr id="3" name="Content Placeholder 2">
            <a:extLst>
              <a:ext uri="{FF2B5EF4-FFF2-40B4-BE49-F238E27FC236}">
                <a16:creationId xmlns:a16="http://schemas.microsoft.com/office/drawing/2014/main" id="{57F16B20-80D6-4EF7-98A3-1B4A80A6C113}"/>
              </a:ext>
            </a:extLst>
          </p:cNvPr>
          <p:cNvSpPr>
            <a:spLocks noGrp="1"/>
          </p:cNvSpPr>
          <p:nvPr>
            <p:ph sz="quarter" idx="13"/>
          </p:nvPr>
        </p:nvSpPr>
        <p:spPr/>
        <p:txBody>
          <a:bodyPr/>
          <a:lstStyle/>
          <a:p>
            <a:pPr>
              <a:buFont typeface="Wingdings" panose="05000000000000000000" pitchFamily="2" charset="2"/>
              <a:buChar char="v"/>
            </a:pPr>
            <a:r>
              <a:rPr lang="en-IN" dirty="0"/>
              <a:t>P. </a:t>
            </a:r>
            <a:r>
              <a:rPr lang="en-IN" dirty="0" err="1"/>
              <a:t>Gingivilis</a:t>
            </a:r>
            <a:endParaRPr lang="en-IN" dirty="0"/>
          </a:p>
          <a:p>
            <a:pPr>
              <a:buFont typeface="Wingdings" panose="05000000000000000000" pitchFamily="2" charset="2"/>
              <a:buChar char="v"/>
            </a:pPr>
            <a:r>
              <a:rPr lang="en-IN" dirty="0" err="1"/>
              <a:t>Actinobacillus</a:t>
            </a:r>
            <a:r>
              <a:rPr lang="en-IN" dirty="0"/>
              <a:t> </a:t>
            </a:r>
            <a:r>
              <a:rPr lang="en-IN" dirty="0" err="1"/>
              <a:t>Actinomycetum</a:t>
            </a:r>
            <a:r>
              <a:rPr lang="en-IN" dirty="0"/>
              <a:t> </a:t>
            </a:r>
            <a:r>
              <a:rPr lang="en-IN" dirty="0" err="1"/>
              <a:t>Comitans</a:t>
            </a:r>
            <a:endParaRPr lang="en-IN" dirty="0"/>
          </a:p>
          <a:p>
            <a:pPr>
              <a:buFont typeface="Wingdings" panose="05000000000000000000" pitchFamily="2" charset="2"/>
              <a:buChar char="v"/>
            </a:pPr>
            <a:r>
              <a:rPr lang="en-IN" dirty="0"/>
              <a:t>Treponema </a:t>
            </a:r>
            <a:r>
              <a:rPr lang="en-IN" dirty="0" err="1"/>
              <a:t>Denticola</a:t>
            </a:r>
            <a:endParaRPr lang="en-IN" dirty="0"/>
          </a:p>
          <a:p>
            <a:pPr>
              <a:buFont typeface="Wingdings" panose="05000000000000000000" pitchFamily="2" charset="2"/>
              <a:buChar char="v"/>
            </a:pPr>
            <a:r>
              <a:rPr lang="en-IN" dirty="0"/>
              <a:t>T. Forsythia</a:t>
            </a:r>
          </a:p>
        </p:txBody>
      </p:sp>
    </p:spTree>
    <p:extLst>
      <p:ext uri="{BB962C8B-B14F-4D97-AF65-F5344CB8AC3E}">
        <p14:creationId xmlns:p14="http://schemas.microsoft.com/office/powerpoint/2010/main" val="190731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4D0A-109F-4CC1-9AEF-B9856288BA77}"/>
              </a:ext>
            </a:extLst>
          </p:cNvPr>
          <p:cNvSpPr>
            <a:spLocks noGrp="1"/>
          </p:cNvSpPr>
          <p:nvPr>
            <p:ph type="title"/>
          </p:nvPr>
        </p:nvSpPr>
        <p:spPr/>
        <p:txBody>
          <a:bodyPr/>
          <a:lstStyle/>
          <a:p>
            <a:r>
              <a:rPr lang="en-IN" dirty="0"/>
              <a:t>PORPHYROMONAS GINGIVALIS</a:t>
            </a:r>
          </a:p>
        </p:txBody>
      </p:sp>
      <p:sp>
        <p:nvSpPr>
          <p:cNvPr id="3" name="Content Placeholder 2">
            <a:extLst>
              <a:ext uri="{FF2B5EF4-FFF2-40B4-BE49-F238E27FC236}">
                <a16:creationId xmlns:a16="http://schemas.microsoft.com/office/drawing/2014/main" id="{BCC2D46E-17CD-41C1-A331-FCAC18F0308F}"/>
              </a:ext>
            </a:extLst>
          </p:cNvPr>
          <p:cNvSpPr>
            <a:spLocks noGrp="1"/>
          </p:cNvSpPr>
          <p:nvPr>
            <p:ph sz="quarter" idx="13"/>
          </p:nvPr>
        </p:nvSpPr>
        <p:spPr>
          <a:xfrm>
            <a:off x="914087" y="1716946"/>
            <a:ext cx="10363826" cy="4758669"/>
          </a:xfrm>
        </p:spPr>
        <p:txBody>
          <a:bodyPr>
            <a:normAutofit/>
          </a:bodyPr>
          <a:lstStyle/>
          <a:p>
            <a:r>
              <a:rPr lang="it-IT" dirty="0"/>
              <a:t>A gram-negative, non-spore forming, non-motile, </a:t>
            </a:r>
            <a:r>
              <a:rPr lang="en-IN" dirty="0" err="1"/>
              <a:t>asaccharolytic</a:t>
            </a:r>
            <a:r>
              <a:rPr lang="en-IN" dirty="0"/>
              <a:t>, obligate anaerobic coccobacillus.</a:t>
            </a:r>
          </a:p>
          <a:p>
            <a:endParaRPr lang="en-IN" dirty="0"/>
          </a:p>
          <a:p>
            <a:pPr marL="457200" indent="-457200">
              <a:buFont typeface="+mj-lt"/>
              <a:buAutoNum type="arabicPeriod"/>
            </a:pPr>
            <a:r>
              <a:rPr lang="en-IN" dirty="0"/>
              <a:t>Capsule</a:t>
            </a:r>
          </a:p>
          <a:p>
            <a:pPr marL="457200" indent="-457200">
              <a:buFont typeface="+mj-lt"/>
              <a:buAutoNum type="arabicPeriod"/>
            </a:pPr>
            <a:r>
              <a:rPr lang="en-IN" dirty="0"/>
              <a:t>Lipopolysaccharide</a:t>
            </a:r>
          </a:p>
          <a:p>
            <a:pPr marL="457200" indent="-457200">
              <a:buFont typeface="+mj-lt"/>
              <a:buAutoNum type="arabicPeriod"/>
            </a:pPr>
            <a:r>
              <a:rPr lang="en-IN" dirty="0"/>
              <a:t>Fimbriae</a:t>
            </a:r>
          </a:p>
          <a:p>
            <a:pPr marL="457200" indent="-457200">
              <a:buFont typeface="+mj-lt"/>
              <a:buAutoNum type="arabicPeriod"/>
            </a:pPr>
            <a:r>
              <a:rPr lang="en-IN" dirty="0"/>
              <a:t>Heat shock protein</a:t>
            </a:r>
          </a:p>
          <a:p>
            <a:pPr marL="457200" indent="-457200">
              <a:buFont typeface="+mj-lt"/>
              <a:buAutoNum type="arabicPeriod"/>
            </a:pPr>
            <a:r>
              <a:rPr lang="en-IN" dirty="0"/>
              <a:t>Haemagglutinins</a:t>
            </a:r>
          </a:p>
          <a:p>
            <a:endParaRPr lang="en-IN" dirty="0"/>
          </a:p>
        </p:txBody>
      </p:sp>
      <p:pic>
        <p:nvPicPr>
          <p:cNvPr id="7" name="Picture 6">
            <a:extLst>
              <a:ext uri="{FF2B5EF4-FFF2-40B4-BE49-F238E27FC236}">
                <a16:creationId xmlns:a16="http://schemas.microsoft.com/office/drawing/2014/main" id="{0EDB941C-5119-44C8-9FB6-0DE356F4C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700" y="2537534"/>
            <a:ext cx="44450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876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D9A8EB5-1EF2-4153-9086-FEB4515B036B}"/>
              </a:ext>
            </a:extLst>
          </p:cNvPr>
          <p:cNvGraphicFramePr>
            <a:graphicFrameLocks noGrp="1"/>
          </p:cNvGraphicFramePr>
          <p:nvPr>
            <p:ph sz="quarter" idx="13"/>
            <p:extLst>
              <p:ext uri="{D42A27DB-BD31-4B8C-83A1-F6EECF244321}">
                <p14:modId xmlns:p14="http://schemas.microsoft.com/office/powerpoint/2010/main" val="3577368598"/>
              </p:ext>
            </p:extLst>
          </p:nvPr>
        </p:nvGraphicFramePr>
        <p:xfrm>
          <a:off x="1207363" y="171275"/>
          <a:ext cx="10235954" cy="4211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0DEDDBEC-BB6E-4EC3-A70B-E78ED7DC1045}"/>
              </a:ext>
            </a:extLst>
          </p:cNvPr>
          <p:cNvGraphicFramePr/>
          <p:nvPr>
            <p:extLst>
              <p:ext uri="{D42A27DB-BD31-4B8C-83A1-F6EECF244321}">
                <p14:modId xmlns:p14="http://schemas.microsoft.com/office/powerpoint/2010/main" val="3854103642"/>
              </p:ext>
            </p:extLst>
          </p:nvPr>
        </p:nvGraphicFramePr>
        <p:xfrm>
          <a:off x="2191022" y="4567561"/>
          <a:ext cx="8424939" cy="2119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194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7A9F-E8FB-47E7-8D0C-F7303CB20D47}"/>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8B5E7F2E-8792-4E39-9D21-64BDC116A3DC}"/>
              </a:ext>
            </a:extLst>
          </p:cNvPr>
          <p:cNvGraphicFramePr>
            <a:graphicFrameLocks noGrp="1"/>
          </p:cNvGraphicFramePr>
          <p:nvPr>
            <p:ph sz="quarter" idx="13"/>
            <p:extLst>
              <p:ext uri="{D42A27DB-BD31-4B8C-83A1-F6EECF244321}">
                <p14:modId xmlns:p14="http://schemas.microsoft.com/office/powerpoint/2010/main" val="1551938015"/>
              </p:ext>
            </p:extLst>
          </p:nvPr>
        </p:nvGraphicFramePr>
        <p:xfrm>
          <a:off x="71021" y="0"/>
          <a:ext cx="12002609" cy="678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7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D55-F315-4F04-88E1-6A4654B4F838}"/>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0A283781-A5D8-4D19-B228-A64EAD693EAD}"/>
              </a:ext>
            </a:extLst>
          </p:cNvPr>
          <p:cNvSpPr>
            <a:spLocks noGrp="1"/>
          </p:cNvSpPr>
          <p:nvPr>
            <p:ph idx="1"/>
          </p:nvPr>
        </p:nvSpPr>
        <p:spPr>
          <a:xfrm>
            <a:off x="1012054" y="1216241"/>
            <a:ext cx="10417946" cy="5641759"/>
          </a:xfrm>
        </p:spPr>
        <p:txBody>
          <a:bodyPr>
            <a:normAutofit/>
          </a:bodyPr>
          <a:lstStyle/>
          <a:p>
            <a:r>
              <a:rPr lang="en-US" dirty="0"/>
              <a:t>All living beings can be classified into three kingdoms: </a:t>
            </a:r>
            <a:r>
              <a:rPr lang="en-US" i="1" dirty="0"/>
              <a:t>Plant, Animal, </a:t>
            </a:r>
            <a:r>
              <a:rPr lang="en-US" dirty="0"/>
              <a:t>and </a:t>
            </a:r>
            <a:r>
              <a:rPr lang="en-US" i="1" dirty="0"/>
              <a:t>Protista. </a:t>
            </a:r>
            <a:r>
              <a:rPr lang="en-US" dirty="0"/>
              <a:t>Microorganisms are classified under the kingdom Protista. </a:t>
            </a:r>
          </a:p>
          <a:p>
            <a:r>
              <a:rPr lang="en-US" dirty="0"/>
              <a:t>The kingdom Protista </a:t>
            </a:r>
            <a:r>
              <a:rPr lang="en-IN" dirty="0"/>
              <a:t>includes unicellular organisms, such as bacteria, fungi, protozoa, </a:t>
            </a:r>
            <a:r>
              <a:rPr lang="en-US" dirty="0"/>
              <a:t>and algae.</a:t>
            </a:r>
          </a:p>
          <a:p>
            <a:r>
              <a:rPr lang="en-US" dirty="0"/>
              <a:t>Based on the differences in cellular organization and biochemistry, the kingdom Protista has been divided into three groups: prokaryotes, eukaryotes, and the most recently </a:t>
            </a:r>
            <a:r>
              <a:rPr lang="en-IN" dirty="0"/>
              <a:t>described archaebacteria.</a:t>
            </a:r>
          </a:p>
          <a:p>
            <a:r>
              <a:rPr lang="en-US" b="1" dirty="0"/>
              <a:t>1.</a:t>
            </a:r>
            <a:r>
              <a:rPr lang="en-US" b="1" u="sng" dirty="0"/>
              <a:t> Prokaryotes: </a:t>
            </a:r>
            <a:r>
              <a:rPr lang="en-US" dirty="0"/>
              <a:t>Bacteria and blue green algae are prokaryotes.</a:t>
            </a:r>
          </a:p>
          <a:p>
            <a:endParaRPr lang="en-US" dirty="0"/>
          </a:p>
          <a:p>
            <a:r>
              <a:rPr lang="en-US" b="1" dirty="0"/>
              <a:t>2. </a:t>
            </a:r>
            <a:r>
              <a:rPr lang="en-US" b="1" u="sng" dirty="0"/>
              <a:t>Eukaryotes:</a:t>
            </a:r>
            <a:r>
              <a:rPr lang="en-US" b="1" dirty="0"/>
              <a:t> </a:t>
            </a:r>
            <a:r>
              <a:rPr lang="en-US" dirty="0"/>
              <a:t>Fungi, algae other than blue green, protozoa, and slime </a:t>
            </a:r>
            <a:r>
              <a:rPr lang="en-US" dirty="0" err="1"/>
              <a:t>moulds</a:t>
            </a:r>
            <a:r>
              <a:rPr lang="en-US" dirty="0"/>
              <a:t> are eukaryotes.</a:t>
            </a:r>
          </a:p>
          <a:p>
            <a:endParaRPr lang="en-US" dirty="0"/>
          </a:p>
          <a:p>
            <a:r>
              <a:rPr lang="en-US" b="1" dirty="0"/>
              <a:t>3. </a:t>
            </a:r>
            <a:r>
              <a:rPr lang="en-US" b="1" u="sng" dirty="0"/>
              <a:t>Archaebacteria: </a:t>
            </a:r>
            <a:r>
              <a:rPr lang="en-US" dirty="0"/>
              <a:t>These are more closely related to eukaryotes than prokaryotes. They however do not include any </a:t>
            </a:r>
            <a:r>
              <a:rPr lang="en-IN" dirty="0"/>
              <a:t>human pathogens.</a:t>
            </a:r>
          </a:p>
        </p:txBody>
      </p:sp>
    </p:spTree>
    <p:extLst>
      <p:ext uri="{BB962C8B-B14F-4D97-AF65-F5344CB8AC3E}">
        <p14:creationId xmlns:p14="http://schemas.microsoft.com/office/powerpoint/2010/main" val="2043635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C1D2-B35E-489B-8A4D-59A19301ABDE}"/>
              </a:ext>
            </a:extLst>
          </p:cNvPr>
          <p:cNvSpPr>
            <a:spLocks noGrp="1"/>
          </p:cNvSpPr>
          <p:nvPr>
            <p:ph type="title"/>
          </p:nvPr>
        </p:nvSpPr>
        <p:spPr>
          <a:xfrm>
            <a:off x="972958" y="320735"/>
            <a:ext cx="11639251" cy="1492132"/>
          </a:xfrm>
        </p:spPr>
        <p:txBody>
          <a:bodyPr/>
          <a:lstStyle/>
          <a:p>
            <a:r>
              <a:rPr lang="en-IN" b="1" u="sng" dirty="0"/>
              <a:t>ACTINOBACILLUS ACTINOMYCETUM COMITANS</a:t>
            </a:r>
          </a:p>
        </p:txBody>
      </p:sp>
      <p:sp>
        <p:nvSpPr>
          <p:cNvPr id="3" name="Content Placeholder 2">
            <a:extLst>
              <a:ext uri="{FF2B5EF4-FFF2-40B4-BE49-F238E27FC236}">
                <a16:creationId xmlns:a16="http://schemas.microsoft.com/office/drawing/2014/main" id="{23BA66F3-AB61-4BFF-BA11-D37AE0C35029}"/>
              </a:ext>
            </a:extLst>
          </p:cNvPr>
          <p:cNvSpPr>
            <a:spLocks noGrp="1"/>
          </p:cNvSpPr>
          <p:nvPr>
            <p:ph sz="quarter" idx="13"/>
          </p:nvPr>
        </p:nvSpPr>
        <p:spPr/>
        <p:txBody>
          <a:bodyPr/>
          <a:lstStyle/>
          <a:p>
            <a:r>
              <a:rPr lang="en-US" dirty="0"/>
              <a:t>Actinomycetemcomitans is a gram-negative, non-spore </a:t>
            </a:r>
            <a:r>
              <a:rPr lang="en-IN" dirty="0"/>
              <a:t>forming, non-motile, capnophilic , facultative anaerobic coccobacillus.</a:t>
            </a:r>
          </a:p>
          <a:p>
            <a:r>
              <a:rPr lang="en-IN" dirty="0"/>
              <a:t>Associated with aggressive periodontitis.</a:t>
            </a:r>
          </a:p>
          <a:p>
            <a:endParaRPr lang="en-IN" b="1" dirty="0"/>
          </a:p>
          <a:p>
            <a:pPr marL="457200" indent="-457200">
              <a:buFont typeface="+mj-lt"/>
              <a:buAutoNum type="arabicParenR"/>
            </a:pPr>
            <a:r>
              <a:rPr lang="en-IN" b="1" dirty="0"/>
              <a:t>FIMBRAE</a:t>
            </a:r>
          </a:p>
          <a:p>
            <a:pPr marL="457200" indent="-457200">
              <a:buFont typeface="+mj-lt"/>
              <a:buAutoNum type="arabicParenR"/>
            </a:pPr>
            <a:r>
              <a:rPr lang="en-US" b="1" dirty="0"/>
              <a:t>EXTRACELLULAR VESICLES</a:t>
            </a:r>
          </a:p>
          <a:p>
            <a:pPr marL="457200" indent="-457200">
              <a:buFont typeface="+mj-lt"/>
              <a:buAutoNum type="arabicParenR"/>
            </a:pPr>
            <a:r>
              <a:rPr lang="en-IN" b="1" dirty="0"/>
              <a:t>LEUKOTOXIN</a:t>
            </a:r>
          </a:p>
          <a:p>
            <a:pPr marL="457200" indent="-457200">
              <a:buFont typeface="+mj-lt"/>
              <a:buAutoNum type="arabicParenR"/>
            </a:pPr>
            <a:r>
              <a:rPr lang="en-IN" b="1" dirty="0"/>
              <a:t>LIPOPOLYSACCHARIDE</a:t>
            </a:r>
          </a:p>
        </p:txBody>
      </p:sp>
      <p:pic>
        <p:nvPicPr>
          <p:cNvPr id="5" name="Picture 4">
            <a:extLst>
              <a:ext uri="{FF2B5EF4-FFF2-40B4-BE49-F238E27FC236}">
                <a16:creationId xmlns:a16="http://schemas.microsoft.com/office/drawing/2014/main" id="{AFE272D9-933D-4F14-BF06-8F7A2836D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263" y="2974245"/>
            <a:ext cx="3397883" cy="36327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391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2A68DEB-C440-49DC-9098-2C0EEE59E8D0}"/>
              </a:ext>
            </a:extLst>
          </p:cNvPr>
          <p:cNvGraphicFramePr>
            <a:graphicFrameLocks noGrp="1"/>
          </p:cNvGraphicFramePr>
          <p:nvPr>
            <p:ph sz="quarter" idx="13"/>
            <p:extLst>
              <p:ext uri="{D42A27DB-BD31-4B8C-83A1-F6EECF244321}">
                <p14:modId xmlns:p14="http://schemas.microsoft.com/office/powerpoint/2010/main" val="1626430225"/>
              </p:ext>
            </p:extLst>
          </p:nvPr>
        </p:nvGraphicFramePr>
        <p:xfrm>
          <a:off x="0" y="4763"/>
          <a:ext cx="12192000" cy="6853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8520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C396-CA38-4308-B779-EB3078CAD1C2}"/>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D123D0C1-1812-41EA-8729-2882D295805F}"/>
              </a:ext>
            </a:extLst>
          </p:cNvPr>
          <p:cNvGraphicFramePr>
            <a:graphicFrameLocks noGrp="1"/>
          </p:cNvGraphicFramePr>
          <p:nvPr>
            <p:ph sz="quarter" idx="13"/>
            <p:extLst>
              <p:ext uri="{D42A27DB-BD31-4B8C-83A1-F6EECF244321}">
                <p14:modId xmlns:p14="http://schemas.microsoft.com/office/powerpoint/2010/main" val="1367203740"/>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487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B5EF-7D0D-44A5-A723-7D5979A769EC}"/>
              </a:ext>
            </a:extLst>
          </p:cNvPr>
          <p:cNvSpPr>
            <a:spLocks noGrp="1"/>
          </p:cNvSpPr>
          <p:nvPr>
            <p:ph type="title"/>
          </p:nvPr>
        </p:nvSpPr>
        <p:spPr/>
        <p:txBody>
          <a:bodyPr/>
          <a:lstStyle/>
          <a:p>
            <a:r>
              <a:rPr lang="en-IN" dirty="0"/>
              <a:t>TREPONEMA DENTICOLA</a:t>
            </a:r>
          </a:p>
        </p:txBody>
      </p:sp>
      <p:sp>
        <p:nvSpPr>
          <p:cNvPr id="3" name="Content Placeholder 2">
            <a:extLst>
              <a:ext uri="{FF2B5EF4-FFF2-40B4-BE49-F238E27FC236}">
                <a16:creationId xmlns:a16="http://schemas.microsoft.com/office/drawing/2014/main" id="{026EDAB7-EADB-45F6-9874-211FA15D84A5}"/>
              </a:ext>
            </a:extLst>
          </p:cNvPr>
          <p:cNvSpPr>
            <a:spLocks noGrp="1"/>
          </p:cNvSpPr>
          <p:nvPr>
            <p:ph sz="quarter" idx="13"/>
          </p:nvPr>
        </p:nvSpPr>
        <p:spPr/>
        <p:txBody>
          <a:bodyPr>
            <a:normAutofit/>
          </a:bodyPr>
          <a:lstStyle/>
          <a:p>
            <a:r>
              <a:rPr lang="en-IN" dirty="0"/>
              <a:t>Gram-negative, motile, </a:t>
            </a:r>
            <a:r>
              <a:rPr lang="en-IN" dirty="0" err="1"/>
              <a:t>asaccharolytic</a:t>
            </a:r>
            <a:r>
              <a:rPr lang="en-IN" dirty="0"/>
              <a:t>, anaerobic spirochete with typical helical morphology.</a:t>
            </a:r>
          </a:p>
          <a:p>
            <a:endParaRPr lang="en-IN" dirty="0"/>
          </a:p>
          <a:p>
            <a:pPr marL="457200" indent="-457200">
              <a:buFont typeface="+mj-lt"/>
              <a:buAutoNum type="alphaUcPeriod"/>
            </a:pPr>
            <a:r>
              <a:rPr lang="en-IN" dirty="0"/>
              <a:t>Lipopolysaccharides</a:t>
            </a:r>
          </a:p>
          <a:p>
            <a:pPr marL="457200" indent="-457200">
              <a:buFont typeface="+mj-lt"/>
              <a:buAutoNum type="alphaUcPeriod"/>
            </a:pPr>
            <a:r>
              <a:rPr lang="en-IN" dirty="0"/>
              <a:t>Major sheath protein</a:t>
            </a:r>
          </a:p>
          <a:p>
            <a:pPr marL="457200" indent="-457200">
              <a:buFont typeface="+mj-lt"/>
              <a:buAutoNum type="alphaUcPeriod"/>
            </a:pPr>
            <a:r>
              <a:rPr lang="en-IN" dirty="0"/>
              <a:t>Flagellum</a:t>
            </a:r>
          </a:p>
          <a:p>
            <a:pPr marL="457200" indent="-457200">
              <a:buFont typeface="+mj-lt"/>
              <a:buAutoNum type="alphaUcPeriod"/>
            </a:pPr>
            <a:r>
              <a:rPr lang="en-IN" dirty="0"/>
              <a:t>Extracellular Proteolytic enzymes</a:t>
            </a:r>
          </a:p>
        </p:txBody>
      </p:sp>
      <p:pic>
        <p:nvPicPr>
          <p:cNvPr id="6" name="Picture 5">
            <a:extLst>
              <a:ext uri="{FF2B5EF4-FFF2-40B4-BE49-F238E27FC236}">
                <a16:creationId xmlns:a16="http://schemas.microsoft.com/office/drawing/2014/main" id="{CFE9057C-F23B-40DF-8425-A9B4D8AFA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215" y="2939032"/>
            <a:ext cx="4563123" cy="35365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6486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A9A1-0AD1-49BE-B480-DA70E9C1275E}"/>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49FACB04-8286-4ED4-8257-FB97AB445020}"/>
              </a:ext>
            </a:extLst>
          </p:cNvPr>
          <p:cNvGraphicFramePr>
            <a:graphicFrameLocks noGrp="1"/>
          </p:cNvGraphicFramePr>
          <p:nvPr>
            <p:ph sz="quarter" idx="13"/>
            <p:extLst>
              <p:ext uri="{D42A27DB-BD31-4B8C-83A1-F6EECF244321}">
                <p14:modId xmlns:p14="http://schemas.microsoft.com/office/powerpoint/2010/main" val="897032094"/>
              </p:ext>
            </p:extLst>
          </p:nvPr>
        </p:nvGraphicFramePr>
        <p:xfrm>
          <a:off x="762000" y="0"/>
          <a:ext cx="11194741" cy="4110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19FD5F3A-FF0A-4E27-B24B-FDE7FB688591}"/>
              </a:ext>
            </a:extLst>
          </p:cNvPr>
          <p:cNvGraphicFramePr/>
          <p:nvPr>
            <p:extLst>
              <p:ext uri="{D42A27DB-BD31-4B8C-83A1-F6EECF244321}">
                <p14:modId xmlns:p14="http://schemas.microsoft.com/office/powerpoint/2010/main" val="317457851"/>
              </p:ext>
            </p:extLst>
          </p:nvPr>
        </p:nvGraphicFramePr>
        <p:xfrm>
          <a:off x="761999" y="4181384"/>
          <a:ext cx="11194741" cy="26766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1901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6635-57BD-4DA9-BCBA-4B7740FE20C4}"/>
              </a:ext>
            </a:extLst>
          </p:cNvPr>
          <p:cNvSpPr>
            <a:spLocks noGrp="1"/>
          </p:cNvSpPr>
          <p:nvPr>
            <p:ph type="title"/>
          </p:nvPr>
        </p:nvSpPr>
        <p:spPr/>
        <p:txBody>
          <a:bodyPr/>
          <a:lstStyle/>
          <a:p>
            <a:r>
              <a:rPr lang="en-IN" dirty="0" err="1"/>
              <a:t>tannerella</a:t>
            </a:r>
            <a:r>
              <a:rPr lang="en-IN" dirty="0"/>
              <a:t> forsythia</a:t>
            </a:r>
          </a:p>
        </p:txBody>
      </p:sp>
      <p:sp>
        <p:nvSpPr>
          <p:cNvPr id="3" name="Content Placeholder 2">
            <a:extLst>
              <a:ext uri="{FF2B5EF4-FFF2-40B4-BE49-F238E27FC236}">
                <a16:creationId xmlns:a16="http://schemas.microsoft.com/office/drawing/2014/main" id="{88484B61-FCAB-48E7-911D-44039CCBDF4C}"/>
              </a:ext>
            </a:extLst>
          </p:cNvPr>
          <p:cNvSpPr>
            <a:spLocks noGrp="1"/>
          </p:cNvSpPr>
          <p:nvPr>
            <p:ph sz="quarter" idx="13"/>
          </p:nvPr>
        </p:nvSpPr>
        <p:spPr/>
        <p:txBody>
          <a:bodyPr>
            <a:normAutofit/>
          </a:bodyPr>
          <a:lstStyle/>
          <a:p>
            <a:r>
              <a:rPr lang="en-IN" dirty="0"/>
              <a:t>A gram-negative, anaerobic, saccharolytic fusiform bacterium.</a:t>
            </a:r>
          </a:p>
          <a:p>
            <a:endParaRPr lang="en-IN" dirty="0"/>
          </a:p>
          <a:p>
            <a:endParaRPr lang="en-IN" dirty="0"/>
          </a:p>
          <a:p>
            <a:pPr marL="457200" indent="-457200">
              <a:buFont typeface="+mj-lt"/>
              <a:buAutoNum type="alphaUcPeriod"/>
            </a:pPr>
            <a:r>
              <a:rPr lang="en-IN" dirty="0" err="1"/>
              <a:t>Lipopolysachrides</a:t>
            </a:r>
            <a:endParaRPr lang="en-IN" dirty="0"/>
          </a:p>
          <a:p>
            <a:pPr marL="457200" indent="-457200">
              <a:buFont typeface="+mj-lt"/>
              <a:buAutoNum type="alphaUcPeriod"/>
            </a:pPr>
            <a:r>
              <a:rPr lang="en-IN" dirty="0"/>
              <a:t>Extracellular proteolytic enzymes</a:t>
            </a:r>
          </a:p>
          <a:p>
            <a:pPr marL="457200" indent="-457200">
              <a:buFont typeface="+mj-lt"/>
              <a:buAutoNum type="alphaUcPeriod"/>
            </a:pPr>
            <a:r>
              <a:rPr lang="en-IN" dirty="0"/>
              <a:t>Other antigenic Outer membrane proteins</a:t>
            </a:r>
          </a:p>
        </p:txBody>
      </p:sp>
      <p:pic>
        <p:nvPicPr>
          <p:cNvPr id="5" name="Picture 4">
            <a:extLst>
              <a:ext uri="{FF2B5EF4-FFF2-40B4-BE49-F238E27FC236}">
                <a16:creationId xmlns:a16="http://schemas.microsoft.com/office/drawing/2014/main" id="{DA80B9AA-3F84-4787-A81C-2333507DA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096" y="1573442"/>
            <a:ext cx="3417904" cy="49021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393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C80A-FDCC-4167-869E-0CEC44E1962E}"/>
              </a:ext>
            </a:extLst>
          </p:cNvPr>
          <p:cNvSpPr>
            <a:spLocks noGrp="1"/>
          </p:cNvSpPr>
          <p:nvPr>
            <p:ph type="title"/>
          </p:nvPr>
        </p:nvSpPr>
        <p:spPr/>
        <p:txBody>
          <a:bodyPr/>
          <a:lstStyle/>
          <a:p>
            <a:endParaRPr lang="en-IN" dirty="0"/>
          </a:p>
        </p:txBody>
      </p:sp>
      <p:graphicFrame>
        <p:nvGraphicFramePr>
          <p:cNvPr id="6" name="Content Placeholder 5">
            <a:extLst>
              <a:ext uri="{FF2B5EF4-FFF2-40B4-BE49-F238E27FC236}">
                <a16:creationId xmlns:a16="http://schemas.microsoft.com/office/drawing/2014/main" id="{5673D540-4165-4417-8EE9-BCBB03EFBA5F}"/>
              </a:ext>
            </a:extLst>
          </p:cNvPr>
          <p:cNvGraphicFramePr>
            <a:graphicFrameLocks noGrp="1"/>
          </p:cNvGraphicFramePr>
          <p:nvPr>
            <p:ph sz="quarter" idx="13"/>
            <p:extLst>
              <p:ext uri="{D42A27DB-BD31-4B8C-83A1-F6EECF244321}">
                <p14:modId xmlns:p14="http://schemas.microsoft.com/office/powerpoint/2010/main" val="2514201416"/>
              </p:ext>
            </p:extLst>
          </p:nvPr>
        </p:nvGraphicFramePr>
        <p:xfrm>
          <a:off x="187983" y="1128451"/>
          <a:ext cx="10917981" cy="524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840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09CB-6EE6-442B-8214-8476ACED3741}"/>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id="{60013899-63B2-48A0-B88A-0DCA71DA15D1}"/>
              </a:ext>
            </a:extLst>
          </p:cNvPr>
          <p:cNvSpPr>
            <a:spLocks noGrp="1"/>
          </p:cNvSpPr>
          <p:nvPr>
            <p:ph sz="quarter" idx="13"/>
          </p:nvPr>
        </p:nvSpPr>
        <p:spPr>
          <a:xfrm>
            <a:off x="1158926" y="2322704"/>
            <a:ext cx="10363826" cy="3424107"/>
          </a:xfrm>
        </p:spPr>
        <p:txBody>
          <a:bodyPr/>
          <a:lstStyle/>
          <a:p>
            <a:pPr algn="just"/>
            <a:r>
              <a:rPr lang="en-IN" dirty="0"/>
              <a:t>Mere presence of the Bacteria on the surface cannot affect an organism whose body system incorporates a varied and complex network of defence mechanisms acting as a surveillance system against any intruders set out to do more harm than good to that being.</a:t>
            </a:r>
          </a:p>
          <a:p>
            <a:pPr algn="just"/>
            <a:r>
              <a:rPr lang="en-IN" dirty="0"/>
              <a:t>Presence of certain factors in the bacteria are required to act as loop holes against these systems, which can not only ensure it’s survival but also alter the way ahead for it’s own benefit.</a:t>
            </a:r>
          </a:p>
          <a:p>
            <a:pPr algn="just"/>
            <a:r>
              <a:rPr lang="en-IN" dirty="0"/>
              <a:t>Understanding the mechanism’s of such structures could greatly help the host’s </a:t>
            </a:r>
            <a:r>
              <a:rPr lang="en-IN" dirty="0" err="1"/>
              <a:t>defense</a:t>
            </a:r>
            <a:r>
              <a:rPr lang="en-IN" dirty="0"/>
              <a:t> to rise up to the occasion of eradicating these structures exhibited by the pathogen and prevent the disease progression.</a:t>
            </a:r>
          </a:p>
        </p:txBody>
      </p:sp>
    </p:spTree>
    <p:extLst>
      <p:ext uri="{BB962C8B-B14F-4D97-AF65-F5344CB8AC3E}">
        <p14:creationId xmlns:p14="http://schemas.microsoft.com/office/powerpoint/2010/main" val="314431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CD93-9B73-4BBE-9C1F-CCA4CA142039}"/>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E46E7803-98C5-4D37-8ECC-64B11D70D5BD}"/>
              </a:ext>
            </a:extLst>
          </p:cNvPr>
          <p:cNvSpPr>
            <a:spLocks noGrp="1"/>
          </p:cNvSpPr>
          <p:nvPr>
            <p:ph sz="quarter" idx="13"/>
          </p:nvPr>
        </p:nvSpPr>
        <p:spPr/>
        <p:txBody>
          <a:bodyPr/>
          <a:lstStyle/>
          <a:p>
            <a:r>
              <a:rPr lang="en-IN" dirty="0"/>
              <a:t>Lange Medical Microbiology-McGraw-Hill Medical, </a:t>
            </a:r>
            <a:r>
              <a:rPr lang="en-IN" i="1" dirty="0"/>
              <a:t>24</a:t>
            </a:r>
            <a:r>
              <a:rPr lang="en-IN" i="1" baseline="30000" dirty="0"/>
              <a:t>th</a:t>
            </a:r>
            <a:r>
              <a:rPr lang="en-IN" i="1" dirty="0"/>
              <a:t> edition.</a:t>
            </a:r>
            <a:endParaRPr lang="en-IN" dirty="0"/>
          </a:p>
          <a:p>
            <a:r>
              <a:rPr lang="en-US" dirty="0"/>
              <a:t>Prescott, Harley, and Klein's Microbiology, </a:t>
            </a:r>
            <a:r>
              <a:rPr lang="en-US" i="1" dirty="0"/>
              <a:t>7th Ed</a:t>
            </a:r>
            <a:r>
              <a:rPr lang="en-US" dirty="0"/>
              <a:t>. </a:t>
            </a:r>
          </a:p>
          <a:p>
            <a:r>
              <a:rPr lang="en-US" dirty="0"/>
              <a:t>Oral Microbiology and Immunology, </a:t>
            </a:r>
            <a:r>
              <a:rPr lang="en-US" i="1" dirty="0"/>
              <a:t>2</a:t>
            </a:r>
            <a:r>
              <a:rPr lang="en-US" i="1" baseline="30000" dirty="0"/>
              <a:t>nd</a:t>
            </a:r>
            <a:r>
              <a:rPr lang="en-US" i="1" dirty="0"/>
              <a:t> edition.</a:t>
            </a:r>
            <a:endParaRPr lang="en-US" dirty="0"/>
          </a:p>
          <a:p>
            <a:r>
              <a:rPr lang="en-IN" dirty="0"/>
              <a:t>Essential microbiology for dentistry, </a:t>
            </a:r>
            <a:r>
              <a:rPr lang="en-IN" i="1" dirty="0"/>
              <a:t>4th edition.</a:t>
            </a:r>
            <a:endParaRPr lang="en-IN" dirty="0"/>
          </a:p>
          <a:p>
            <a:r>
              <a:rPr lang="en-IN" dirty="0"/>
              <a:t>Clinical Periodontology and Implant Dentistry, 2 Volume Set by Niklaus P. Lang, Jan </a:t>
            </a:r>
            <a:r>
              <a:rPr lang="en-IN" dirty="0" err="1"/>
              <a:t>Lindhe</a:t>
            </a:r>
            <a:r>
              <a:rPr lang="en-IN" dirty="0"/>
              <a:t>, </a:t>
            </a:r>
            <a:r>
              <a:rPr lang="en-IN" i="1" dirty="0"/>
              <a:t>6</a:t>
            </a:r>
            <a:r>
              <a:rPr lang="en-IN" i="1" baseline="30000" dirty="0"/>
              <a:t>th</a:t>
            </a:r>
            <a:r>
              <a:rPr lang="en-IN" i="1" dirty="0"/>
              <a:t> edition.</a:t>
            </a:r>
            <a:endParaRPr lang="en-IN" dirty="0"/>
          </a:p>
          <a:p>
            <a:r>
              <a:rPr lang="en-IN" dirty="0"/>
              <a:t>Carranza’s Clinical Periodontology, </a:t>
            </a:r>
            <a:r>
              <a:rPr lang="en-IN" i="1" dirty="0"/>
              <a:t>9</a:t>
            </a:r>
            <a:r>
              <a:rPr lang="en-IN" i="1" baseline="30000" dirty="0"/>
              <a:t>th</a:t>
            </a:r>
            <a:r>
              <a:rPr lang="en-IN" i="1" dirty="0"/>
              <a:t> &amp; 13</a:t>
            </a:r>
            <a:r>
              <a:rPr lang="en-IN" i="1" baseline="30000" dirty="0"/>
              <a:t>th</a:t>
            </a:r>
            <a:r>
              <a:rPr lang="en-IN" i="1" dirty="0"/>
              <a:t> edition.</a:t>
            </a:r>
            <a:endParaRPr lang="en-IN" dirty="0"/>
          </a:p>
        </p:txBody>
      </p:sp>
    </p:spTree>
    <p:extLst>
      <p:ext uri="{BB962C8B-B14F-4D97-AF65-F5344CB8AC3E}">
        <p14:creationId xmlns:p14="http://schemas.microsoft.com/office/powerpoint/2010/main" val="340963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05DF-A9BD-4C9B-BF51-A3DE2AC84E66}"/>
              </a:ext>
            </a:extLst>
          </p:cNvPr>
          <p:cNvSpPr>
            <a:spLocks noGrp="1"/>
          </p:cNvSpPr>
          <p:nvPr>
            <p:ph type="title"/>
          </p:nvPr>
        </p:nvSpPr>
        <p:spPr/>
        <p:txBody>
          <a:bodyPr/>
          <a:lstStyle/>
          <a:p>
            <a:r>
              <a:rPr lang="en-IN" dirty="0"/>
              <a:t>Bacteria </a:t>
            </a:r>
          </a:p>
        </p:txBody>
      </p:sp>
      <p:sp>
        <p:nvSpPr>
          <p:cNvPr id="3" name="Content Placeholder 2">
            <a:extLst>
              <a:ext uri="{FF2B5EF4-FFF2-40B4-BE49-F238E27FC236}">
                <a16:creationId xmlns:a16="http://schemas.microsoft.com/office/drawing/2014/main" id="{87E06E27-ED26-4079-8CB8-D0A8C6016BA7}"/>
              </a:ext>
            </a:extLst>
          </p:cNvPr>
          <p:cNvSpPr>
            <a:spLocks noGrp="1"/>
          </p:cNvSpPr>
          <p:nvPr>
            <p:ph idx="1"/>
          </p:nvPr>
        </p:nvSpPr>
        <p:spPr>
          <a:xfrm>
            <a:off x="1006839" y="1950910"/>
            <a:ext cx="10178322" cy="3593591"/>
          </a:xfrm>
        </p:spPr>
        <p:txBody>
          <a:bodyPr/>
          <a:lstStyle/>
          <a:p>
            <a:r>
              <a:rPr lang="en-US" dirty="0"/>
              <a:t>Microscopic and very small in size.</a:t>
            </a:r>
          </a:p>
          <a:p>
            <a:r>
              <a:rPr lang="en-US" dirty="0"/>
              <a:t>Microns.</a:t>
            </a:r>
          </a:p>
          <a:p>
            <a:pPr>
              <a:buFont typeface="Wingdings" panose="05000000000000000000" pitchFamily="2" charset="2"/>
              <a:buChar char="Ø"/>
            </a:pPr>
            <a:r>
              <a:rPr lang="it-IT" dirty="0"/>
              <a:t>1 micron (m)  1/1000 millimeter (mm).</a:t>
            </a:r>
          </a:p>
          <a:p>
            <a:pPr>
              <a:buFont typeface="Wingdings" panose="05000000000000000000" pitchFamily="2" charset="2"/>
              <a:buChar char="Ø"/>
            </a:pPr>
            <a:r>
              <a:rPr lang="en-IN" dirty="0"/>
              <a:t>1 </a:t>
            </a:r>
            <a:r>
              <a:rPr lang="en-IN" dirty="0" err="1"/>
              <a:t>nanometer</a:t>
            </a:r>
            <a:r>
              <a:rPr lang="en-IN" dirty="0"/>
              <a:t> (nm)  1/1000 micron (m).</a:t>
            </a:r>
          </a:p>
          <a:p>
            <a:r>
              <a:rPr lang="en-US" dirty="0"/>
              <a:t>These organisms reproduce asexually by binary transverse fission. </a:t>
            </a:r>
          </a:p>
          <a:p>
            <a:r>
              <a:rPr lang="en-IN" dirty="0"/>
              <a:t>Estimated that bacterial species </a:t>
            </a:r>
            <a:r>
              <a:rPr lang="en-US" dirty="0"/>
              <a:t>on Earth number in the hundreds of thousands, of which only about 5500 have been discovered and described in detail.</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59776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EE6C-A5B7-49AD-8522-6193EB2CD4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367564-19FF-468E-8E0F-15D1A525A5F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EBD4A56-964C-4CC3-8A12-E6227FCCC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689" y="243564"/>
            <a:ext cx="6005221" cy="6370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05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D184-3E8C-46E9-B271-2D37E5702A3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2E146EF8-CBD5-4664-9D3E-B90E558E11D6}"/>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BA7AF4D-A030-4A02-AC94-AEDC1ECA1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63" y="528549"/>
            <a:ext cx="8112752" cy="5800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3418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D1B4-CB44-4C48-9DFB-23F46B4EF524}"/>
              </a:ext>
            </a:extLst>
          </p:cNvPr>
          <p:cNvSpPr>
            <a:spLocks noGrp="1"/>
          </p:cNvSpPr>
          <p:nvPr>
            <p:ph type="title"/>
          </p:nvPr>
        </p:nvSpPr>
        <p:spPr>
          <a:xfrm>
            <a:off x="1143001" y="93216"/>
            <a:ext cx="9905998" cy="1905000"/>
          </a:xfrm>
        </p:spPr>
        <p:txBody>
          <a:bodyPr/>
          <a:lstStyle/>
          <a:p>
            <a:r>
              <a:rPr lang="en-IN" b="1" u="sng" dirty="0"/>
              <a:t>VIRULENCE FACTORS</a:t>
            </a:r>
          </a:p>
        </p:txBody>
      </p:sp>
      <p:sp>
        <p:nvSpPr>
          <p:cNvPr id="3" name="Content Placeholder 2">
            <a:extLst>
              <a:ext uri="{FF2B5EF4-FFF2-40B4-BE49-F238E27FC236}">
                <a16:creationId xmlns:a16="http://schemas.microsoft.com/office/drawing/2014/main" id="{9640C8F8-EC5C-4986-8C69-7F1839DB11E6}"/>
              </a:ext>
            </a:extLst>
          </p:cNvPr>
          <p:cNvSpPr>
            <a:spLocks noGrp="1"/>
          </p:cNvSpPr>
          <p:nvPr>
            <p:ph sz="quarter" idx="13"/>
          </p:nvPr>
        </p:nvSpPr>
        <p:spPr>
          <a:xfrm>
            <a:off x="914087" y="1177484"/>
            <a:ext cx="10363826" cy="5587300"/>
          </a:xfrm>
        </p:spPr>
        <p:txBody>
          <a:bodyPr>
            <a:normAutofit/>
          </a:bodyPr>
          <a:lstStyle/>
          <a:p>
            <a:r>
              <a:rPr lang="en-US" dirty="0"/>
              <a:t>The term </a:t>
            </a:r>
            <a:r>
              <a:rPr lang="en-US" b="1" dirty="0"/>
              <a:t>“virulence</a:t>
            </a:r>
            <a:r>
              <a:rPr lang="en-US" dirty="0"/>
              <a:t>” is generally defined as </a:t>
            </a:r>
            <a:r>
              <a:rPr lang="en-US" b="1" dirty="0"/>
              <a:t>the relative ability of a organism </a:t>
            </a:r>
            <a:r>
              <a:rPr lang="en-US" dirty="0"/>
              <a:t>to cause disease or to interfere with a metabolic or physiologic function of its host.</a:t>
            </a:r>
          </a:p>
          <a:p>
            <a:r>
              <a:rPr lang="en-US" dirty="0"/>
              <a:t>The word is derived from the Latin, ‘</a:t>
            </a:r>
            <a:r>
              <a:rPr lang="en-US" b="1" dirty="0" err="1"/>
              <a:t>virulentus</a:t>
            </a:r>
            <a:r>
              <a:rPr lang="en-US" dirty="0"/>
              <a:t>’ or ‘</a:t>
            </a:r>
            <a:r>
              <a:rPr lang="en-US" b="1" dirty="0"/>
              <a:t>full of </a:t>
            </a:r>
            <a:r>
              <a:rPr lang="en-IN" b="1" dirty="0"/>
              <a:t>poison’.</a:t>
            </a:r>
          </a:p>
          <a:p>
            <a:r>
              <a:rPr lang="en-US" dirty="0"/>
              <a:t>virulence refers to </a:t>
            </a:r>
            <a:r>
              <a:rPr lang="en-US" b="1" dirty="0"/>
              <a:t>the ability of a microbe to express pathogenicity (</a:t>
            </a:r>
            <a:r>
              <a:rPr lang="en-US" b="1" dirty="0" err="1"/>
              <a:t>eg</a:t>
            </a:r>
            <a:r>
              <a:rPr lang="en-US" b="1" dirty="0"/>
              <a:t> virulent), which is contrasted with </a:t>
            </a:r>
            <a:r>
              <a:rPr lang="en-IN" dirty="0" err="1"/>
              <a:t>nonpathogenic</a:t>
            </a:r>
            <a:r>
              <a:rPr lang="en-IN" dirty="0"/>
              <a:t> or avirulent organisms.</a:t>
            </a:r>
          </a:p>
          <a:p>
            <a:endParaRPr lang="en-IN" dirty="0"/>
          </a:p>
          <a:p>
            <a:endParaRPr lang="en-IN" dirty="0"/>
          </a:p>
          <a:p>
            <a:pPr marL="457200" indent="-457200">
              <a:buClr>
                <a:srgbClr val="00B050"/>
              </a:buClr>
              <a:buFont typeface="+mj-lt"/>
              <a:buAutoNum type="alphaUcPeriod"/>
            </a:pPr>
            <a:r>
              <a:rPr lang="en-US" dirty="0"/>
              <a:t>Property of invasive power [</a:t>
            </a:r>
            <a:r>
              <a:rPr lang="en-US" b="1" dirty="0"/>
              <a:t>H Zinsser. 1914</a:t>
            </a:r>
            <a:r>
              <a:rPr lang="en-US" dirty="0"/>
              <a:t>]</a:t>
            </a:r>
          </a:p>
          <a:p>
            <a:pPr marL="457200" indent="-457200">
              <a:buClr>
                <a:srgbClr val="00B050"/>
              </a:buClr>
              <a:buFont typeface="+mj-lt"/>
              <a:buAutoNum type="alphaUcPeriod"/>
            </a:pPr>
            <a:r>
              <a:rPr lang="en-US" dirty="0"/>
              <a:t>Strength of the pathogenic activity [</a:t>
            </a:r>
            <a:r>
              <a:rPr lang="en-US" b="1" dirty="0"/>
              <a:t>WW Ford 1927</a:t>
            </a:r>
            <a:r>
              <a:rPr lang="en-US" dirty="0"/>
              <a:t>]</a:t>
            </a:r>
          </a:p>
          <a:p>
            <a:pPr marL="457200" indent="-457200">
              <a:buClr>
                <a:srgbClr val="00B050"/>
              </a:buClr>
              <a:buFont typeface="+mj-lt"/>
              <a:buAutoNum type="alphaUcPeriod"/>
            </a:pPr>
            <a:r>
              <a:rPr lang="en-US" dirty="0"/>
              <a:t>Relative capacity to enter and multiply in a given host .[</a:t>
            </a:r>
            <a:r>
              <a:rPr lang="en-US" b="1" dirty="0"/>
              <a:t>T.</a:t>
            </a:r>
            <a:r>
              <a:rPr lang="en-IN" b="1" dirty="0"/>
              <a:t>Smith. 1934]</a:t>
            </a:r>
          </a:p>
          <a:p>
            <a:pPr marL="457200" indent="-457200">
              <a:buClr>
                <a:srgbClr val="00B050"/>
              </a:buClr>
              <a:buFont typeface="+mj-lt"/>
              <a:buAutoNum type="alphaUcPeriod"/>
            </a:pPr>
            <a:r>
              <a:rPr lang="en-US" dirty="0"/>
              <a:t>A component of a pathogen that damages the host; can include components essential for viability including </a:t>
            </a:r>
            <a:r>
              <a:rPr lang="en-IN" dirty="0" err="1"/>
              <a:t>modulins</a:t>
            </a:r>
            <a:r>
              <a:rPr lang="en-IN" dirty="0"/>
              <a:t>. </a:t>
            </a:r>
            <a:r>
              <a:rPr lang="en-IN" b="1" dirty="0"/>
              <a:t>[</a:t>
            </a:r>
            <a:r>
              <a:rPr lang="en-IN" b="1" dirty="0" err="1"/>
              <a:t>Casadevall</a:t>
            </a:r>
            <a:r>
              <a:rPr lang="en-IN" b="1" dirty="0"/>
              <a:t> A, </a:t>
            </a:r>
            <a:r>
              <a:rPr lang="en-IN" b="1" dirty="0" err="1"/>
              <a:t>Pirofski</a:t>
            </a:r>
            <a:r>
              <a:rPr lang="en-IN" b="1" dirty="0"/>
              <a:t> LA 1999</a:t>
            </a:r>
            <a:r>
              <a:rPr lang="en-IN" dirty="0"/>
              <a:t>]</a:t>
            </a:r>
          </a:p>
        </p:txBody>
      </p:sp>
    </p:spTree>
    <p:extLst>
      <p:ext uri="{BB962C8B-B14F-4D97-AF65-F5344CB8AC3E}">
        <p14:creationId xmlns:p14="http://schemas.microsoft.com/office/powerpoint/2010/main" val="187431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0998-7D02-4D91-957C-0023C635195E}"/>
              </a:ext>
            </a:extLst>
          </p:cNvPr>
          <p:cNvSpPr>
            <a:spLocks noGrp="1"/>
          </p:cNvSpPr>
          <p:nvPr>
            <p:ph type="title"/>
          </p:nvPr>
        </p:nvSpPr>
        <p:spPr/>
        <p:txBody>
          <a:bodyPr/>
          <a:lstStyle/>
          <a:p>
            <a:r>
              <a:rPr lang="en-IN" u="sng" dirty="0"/>
              <a:t>FUNCTIONS</a:t>
            </a:r>
          </a:p>
        </p:txBody>
      </p:sp>
      <p:sp>
        <p:nvSpPr>
          <p:cNvPr id="3" name="Content Placeholder 2">
            <a:extLst>
              <a:ext uri="{FF2B5EF4-FFF2-40B4-BE49-F238E27FC236}">
                <a16:creationId xmlns:a16="http://schemas.microsoft.com/office/drawing/2014/main" id="{CF26D5F4-72E9-466B-A9A3-AD4B110235A7}"/>
              </a:ext>
            </a:extLst>
          </p:cNvPr>
          <p:cNvSpPr>
            <a:spLocks noGrp="1"/>
          </p:cNvSpPr>
          <p:nvPr>
            <p:ph sz="quarter" idx="13"/>
          </p:nvPr>
        </p:nvSpPr>
        <p:spPr>
          <a:xfrm>
            <a:off x="914087" y="1976475"/>
            <a:ext cx="10363826" cy="3424107"/>
          </a:xfrm>
        </p:spPr>
        <p:txBody>
          <a:bodyPr/>
          <a:lstStyle/>
          <a:p>
            <a:r>
              <a:rPr lang="en-US" dirty="0"/>
              <a:t>The ability </a:t>
            </a:r>
            <a:r>
              <a:rPr lang="en-US" b="1" dirty="0"/>
              <a:t>to induce microbe-host interactions.</a:t>
            </a:r>
          </a:p>
          <a:p>
            <a:r>
              <a:rPr lang="en-US" dirty="0"/>
              <a:t>The ability </a:t>
            </a:r>
            <a:r>
              <a:rPr lang="en-US" b="1" dirty="0"/>
              <a:t>to invade the host.</a:t>
            </a:r>
          </a:p>
          <a:p>
            <a:r>
              <a:rPr lang="en-US" dirty="0"/>
              <a:t> The </a:t>
            </a:r>
            <a:r>
              <a:rPr lang="en-US" b="1" dirty="0"/>
              <a:t>ability to grow in the confines of a host cell.</a:t>
            </a:r>
          </a:p>
          <a:p>
            <a:r>
              <a:rPr lang="en-US" dirty="0"/>
              <a:t> The </a:t>
            </a:r>
            <a:r>
              <a:rPr lang="en-US" b="1" dirty="0"/>
              <a:t>ability to evade/interfere with host defenses.</a:t>
            </a:r>
            <a:endParaRPr lang="en-IN" dirty="0"/>
          </a:p>
        </p:txBody>
      </p:sp>
    </p:spTree>
    <p:extLst>
      <p:ext uri="{BB962C8B-B14F-4D97-AF65-F5344CB8AC3E}">
        <p14:creationId xmlns:p14="http://schemas.microsoft.com/office/powerpoint/2010/main" val="181707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9300-DF99-4642-9966-4DD2382DCEC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F8F2B53-3C32-4169-B2BF-743A0E5D622D}"/>
              </a:ext>
            </a:extLst>
          </p:cNvPr>
          <p:cNvSpPr>
            <a:spLocks noGrp="1"/>
          </p:cNvSpPr>
          <p:nvPr>
            <p:ph sz="quarter" idx="13"/>
          </p:nvPr>
        </p:nvSpPr>
        <p:spPr>
          <a:xfrm>
            <a:off x="914087" y="1985352"/>
            <a:ext cx="10363826" cy="3424107"/>
          </a:xfrm>
        </p:spPr>
        <p:txBody>
          <a:bodyPr/>
          <a:lstStyle/>
          <a:p>
            <a:r>
              <a:rPr lang="en-IN" dirty="0">
                <a:latin typeface="Times New Roman" panose="02020603050405020304" pitchFamily="18" charset="0"/>
                <a:cs typeface="Times New Roman" panose="02020603050405020304" pitchFamily="18" charset="0"/>
              </a:rPr>
              <a:t>Major virulence factors – </a:t>
            </a:r>
          </a:p>
          <a:p>
            <a:endParaRPr lang="en-IN"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FIMBRIAE</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CAPSULE</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LIPOPOLYSACCHARIDES</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EXOTOXINS</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ENZYMES</a:t>
            </a:r>
          </a:p>
          <a:p>
            <a:pPr marL="0" indent="0">
              <a:buNone/>
            </a:pPr>
            <a:endParaRPr lang="en-IN"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2624C80-343B-4B9A-98CD-120BA97DC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471" y="590818"/>
            <a:ext cx="4950317" cy="56763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609290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5262</TotalTime>
  <Words>2755</Words>
  <Application>Microsoft Office PowerPoint</Application>
  <PresentationFormat>Widescreen</PresentationFormat>
  <Paragraphs>293</Paragraphs>
  <Slides>38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Gill Sans MT</vt:lpstr>
      <vt:lpstr>Impact</vt:lpstr>
      <vt:lpstr>Sitka Display</vt:lpstr>
      <vt:lpstr>Times New Roman</vt:lpstr>
      <vt:lpstr>Wingdings</vt:lpstr>
      <vt:lpstr>Badge</vt:lpstr>
      <vt:lpstr>BACTERIA VIRULENCE FACTOR</vt:lpstr>
      <vt:lpstr>contents</vt:lpstr>
      <vt:lpstr>introduction</vt:lpstr>
      <vt:lpstr>Bacteria </vt:lpstr>
      <vt:lpstr>PowerPoint Presentation</vt:lpstr>
      <vt:lpstr>PowerPoint Presentation</vt:lpstr>
      <vt:lpstr>VIRULENCE FACTORS</vt:lpstr>
      <vt:lpstr>FUNCTIONS</vt:lpstr>
      <vt:lpstr>PowerPoint Presentation</vt:lpstr>
      <vt:lpstr>FIMBRIAE</vt:lpstr>
      <vt:lpstr>PowerPoint Presentation</vt:lpstr>
      <vt:lpstr>CAPSULE</vt:lpstr>
      <vt:lpstr>PowerPoint Presentation</vt:lpstr>
      <vt:lpstr>lipopolysaccharides</vt:lpstr>
      <vt:lpstr>PowerPoint Presentation</vt:lpstr>
      <vt:lpstr>PowerPoint Presentation</vt:lpstr>
      <vt:lpstr>PowerPoint Presentation</vt:lpstr>
      <vt:lpstr>PowerPoint Presentation</vt:lpstr>
      <vt:lpstr>PowerPoint Presentation</vt:lpstr>
      <vt:lpstr>EXOTOXINS</vt:lpstr>
      <vt:lpstr>PowerPoint Presentation</vt:lpstr>
      <vt:lpstr>PowerPoint Presentation</vt:lpstr>
      <vt:lpstr>Cytolethal Distending Toxin</vt:lpstr>
      <vt:lpstr>enzymes</vt:lpstr>
      <vt:lpstr>PowerPoint Presentation</vt:lpstr>
      <vt:lpstr>VIRULENCE FACTORS OF PERIODONTAL PATHOGENS</vt:lpstr>
      <vt:lpstr>PORPHYROMONAS GINGIVALIS</vt:lpstr>
      <vt:lpstr>PowerPoint Presentation</vt:lpstr>
      <vt:lpstr>PowerPoint Presentation</vt:lpstr>
      <vt:lpstr>ACTINOBACILLUS ACTINOMYCETUM COMITANS</vt:lpstr>
      <vt:lpstr>PowerPoint Presentation</vt:lpstr>
      <vt:lpstr>PowerPoint Presentation</vt:lpstr>
      <vt:lpstr>TREPONEMA DENTICOLA</vt:lpstr>
      <vt:lpstr>PowerPoint Presentation</vt:lpstr>
      <vt:lpstr>tannerella forsythia</vt:lpstr>
      <vt:lpstr>PowerPoint Presentation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VIRULENCE FACTOR</dc:title>
  <dc:creator>parthsham2134@gmail.com</dc:creator>
  <cp:lastModifiedBy>parthsham2134@gmail.com</cp:lastModifiedBy>
  <cp:revision>85</cp:revision>
  <dcterms:created xsi:type="dcterms:W3CDTF">2020-05-02T13:54:53Z</dcterms:created>
  <dcterms:modified xsi:type="dcterms:W3CDTF">2020-05-17T15:32:28Z</dcterms:modified>
</cp:coreProperties>
</file>