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91" r:id="rId4"/>
    <p:sldId id="258" r:id="rId5"/>
    <p:sldId id="286" r:id="rId6"/>
    <p:sldId id="293" r:id="rId7"/>
    <p:sldId id="259" r:id="rId8"/>
    <p:sldId id="260" r:id="rId9"/>
    <p:sldId id="264" r:id="rId10"/>
    <p:sldId id="266" r:id="rId11"/>
    <p:sldId id="261" r:id="rId12"/>
    <p:sldId id="268" r:id="rId13"/>
    <p:sldId id="270" r:id="rId14"/>
    <p:sldId id="271" r:id="rId15"/>
    <p:sldId id="272" r:id="rId16"/>
    <p:sldId id="273" r:id="rId17"/>
    <p:sldId id="279" r:id="rId18"/>
    <p:sldId id="280" r:id="rId19"/>
    <p:sldId id="298" r:id="rId20"/>
    <p:sldId id="281" r:id="rId21"/>
    <p:sldId id="282" r:id="rId22"/>
    <p:sldId id="283" r:id="rId23"/>
    <p:sldId id="284" r:id="rId24"/>
    <p:sldId id="285" r:id="rId25"/>
    <p:sldId id="262" r:id="rId26"/>
    <p:sldId id="290" r:id="rId27"/>
    <p:sldId id="301" r:id="rId28"/>
    <p:sldId id="300" r:id="rId29"/>
    <p:sldId id="289" r:id="rId30"/>
    <p:sldId id="263" r:id="rId31"/>
    <p:sldId id="292" r:id="rId32"/>
    <p:sldId id="294" r:id="rId33"/>
    <p:sldId id="295" r:id="rId34"/>
    <p:sldId id="29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8A6DA0-C37D-49CF-A906-C45038DA73C8}" type="doc">
      <dgm:prSet loTypeId="urn:microsoft.com/office/officeart/2005/8/layout/hList9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318CFAA-F24A-4588-8D93-59DB4055B9A0}">
      <dgm:prSet phldrT="[Text]" custT="1"/>
      <dgm:spPr>
        <a:xfrm>
          <a:off x="0" y="40901"/>
          <a:ext cx="1765614" cy="1765598"/>
        </a:xfrm>
        <a:prstGeom prst="ellipse">
          <a:avLst/>
        </a:prstGeom>
      </dgm:spPr>
      <dgm:t>
        <a:bodyPr/>
        <a:lstStyle/>
        <a:p>
          <a:r>
            <a:rPr lang="en-US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SKINNER’S IODINE SOLUTION</a:t>
          </a:r>
          <a:endParaRPr lang="en-US" sz="2400" b="1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5092261-BF54-4C86-8C03-EB673595D07D}" type="parTrans" cxnId="{4F679EE5-C23C-4D8E-8C27-44996FDA5945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9A988C36-35DC-479F-9667-40BF2AC95954}" type="sibTrans" cxnId="{4F679EE5-C23C-4D8E-8C27-44996FDA5945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70EF308A-8681-41A9-B9DB-69B4C55F8C05}">
      <dgm:prSet phldrT="[Text]" custT="1"/>
      <dgm:spPr>
        <a:xfrm>
          <a:off x="626384" y="1493786"/>
          <a:ext cx="3493879" cy="1757303"/>
        </a:xfrm>
        <a:prstGeom prst="rect">
          <a:avLst/>
        </a:prstGeom>
      </dgm:spPr>
      <dgm:t>
        <a:bodyPr/>
        <a:lstStyle/>
        <a:p>
          <a:r>
            <a:rPr lang="en-US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Iodine crystals – 3.3%</a:t>
          </a:r>
        </a:p>
        <a:p>
          <a:r>
            <a:rPr lang="en-US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Potassium iodide – 16%</a:t>
          </a:r>
        </a:p>
      </dgm:t>
    </dgm:pt>
    <dgm:pt modelId="{7DFBCC1A-503E-4887-A7D6-FBB6973000A6}" type="parTrans" cxnId="{7BB1C584-E4FF-4366-8315-D9935DE99A3F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2A6C8793-5C6E-41A8-9116-5E4D2517C54F}" type="sibTrans" cxnId="{7BB1C584-E4FF-4366-8315-D9935DE99A3F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D182CF66-299F-41E7-BD01-91CB9935F0BC}">
      <dgm:prSet phldrT="[Text]" custT="1"/>
      <dgm:spPr>
        <a:xfrm>
          <a:off x="626384" y="3251090"/>
          <a:ext cx="3493879" cy="1757303"/>
        </a:xfrm>
        <a:prstGeom prst="rect">
          <a:avLst/>
        </a:prstGeom>
      </dgm:spPr>
      <dgm:t>
        <a:bodyPr/>
        <a:lstStyle/>
        <a:p>
          <a:r>
            <a:rPr lang="en-US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Zinc iodide -10%</a:t>
          </a:r>
        </a:p>
        <a:p>
          <a:r>
            <a:rPr lang="en-US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Distilled water – 16% </a:t>
          </a:r>
          <a:endParaRPr lang="en-US" sz="2400" b="1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049E0E1-1F16-4410-9D61-9385CFA30AA6}" type="parTrans" cxnId="{B6DACD5C-240F-4C32-8065-8C1196DE236C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A0B1CE90-9B59-42F1-8167-5D2FDF6B208E}" type="sibTrans" cxnId="{B6DACD5C-240F-4C32-8065-8C1196DE236C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44185ABF-35CF-42B4-93B0-6C936434FAA4}">
      <dgm:prSet phldrT="[Text]" custT="1"/>
      <dgm:spPr>
        <a:xfrm>
          <a:off x="4439260" y="76201"/>
          <a:ext cx="1799734" cy="1859001"/>
        </a:xfrm>
        <a:prstGeom prst="ellipse">
          <a:avLst/>
        </a:prstGeom>
      </dgm:spPr>
      <dgm:t>
        <a:bodyPr/>
        <a:lstStyle/>
        <a:p>
          <a:r>
            <a:rPr lang="en-US" sz="28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Diluted tincture of iodine</a:t>
          </a:r>
          <a:endParaRPr lang="en-US" sz="2800" b="1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6246355-6BBF-4684-8D9D-BFA5B44801F9}" type="parTrans" cxnId="{F2848A12-6F71-4113-8D42-8FA504FA07F8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AFD39FE1-77EE-4E9C-944A-DBA84BF8DC4F}" type="sibTrans" cxnId="{F2848A12-6F71-4113-8D42-8FA504FA07F8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C4A37126-D38B-4FD1-A09C-CEA8A85C0C1D}">
      <dgm:prSet phldrT="[Text]" custT="1"/>
      <dgm:spPr>
        <a:xfrm>
          <a:off x="5410200" y="1467080"/>
          <a:ext cx="3175785" cy="1790246"/>
        </a:xfrm>
        <a:prstGeom prst="rect">
          <a:avLst/>
        </a:prstGeom>
      </dgm:spPr>
      <dgm:t>
        <a:bodyPr/>
        <a:lstStyle/>
        <a:p>
          <a:r>
            <a:rPr lang="en-US" sz="2400" b="1" dirty="0" smtClean="0">
              <a:latin typeface="Century Gothic" panose="020B0502020202020204" pitchFamily="34" charset="0"/>
              <a:ea typeface="+mn-ea"/>
              <a:cs typeface="+mn-cs"/>
            </a:rPr>
            <a:t>Tincture of iodine – 21%</a:t>
          </a:r>
          <a:endParaRPr lang="en-US" sz="2400" b="1" dirty="0">
            <a:latin typeface="Century Gothic" panose="020B0502020202020204" pitchFamily="34" charset="0"/>
            <a:ea typeface="+mn-ea"/>
            <a:cs typeface="+mn-cs"/>
          </a:endParaRPr>
        </a:p>
      </dgm:t>
    </dgm:pt>
    <dgm:pt modelId="{58C8B2DC-D705-42C4-98E8-3A9E30C22976}" type="parTrans" cxnId="{CDF29FFA-B270-4C13-B8C6-6997BCB1022B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B0E22BE0-5E73-411B-8C93-171A26BCA536}" type="sibTrans" cxnId="{CDF29FFA-B270-4C13-B8C6-6997BCB1022B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6F7D71D8-05ED-4841-98CD-730EB6194BEA}">
      <dgm:prSet phldrT="[Text]" custT="1"/>
      <dgm:spPr>
        <a:xfrm>
          <a:off x="5410200" y="3257326"/>
          <a:ext cx="3175785" cy="1790246"/>
        </a:xfrm>
        <a:prstGeom prst="rect">
          <a:avLst/>
        </a:prstGeom>
      </dgm:spPr>
      <dgm:t>
        <a:bodyPr/>
        <a:lstStyle/>
        <a:p>
          <a:r>
            <a:rPr lang="en-US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Distilled water – 15%</a:t>
          </a:r>
          <a:endParaRPr lang="en-US" sz="2400" b="1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6AE01F9-5387-47D3-A264-8FD7AE38AEF5}" type="parTrans" cxnId="{E61B8AF9-83DE-46B0-B313-CFC420C6D874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396B24E2-D9A8-4E2E-927B-15F0143F3F57}" type="sibTrans" cxnId="{E61B8AF9-83DE-46B0-B313-CFC420C6D874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FCF498AF-E1E3-46B2-A5A3-D8FE458D7D28}" type="pres">
      <dgm:prSet presAssocID="{CB8A6DA0-C37D-49CF-A906-C45038DA73C8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D865DC1-3868-4295-BEEB-BEBA6FEFE018}" type="pres">
      <dgm:prSet presAssocID="{9318CFAA-F24A-4588-8D93-59DB4055B9A0}" presName="posSpace" presStyleCnt="0"/>
      <dgm:spPr/>
      <dgm:t>
        <a:bodyPr/>
        <a:lstStyle/>
        <a:p>
          <a:endParaRPr lang="en-US"/>
        </a:p>
      </dgm:t>
    </dgm:pt>
    <dgm:pt modelId="{6349CB94-6E7E-4B6F-A83D-E63B61FDEB52}" type="pres">
      <dgm:prSet presAssocID="{9318CFAA-F24A-4588-8D93-59DB4055B9A0}" presName="vertFlow" presStyleCnt="0"/>
      <dgm:spPr/>
      <dgm:t>
        <a:bodyPr/>
        <a:lstStyle/>
        <a:p>
          <a:endParaRPr lang="en-US"/>
        </a:p>
      </dgm:t>
    </dgm:pt>
    <dgm:pt modelId="{3F231818-7E1B-4C93-AF72-DD4DA2107BAF}" type="pres">
      <dgm:prSet presAssocID="{9318CFAA-F24A-4588-8D93-59DB4055B9A0}" presName="topSpace" presStyleCnt="0"/>
      <dgm:spPr/>
      <dgm:t>
        <a:bodyPr/>
        <a:lstStyle/>
        <a:p>
          <a:endParaRPr lang="en-US"/>
        </a:p>
      </dgm:t>
    </dgm:pt>
    <dgm:pt modelId="{E90A7B5A-8F03-4C34-9601-F96DA93D1F26}" type="pres">
      <dgm:prSet presAssocID="{9318CFAA-F24A-4588-8D93-59DB4055B9A0}" presName="firstComp" presStyleCnt="0"/>
      <dgm:spPr/>
      <dgm:t>
        <a:bodyPr/>
        <a:lstStyle/>
        <a:p>
          <a:endParaRPr lang="en-US"/>
        </a:p>
      </dgm:t>
    </dgm:pt>
    <dgm:pt modelId="{DEA86485-54CB-41EF-B990-1286474A026F}" type="pres">
      <dgm:prSet presAssocID="{9318CFAA-F24A-4588-8D93-59DB4055B9A0}" presName="firstChild" presStyleLbl="bgAccFollowNode1" presStyleIdx="0" presStyleCnt="4" custScaleX="123327" custScaleY="114691" custLinFactNeighborX="4025" custLinFactNeighborY="12821"/>
      <dgm:spPr/>
      <dgm:t>
        <a:bodyPr/>
        <a:lstStyle/>
        <a:p>
          <a:endParaRPr lang="en-US"/>
        </a:p>
      </dgm:t>
    </dgm:pt>
    <dgm:pt modelId="{C0479DA5-8079-440F-87C7-BF8CF45EB251}" type="pres">
      <dgm:prSet presAssocID="{9318CFAA-F24A-4588-8D93-59DB4055B9A0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EAE30-7D65-4056-8BB0-308FB84B0350}" type="pres">
      <dgm:prSet presAssocID="{D182CF66-299F-41E7-BD01-91CB9935F0BC}" presName="comp" presStyleCnt="0"/>
      <dgm:spPr/>
      <dgm:t>
        <a:bodyPr/>
        <a:lstStyle/>
        <a:p>
          <a:endParaRPr lang="en-US"/>
        </a:p>
      </dgm:t>
    </dgm:pt>
    <dgm:pt modelId="{8E8CD8CF-B880-49F8-A320-472AE568221D}" type="pres">
      <dgm:prSet presAssocID="{D182CF66-299F-41E7-BD01-91CB9935F0BC}" presName="child" presStyleLbl="bgAccFollowNode1" presStyleIdx="1" presStyleCnt="4" custScaleX="123327" custScaleY="114691" custLinFactNeighborX="4025" custLinFactNeighborY="4320"/>
      <dgm:spPr/>
      <dgm:t>
        <a:bodyPr/>
        <a:lstStyle/>
        <a:p>
          <a:endParaRPr lang="en-US"/>
        </a:p>
      </dgm:t>
    </dgm:pt>
    <dgm:pt modelId="{69B2C4D2-6E76-490E-AD3C-8EB0E9734F78}" type="pres">
      <dgm:prSet presAssocID="{D182CF66-299F-41E7-BD01-91CB9935F0BC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62FF0-C14D-4F44-857F-890B534C4387}" type="pres">
      <dgm:prSet presAssocID="{9318CFAA-F24A-4588-8D93-59DB4055B9A0}" presName="negSpace" presStyleCnt="0"/>
      <dgm:spPr/>
      <dgm:t>
        <a:bodyPr/>
        <a:lstStyle/>
        <a:p>
          <a:endParaRPr lang="en-US"/>
        </a:p>
      </dgm:t>
    </dgm:pt>
    <dgm:pt modelId="{F94E6691-77E7-4A65-A861-A32858D34F5A}" type="pres">
      <dgm:prSet presAssocID="{9318CFAA-F24A-4588-8D93-59DB4055B9A0}" presName="circle" presStyleLbl="node1" presStyleIdx="0" presStyleCnt="2" custScaleX="139646" custScaleY="115290" custLinFactNeighborX="-63808" custLinFactNeighborY="-20"/>
      <dgm:spPr/>
      <dgm:t>
        <a:bodyPr/>
        <a:lstStyle/>
        <a:p>
          <a:endParaRPr lang="en-US"/>
        </a:p>
      </dgm:t>
    </dgm:pt>
    <dgm:pt modelId="{57C8B39D-827A-41E7-91CA-9B2996CDAFE3}" type="pres">
      <dgm:prSet presAssocID="{9A988C36-35DC-479F-9667-40BF2AC95954}" presName="transSpace" presStyleCnt="0"/>
      <dgm:spPr/>
      <dgm:t>
        <a:bodyPr/>
        <a:lstStyle/>
        <a:p>
          <a:endParaRPr lang="en-US"/>
        </a:p>
      </dgm:t>
    </dgm:pt>
    <dgm:pt modelId="{A3739234-0D67-4FA0-ADA1-BEF802197C6B}" type="pres">
      <dgm:prSet presAssocID="{44185ABF-35CF-42B4-93B0-6C936434FAA4}" presName="posSpace" presStyleCnt="0"/>
      <dgm:spPr/>
      <dgm:t>
        <a:bodyPr/>
        <a:lstStyle/>
        <a:p>
          <a:endParaRPr lang="en-US"/>
        </a:p>
      </dgm:t>
    </dgm:pt>
    <dgm:pt modelId="{A49B422A-6ECD-4C61-9907-AF120887AAF3}" type="pres">
      <dgm:prSet presAssocID="{44185ABF-35CF-42B4-93B0-6C936434FAA4}" presName="vertFlow" presStyleCnt="0"/>
      <dgm:spPr/>
      <dgm:t>
        <a:bodyPr/>
        <a:lstStyle/>
        <a:p>
          <a:endParaRPr lang="en-US"/>
        </a:p>
      </dgm:t>
    </dgm:pt>
    <dgm:pt modelId="{C413D4A2-0BD8-49CD-851E-E9702430AF5E}" type="pres">
      <dgm:prSet presAssocID="{44185ABF-35CF-42B4-93B0-6C936434FAA4}" presName="topSpace" presStyleCnt="0"/>
      <dgm:spPr/>
      <dgm:t>
        <a:bodyPr/>
        <a:lstStyle/>
        <a:p>
          <a:endParaRPr lang="en-US"/>
        </a:p>
      </dgm:t>
    </dgm:pt>
    <dgm:pt modelId="{9B87A26F-FA13-4199-AA45-CE1141468156}" type="pres">
      <dgm:prSet presAssocID="{44185ABF-35CF-42B4-93B0-6C936434FAA4}" presName="firstComp" presStyleCnt="0"/>
      <dgm:spPr/>
      <dgm:t>
        <a:bodyPr/>
        <a:lstStyle/>
        <a:p>
          <a:endParaRPr lang="en-US"/>
        </a:p>
      </dgm:t>
    </dgm:pt>
    <dgm:pt modelId="{1340ADE4-7ABD-49B2-A174-7A2F852C3AEA}" type="pres">
      <dgm:prSet presAssocID="{44185ABF-35CF-42B4-93B0-6C936434FAA4}" presName="firstChild" presStyleLbl="bgAccFollowNode1" presStyleIdx="2" presStyleCnt="4" custScaleX="117579" custScaleY="116841" custLinFactNeighborX="-9693" custLinFactNeighborY="8634"/>
      <dgm:spPr/>
      <dgm:t>
        <a:bodyPr/>
        <a:lstStyle/>
        <a:p>
          <a:endParaRPr lang="en-US"/>
        </a:p>
      </dgm:t>
    </dgm:pt>
    <dgm:pt modelId="{29B4EA56-FD61-46B9-AD4B-7082CAC553A3}" type="pres">
      <dgm:prSet presAssocID="{44185ABF-35CF-42B4-93B0-6C936434FAA4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0AB0D-8479-4D05-9F83-9CFA5A66233E}" type="pres">
      <dgm:prSet presAssocID="{6F7D71D8-05ED-4841-98CD-730EB6194BEA}" presName="comp" presStyleCnt="0"/>
      <dgm:spPr/>
      <dgm:t>
        <a:bodyPr/>
        <a:lstStyle/>
        <a:p>
          <a:endParaRPr lang="en-US"/>
        </a:p>
      </dgm:t>
    </dgm:pt>
    <dgm:pt modelId="{642D8523-D5F1-4602-B6EE-C9B3A06E219E}" type="pres">
      <dgm:prSet presAssocID="{6F7D71D8-05ED-4841-98CD-730EB6194BEA}" presName="child" presStyleLbl="bgAccFollowNode1" presStyleIdx="3" presStyleCnt="4" custScaleX="117579" custScaleY="116841" custLinFactNeighborX="-9693" custLinFactNeighborY="20"/>
      <dgm:spPr/>
      <dgm:t>
        <a:bodyPr/>
        <a:lstStyle/>
        <a:p>
          <a:endParaRPr lang="en-US"/>
        </a:p>
      </dgm:t>
    </dgm:pt>
    <dgm:pt modelId="{5EED7792-DFD5-4112-ADE0-8454E7715026}" type="pres">
      <dgm:prSet presAssocID="{6F7D71D8-05ED-4841-98CD-730EB6194BEA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4F8AD7-607E-4451-9604-B826C9000AF8}" type="pres">
      <dgm:prSet presAssocID="{44185ABF-35CF-42B4-93B0-6C936434FAA4}" presName="negSpace" presStyleCnt="0"/>
      <dgm:spPr/>
      <dgm:t>
        <a:bodyPr/>
        <a:lstStyle/>
        <a:p>
          <a:endParaRPr lang="en-US"/>
        </a:p>
      </dgm:t>
    </dgm:pt>
    <dgm:pt modelId="{3B33D306-2C84-4D14-A7F8-C85DABD14C9B}" type="pres">
      <dgm:prSet presAssocID="{44185ABF-35CF-42B4-93B0-6C936434FAA4}" presName="circle" presStyleLbl="node1" presStyleIdx="1" presStyleCnt="2" custScaleX="143027" custScaleY="121389" custLinFactNeighborX="-46047" custLinFactNeighborY="-20"/>
      <dgm:spPr/>
      <dgm:t>
        <a:bodyPr/>
        <a:lstStyle/>
        <a:p>
          <a:endParaRPr lang="en-US"/>
        </a:p>
      </dgm:t>
    </dgm:pt>
  </dgm:ptLst>
  <dgm:cxnLst>
    <dgm:cxn modelId="{B6DACD5C-240F-4C32-8065-8C1196DE236C}" srcId="{9318CFAA-F24A-4588-8D93-59DB4055B9A0}" destId="{D182CF66-299F-41E7-BD01-91CB9935F0BC}" srcOrd="1" destOrd="0" parTransId="{4049E0E1-1F16-4410-9D61-9385CFA30AA6}" sibTransId="{A0B1CE90-9B59-42F1-8167-5D2FDF6B208E}"/>
    <dgm:cxn modelId="{D6D90073-30E1-4E68-99AC-96D4C2322B2A}" type="presOf" srcId="{70EF308A-8681-41A9-B9DB-69B4C55F8C05}" destId="{DEA86485-54CB-41EF-B990-1286474A026F}" srcOrd="0" destOrd="0" presId="urn:microsoft.com/office/officeart/2005/8/layout/hList9"/>
    <dgm:cxn modelId="{AD0782F3-E83C-4F47-9104-E63849F90A45}" type="presOf" srcId="{70EF308A-8681-41A9-B9DB-69B4C55F8C05}" destId="{C0479DA5-8079-440F-87C7-BF8CF45EB251}" srcOrd="1" destOrd="0" presId="urn:microsoft.com/office/officeart/2005/8/layout/hList9"/>
    <dgm:cxn modelId="{E61B8AF9-83DE-46B0-B313-CFC420C6D874}" srcId="{44185ABF-35CF-42B4-93B0-6C936434FAA4}" destId="{6F7D71D8-05ED-4841-98CD-730EB6194BEA}" srcOrd="1" destOrd="0" parTransId="{16AE01F9-5387-47D3-A264-8FD7AE38AEF5}" sibTransId="{396B24E2-D9A8-4E2E-927B-15F0143F3F57}"/>
    <dgm:cxn modelId="{9C0FEF52-A9AC-4F26-AA13-AC39D1B6866C}" type="presOf" srcId="{6F7D71D8-05ED-4841-98CD-730EB6194BEA}" destId="{642D8523-D5F1-4602-B6EE-C9B3A06E219E}" srcOrd="0" destOrd="0" presId="urn:microsoft.com/office/officeart/2005/8/layout/hList9"/>
    <dgm:cxn modelId="{291D5789-2ED6-49BB-8881-D226590A53D7}" type="presOf" srcId="{44185ABF-35CF-42B4-93B0-6C936434FAA4}" destId="{3B33D306-2C84-4D14-A7F8-C85DABD14C9B}" srcOrd="0" destOrd="0" presId="urn:microsoft.com/office/officeart/2005/8/layout/hList9"/>
    <dgm:cxn modelId="{F2848A12-6F71-4113-8D42-8FA504FA07F8}" srcId="{CB8A6DA0-C37D-49CF-A906-C45038DA73C8}" destId="{44185ABF-35CF-42B4-93B0-6C936434FAA4}" srcOrd="1" destOrd="0" parTransId="{A6246355-6BBF-4684-8D9D-BFA5B44801F9}" sibTransId="{AFD39FE1-77EE-4E9C-944A-DBA84BF8DC4F}"/>
    <dgm:cxn modelId="{26BCBFA7-051C-47A0-822C-CE8D27666796}" type="presOf" srcId="{CB8A6DA0-C37D-49CF-A906-C45038DA73C8}" destId="{FCF498AF-E1E3-46B2-A5A3-D8FE458D7D28}" srcOrd="0" destOrd="0" presId="urn:microsoft.com/office/officeart/2005/8/layout/hList9"/>
    <dgm:cxn modelId="{7BB1C584-E4FF-4366-8315-D9935DE99A3F}" srcId="{9318CFAA-F24A-4588-8D93-59DB4055B9A0}" destId="{70EF308A-8681-41A9-B9DB-69B4C55F8C05}" srcOrd="0" destOrd="0" parTransId="{7DFBCC1A-503E-4887-A7D6-FBB6973000A6}" sibTransId="{2A6C8793-5C6E-41A8-9116-5E4D2517C54F}"/>
    <dgm:cxn modelId="{C899DAC6-7D13-465F-B095-7D88E3948931}" type="presOf" srcId="{6F7D71D8-05ED-4841-98CD-730EB6194BEA}" destId="{5EED7792-DFD5-4112-ADE0-8454E7715026}" srcOrd="1" destOrd="0" presId="urn:microsoft.com/office/officeart/2005/8/layout/hList9"/>
    <dgm:cxn modelId="{A0B80FD5-BDB7-4522-B2F7-D825D0553500}" type="presOf" srcId="{C4A37126-D38B-4FD1-A09C-CEA8A85C0C1D}" destId="{1340ADE4-7ABD-49B2-A174-7A2F852C3AEA}" srcOrd="0" destOrd="0" presId="urn:microsoft.com/office/officeart/2005/8/layout/hList9"/>
    <dgm:cxn modelId="{829981C6-80C3-41F4-ABD6-2DC91FF520BA}" type="presOf" srcId="{9318CFAA-F24A-4588-8D93-59DB4055B9A0}" destId="{F94E6691-77E7-4A65-A861-A32858D34F5A}" srcOrd="0" destOrd="0" presId="urn:microsoft.com/office/officeart/2005/8/layout/hList9"/>
    <dgm:cxn modelId="{7CA2A4B9-9A11-4565-A580-5AA35FF1223D}" type="presOf" srcId="{C4A37126-D38B-4FD1-A09C-CEA8A85C0C1D}" destId="{29B4EA56-FD61-46B9-AD4B-7082CAC553A3}" srcOrd="1" destOrd="0" presId="urn:microsoft.com/office/officeart/2005/8/layout/hList9"/>
    <dgm:cxn modelId="{C69F2D7D-71F5-4946-A3D2-261E6DBAB71F}" type="presOf" srcId="{D182CF66-299F-41E7-BD01-91CB9935F0BC}" destId="{69B2C4D2-6E76-490E-AD3C-8EB0E9734F78}" srcOrd="1" destOrd="0" presId="urn:microsoft.com/office/officeart/2005/8/layout/hList9"/>
    <dgm:cxn modelId="{CDF29FFA-B270-4C13-B8C6-6997BCB1022B}" srcId="{44185ABF-35CF-42B4-93B0-6C936434FAA4}" destId="{C4A37126-D38B-4FD1-A09C-CEA8A85C0C1D}" srcOrd="0" destOrd="0" parTransId="{58C8B2DC-D705-42C4-98E8-3A9E30C22976}" sibTransId="{B0E22BE0-5E73-411B-8C93-171A26BCA536}"/>
    <dgm:cxn modelId="{4F679EE5-C23C-4D8E-8C27-44996FDA5945}" srcId="{CB8A6DA0-C37D-49CF-A906-C45038DA73C8}" destId="{9318CFAA-F24A-4588-8D93-59DB4055B9A0}" srcOrd="0" destOrd="0" parTransId="{F5092261-BF54-4C86-8C03-EB673595D07D}" sibTransId="{9A988C36-35DC-479F-9667-40BF2AC95954}"/>
    <dgm:cxn modelId="{3AAD857A-1F7D-451B-8DAB-308F79717868}" type="presOf" srcId="{D182CF66-299F-41E7-BD01-91CB9935F0BC}" destId="{8E8CD8CF-B880-49F8-A320-472AE568221D}" srcOrd="0" destOrd="0" presId="urn:microsoft.com/office/officeart/2005/8/layout/hList9"/>
    <dgm:cxn modelId="{20A2AFB7-3CAB-4428-B501-8E10F905A45A}" type="presParOf" srcId="{FCF498AF-E1E3-46B2-A5A3-D8FE458D7D28}" destId="{7D865DC1-3868-4295-BEEB-BEBA6FEFE018}" srcOrd="0" destOrd="0" presId="urn:microsoft.com/office/officeart/2005/8/layout/hList9"/>
    <dgm:cxn modelId="{5A3CCA3C-94DE-4CA7-9269-D721465AB1F9}" type="presParOf" srcId="{FCF498AF-E1E3-46B2-A5A3-D8FE458D7D28}" destId="{6349CB94-6E7E-4B6F-A83D-E63B61FDEB52}" srcOrd="1" destOrd="0" presId="urn:microsoft.com/office/officeart/2005/8/layout/hList9"/>
    <dgm:cxn modelId="{6769FB77-DEDE-4CFC-A901-CB1B33CB8F3E}" type="presParOf" srcId="{6349CB94-6E7E-4B6F-A83D-E63B61FDEB52}" destId="{3F231818-7E1B-4C93-AF72-DD4DA2107BAF}" srcOrd="0" destOrd="0" presId="urn:microsoft.com/office/officeart/2005/8/layout/hList9"/>
    <dgm:cxn modelId="{7F27AEF6-FA60-4608-901A-4085792A8B32}" type="presParOf" srcId="{6349CB94-6E7E-4B6F-A83D-E63B61FDEB52}" destId="{E90A7B5A-8F03-4C34-9601-F96DA93D1F26}" srcOrd="1" destOrd="0" presId="urn:microsoft.com/office/officeart/2005/8/layout/hList9"/>
    <dgm:cxn modelId="{3381E32D-CFB5-463A-AA1E-1056D4F953BB}" type="presParOf" srcId="{E90A7B5A-8F03-4C34-9601-F96DA93D1F26}" destId="{DEA86485-54CB-41EF-B990-1286474A026F}" srcOrd="0" destOrd="0" presId="urn:microsoft.com/office/officeart/2005/8/layout/hList9"/>
    <dgm:cxn modelId="{CDEE48BE-0D98-4E28-871F-1D185C69691A}" type="presParOf" srcId="{E90A7B5A-8F03-4C34-9601-F96DA93D1F26}" destId="{C0479DA5-8079-440F-87C7-BF8CF45EB251}" srcOrd="1" destOrd="0" presId="urn:microsoft.com/office/officeart/2005/8/layout/hList9"/>
    <dgm:cxn modelId="{7E9051A4-F737-4652-878F-E46F5D8C4194}" type="presParOf" srcId="{6349CB94-6E7E-4B6F-A83D-E63B61FDEB52}" destId="{995EAE30-7D65-4056-8BB0-308FB84B0350}" srcOrd="2" destOrd="0" presId="urn:microsoft.com/office/officeart/2005/8/layout/hList9"/>
    <dgm:cxn modelId="{46BA416B-A4C5-44F2-B162-7FD13F6542E3}" type="presParOf" srcId="{995EAE30-7D65-4056-8BB0-308FB84B0350}" destId="{8E8CD8CF-B880-49F8-A320-472AE568221D}" srcOrd="0" destOrd="0" presId="urn:microsoft.com/office/officeart/2005/8/layout/hList9"/>
    <dgm:cxn modelId="{7011DCC8-3411-4FFE-935D-5C278B8587CF}" type="presParOf" srcId="{995EAE30-7D65-4056-8BB0-308FB84B0350}" destId="{69B2C4D2-6E76-490E-AD3C-8EB0E9734F78}" srcOrd="1" destOrd="0" presId="urn:microsoft.com/office/officeart/2005/8/layout/hList9"/>
    <dgm:cxn modelId="{076D6A18-20B1-4F2F-ACC1-6286081E4ADD}" type="presParOf" srcId="{FCF498AF-E1E3-46B2-A5A3-D8FE458D7D28}" destId="{DE562FF0-C14D-4F44-857F-890B534C4387}" srcOrd="2" destOrd="0" presId="urn:microsoft.com/office/officeart/2005/8/layout/hList9"/>
    <dgm:cxn modelId="{C892DBF7-022B-45F7-8AC0-12389CC6CBCD}" type="presParOf" srcId="{FCF498AF-E1E3-46B2-A5A3-D8FE458D7D28}" destId="{F94E6691-77E7-4A65-A861-A32858D34F5A}" srcOrd="3" destOrd="0" presId="urn:microsoft.com/office/officeart/2005/8/layout/hList9"/>
    <dgm:cxn modelId="{D25CB2A7-F696-4EB1-B0A0-B1935A6CBE83}" type="presParOf" srcId="{FCF498AF-E1E3-46B2-A5A3-D8FE458D7D28}" destId="{57C8B39D-827A-41E7-91CA-9B2996CDAFE3}" srcOrd="4" destOrd="0" presId="urn:microsoft.com/office/officeart/2005/8/layout/hList9"/>
    <dgm:cxn modelId="{9771F031-A8A9-4983-A361-C87EF4A6D765}" type="presParOf" srcId="{FCF498AF-E1E3-46B2-A5A3-D8FE458D7D28}" destId="{A3739234-0D67-4FA0-ADA1-BEF802197C6B}" srcOrd="5" destOrd="0" presId="urn:microsoft.com/office/officeart/2005/8/layout/hList9"/>
    <dgm:cxn modelId="{EFE58D29-D24A-4736-BC94-AFC7123E2C86}" type="presParOf" srcId="{FCF498AF-E1E3-46B2-A5A3-D8FE458D7D28}" destId="{A49B422A-6ECD-4C61-9907-AF120887AAF3}" srcOrd="6" destOrd="0" presId="urn:microsoft.com/office/officeart/2005/8/layout/hList9"/>
    <dgm:cxn modelId="{9687BC34-BB97-4DB0-9F8F-673CA11BDED5}" type="presParOf" srcId="{A49B422A-6ECD-4C61-9907-AF120887AAF3}" destId="{C413D4A2-0BD8-49CD-851E-E9702430AF5E}" srcOrd="0" destOrd="0" presId="urn:microsoft.com/office/officeart/2005/8/layout/hList9"/>
    <dgm:cxn modelId="{EADA22AB-AD25-4420-B9B6-23D8B3198B0F}" type="presParOf" srcId="{A49B422A-6ECD-4C61-9907-AF120887AAF3}" destId="{9B87A26F-FA13-4199-AA45-CE1141468156}" srcOrd="1" destOrd="0" presId="urn:microsoft.com/office/officeart/2005/8/layout/hList9"/>
    <dgm:cxn modelId="{1A062FBC-C30A-471F-A919-3864307AB6A6}" type="presParOf" srcId="{9B87A26F-FA13-4199-AA45-CE1141468156}" destId="{1340ADE4-7ABD-49B2-A174-7A2F852C3AEA}" srcOrd="0" destOrd="0" presId="urn:microsoft.com/office/officeart/2005/8/layout/hList9"/>
    <dgm:cxn modelId="{CD50AC4B-7789-4ABD-877D-B5F0282B61DA}" type="presParOf" srcId="{9B87A26F-FA13-4199-AA45-CE1141468156}" destId="{29B4EA56-FD61-46B9-AD4B-7082CAC553A3}" srcOrd="1" destOrd="0" presId="urn:microsoft.com/office/officeart/2005/8/layout/hList9"/>
    <dgm:cxn modelId="{A7C2CAB3-1544-4EB0-AF06-4ED2103BA892}" type="presParOf" srcId="{A49B422A-6ECD-4C61-9907-AF120887AAF3}" destId="{5BF0AB0D-8479-4D05-9F83-9CFA5A66233E}" srcOrd="2" destOrd="0" presId="urn:microsoft.com/office/officeart/2005/8/layout/hList9"/>
    <dgm:cxn modelId="{3C4E770F-D551-4CDB-A652-590F74814D03}" type="presParOf" srcId="{5BF0AB0D-8479-4D05-9F83-9CFA5A66233E}" destId="{642D8523-D5F1-4602-B6EE-C9B3A06E219E}" srcOrd="0" destOrd="0" presId="urn:microsoft.com/office/officeart/2005/8/layout/hList9"/>
    <dgm:cxn modelId="{E8B68076-E6CB-44EE-A334-169274FB8FC1}" type="presParOf" srcId="{5BF0AB0D-8479-4D05-9F83-9CFA5A66233E}" destId="{5EED7792-DFD5-4112-ADE0-8454E7715026}" srcOrd="1" destOrd="0" presId="urn:microsoft.com/office/officeart/2005/8/layout/hList9"/>
    <dgm:cxn modelId="{E4C26252-A2AA-456E-AFFE-C166E3A8616F}" type="presParOf" srcId="{FCF498AF-E1E3-46B2-A5A3-D8FE458D7D28}" destId="{224F8AD7-607E-4451-9604-B826C9000AF8}" srcOrd="7" destOrd="0" presId="urn:microsoft.com/office/officeart/2005/8/layout/hList9"/>
    <dgm:cxn modelId="{75BB57E7-1992-46F6-9579-A74B0C9578C8}" type="presParOf" srcId="{FCF498AF-E1E3-46B2-A5A3-D8FE458D7D28}" destId="{3B33D306-2C84-4D14-A7F8-C85DABD14C9B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8A6DA0-C37D-49CF-A906-C45038DA73C8}" type="doc">
      <dgm:prSet loTypeId="urn:microsoft.com/office/officeart/2005/8/layout/hList9" loCatId="list" qsTypeId="urn:microsoft.com/office/officeart/2005/8/quickstyle/simple5" qsCatId="simple" csTypeId="urn:microsoft.com/office/officeart/2005/8/colors/accent3_4" csCatId="accent3" phldr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</dgm:spPr>
      <dgm:t>
        <a:bodyPr/>
        <a:lstStyle/>
        <a:p>
          <a:endParaRPr lang="en-US"/>
        </a:p>
      </dgm:t>
    </dgm:pt>
    <dgm:pt modelId="{9318CFAA-F24A-4588-8D93-59DB4055B9A0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Mercurochrome solution – 5%</a:t>
          </a:r>
          <a:endParaRPr lang="en-US" sz="2400" b="1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5092261-BF54-4C86-8C03-EB673595D07D}" type="parTrans" cxnId="{4F679EE5-C23C-4D8E-8C27-44996FDA5945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9A988C36-35DC-479F-9667-40BF2AC95954}" type="sibTrans" cxnId="{4F679EE5-C23C-4D8E-8C27-44996FDA5945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70EF308A-8681-41A9-B9DB-69B4C55F8C05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algn="l"/>
          <a:r>
            <a:rPr lang="en-US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Mercurochrome – 1.5%</a:t>
          </a:r>
        </a:p>
      </dgm:t>
    </dgm:pt>
    <dgm:pt modelId="{7DFBCC1A-503E-4887-A7D6-FBB6973000A6}" type="parTrans" cxnId="{7BB1C584-E4FF-4366-8315-D9935DE99A3F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2A6C8793-5C6E-41A8-9116-5E4D2517C54F}" type="sibTrans" cxnId="{7BB1C584-E4FF-4366-8315-D9935DE99A3F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D182CF66-299F-41E7-BD01-91CB9935F0BC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Distilled water – 30% </a:t>
          </a:r>
          <a:endParaRPr lang="en-US" sz="2400" b="1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049E0E1-1F16-4410-9D61-9385CFA30AA6}" type="parTrans" cxnId="{B6DACD5C-240F-4C32-8065-8C1196DE236C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A0B1CE90-9B59-42F1-8167-5D2FDF6B208E}" type="sibTrans" cxnId="{B6DACD5C-240F-4C32-8065-8C1196DE236C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44185ABF-35CF-42B4-93B0-6C936434FAA4}">
      <dgm:prSet phldrT="[Text]" custT="1"/>
      <dgm:spPr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2400" b="1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Flavoured</a:t>
          </a:r>
          <a:r>
            <a:rPr lang="en-US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Mercurochrome solution</a:t>
          </a:r>
          <a:endParaRPr lang="en-US" sz="24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6246355-6BBF-4684-8D9D-BFA5B44801F9}" type="parTrans" cxnId="{F2848A12-6F71-4113-8D42-8FA504FA07F8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AFD39FE1-77EE-4E9C-944A-DBA84BF8DC4F}" type="sibTrans" cxnId="{F2848A12-6F71-4113-8D42-8FA504FA07F8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C4A37126-D38B-4FD1-A09C-CEA8A85C0C1D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Mercurochrome – 13.5 </a:t>
          </a:r>
          <a:r>
            <a:rPr lang="en-US" sz="2400" b="1" dirty="0" err="1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gm</a:t>
          </a:r>
          <a:endParaRPr lang="en-US" sz="2400" b="1" dirty="0" smtClean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r>
            <a:rPr lang="en-US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Distilled water – 3 ml</a:t>
          </a:r>
          <a:endParaRPr lang="en-US" sz="2400" b="1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8C8B2DC-D705-42C4-98E8-3A9E30C22976}" type="parTrans" cxnId="{CDF29FFA-B270-4C13-B8C6-6997BCB1022B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B0E22BE0-5E73-411B-8C93-171A26BCA536}" type="sibTrans" cxnId="{CDF29FFA-B270-4C13-B8C6-6997BCB1022B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6F7D71D8-05ED-4841-98CD-730EB6194BEA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en-US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Oil of peppermint – 3 drops</a:t>
          </a:r>
          <a:endParaRPr lang="en-US" sz="2400" b="1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6AE01F9-5387-47D3-A264-8FD7AE38AEF5}" type="parTrans" cxnId="{E61B8AF9-83DE-46B0-B313-CFC420C6D874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396B24E2-D9A8-4E2E-927B-15F0143F3F57}" type="sibTrans" cxnId="{E61B8AF9-83DE-46B0-B313-CFC420C6D874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FCF498AF-E1E3-46B2-A5A3-D8FE458D7D28}" type="pres">
      <dgm:prSet presAssocID="{CB8A6DA0-C37D-49CF-A906-C45038DA73C8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D865DC1-3868-4295-BEEB-BEBA6FEFE018}" type="pres">
      <dgm:prSet presAssocID="{9318CFAA-F24A-4588-8D93-59DB4055B9A0}" presName="posSpace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6349CB94-6E7E-4B6F-A83D-E63B61FDEB52}" type="pres">
      <dgm:prSet presAssocID="{9318CFAA-F24A-4588-8D93-59DB4055B9A0}" presName="vertFlow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3F231818-7E1B-4C93-AF72-DD4DA2107BAF}" type="pres">
      <dgm:prSet presAssocID="{9318CFAA-F24A-4588-8D93-59DB4055B9A0}" presName="topSpace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E90A7B5A-8F03-4C34-9601-F96DA93D1F26}" type="pres">
      <dgm:prSet presAssocID="{9318CFAA-F24A-4588-8D93-59DB4055B9A0}" presName="firstComp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DEA86485-54CB-41EF-B990-1286474A026F}" type="pres">
      <dgm:prSet presAssocID="{9318CFAA-F24A-4588-8D93-59DB4055B9A0}" presName="firstChild" presStyleLbl="bgAccFollowNode1" presStyleIdx="0" presStyleCnt="4" custScaleX="123327" custScaleY="114691" custLinFactNeighborX="26879" custLinFactNeighborY="17258"/>
      <dgm:spPr>
        <a:xfrm>
          <a:off x="606428" y="1491346"/>
          <a:ext cx="3397110" cy="1708631"/>
        </a:xfrm>
        <a:prstGeom prst="rect">
          <a:avLst/>
        </a:prstGeom>
      </dgm:spPr>
      <dgm:t>
        <a:bodyPr/>
        <a:lstStyle/>
        <a:p>
          <a:endParaRPr lang="en-US"/>
        </a:p>
      </dgm:t>
    </dgm:pt>
    <dgm:pt modelId="{C0479DA5-8079-440F-87C7-BF8CF45EB251}" type="pres">
      <dgm:prSet presAssocID="{9318CFAA-F24A-4588-8D93-59DB4055B9A0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EAE30-7D65-4056-8BB0-308FB84B0350}" type="pres">
      <dgm:prSet presAssocID="{D182CF66-299F-41E7-BD01-91CB9935F0BC}" presName="comp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8E8CD8CF-B880-49F8-A320-472AE568221D}" type="pres">
      <dgm:prSet presAssocID="{D182CF66-299F-41E7-BD01-91CB9935F0BC}" presName="child" presStyleLbl="bgAccFollowNode1" presStyleIdx="1" presStyleCnt="4" custScaleX="123327" custScaleY="114691" custLinFactNeighborX="26999" custLinFactNeighborY="87"/>
      <dgm:spPr>
        <a:xfrm>
          <a:off x="606428" y="3199978"/>
          <a:ext cx="3397110" cy="1708631"/>
        </a:xfrm>
        <a:prstGeom prst="rect">
          <a:avLst/>
        </a:prstGeom>
      </dgm:spPr>
      <dgm:t>
        <a:bodyPr/>
        <a:lstStyle/>
        <a:p>
          <a:endParaRPr lang="en-US"/>
        </a:p>
      </dgm:t>
    </dgm:pt>
    <dgm:pt modelId="{69B2C4D2-6E76-490E-AD3C-8EB0E9734F78}" type="pres">
      <dgm:prSet presAssocID="{D182CF66-299F-41E7-BD01-91CB9935F0BC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62FF0-C14D-4F44-857F-890B534C4387}" type="pres">
      <dgm:prSet presAssocID="{9318CFAA-F24A-4588-8D93-59DB4055B9A0}" presName="negSpace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F94E6691-77E7-4A65-A861-A32858D34F5A}" type="pres">
      <dgm:prSet presAssocID="{9318CFAA-F24A-4588-8D93-59DB4055B9A0}" presName="circle" presStyleLbl="node1" presStyleIdx="0" presStyleCnt="2" custScaleX="183335" custScaleY="116491" custLinFactNeighborX="-59761" custLinFactNeighborY="-1851"/>
      <dgm:spPr>
        <a:xfrm>
          <a:off x="0" y="78701"/>
          <a:ext cx="2186901" cy="1734580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57C8B39D-827A-41E7-91CA-9B2996CDAFE3}" type="pres">
      <dgm:prSet presAssocID="{9A988C36-35DC-479F-9667-40BF2AC95954}" presName="transSpace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A3739234-0D67-4FA0-ADA1-BEF802197C6B}" type="pres">
      <dgm:prSet presAssocID="{44185ABF-35CF-42B4-93B0-6C936434FAA4}" presName="posSpace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A49B422A-6ECD-4C61-9907-AF120887AAF3}" type="pres">
      <dgm:prSet presAssocID="{44185ABF-35CF-42B4-93B0-6C936434FAA4}" presName="vertFlow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C413D4A2-0BD8-49CD-851E-E9702430AF5E}" type="pres">
      <dgm:prSet presAssocID="{44185ABF-35CF-42B4-93B0-6C936434FAA4}" presName="topSpace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9B87A26F-FA13-4199-AA45-CE1141468156}" type="pres">
      <dgm:prSet presAssocID="{44185ABF-35CF-42B4-93B0-6C936434FAA4}" presName="firstComp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1340ADE4-7ABD-49B2-A174-7A2F852C3AEA}" type="pres">
      <dgm:prSet presAssocID="{44185ABF-35CF-42B4-93B0-6C936434FAA4}" presName="firstChild" presStyleLbl="bgAccFollowNode1" presStyleIdx="2" presStyleCnt="4" custScaleX="117579" custScaleY="116841" custLinFactNeighborX="-22484" custLinFactNeighborY="16183"/>
      <dgm:spPr>
        <a:xfrm>
          <a:off x="5167932" y="1451927"/>
          <a:ext cx="3087826" cy="1740662"/>
        </a:xfrm>
        <a:prstGeom prst="rect">
          <a:avLst/>
        </a:prstGeom>
      </dgm:spPr>
      <dgm:t>
        <a:bodyPr/>
        <a:lstStyle/>
        <a:p>
          <a:endParaRPr lang="en-US"/>
        </a:p>
      </dgm:t>
    </dgm:pt>
    <dgm:pt modelId="{29B4EA56-FD61-46B9-AD4B-7082CAC553A3}" type="pres">
      <dgm:prSet presAssocID="{44185ABF-35CF-42B4-93B0-6C936434FAA4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0AB0D-8479-4D05-9F83-9CFA5A66233E}" type="pres">
      <dgm:prSet presAssocID="{6F7D71D8-05ED-4841-98CD-730EB6194BEA}" presName="comp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642D8523-D5F1-4602-B6EE-C9B3A06E219E}" type="pres">
      <dgm:prSet presAssocID="{6F7D71D8-05ED-4841-98CD-730EB6194BEA}" presName="child" presStyleLbl="bgAccFollowNode1" presStyleIdx="3" presStyleCnt="4" custScaleX="117579" custScaleY="116841" custLinFactNeighborX="-22484" custLinFactNeighborY="5429"/>
      <dgm:spPr>
        <a:xfrm>
          <a:off x="5167932" y="3192589"/>
          <a:ext cx="3087826" cy="1740662"/>
        </a:xfrm>
        <a:prstGeom prst="rect">
          <a:avLst/>
        </a:prstGeom>
      </dgm:spPr>
      <dgm:t>
        <a:bodyPr/>
        <a:lstStyle/>
        <a:p>
          <a:endParaRPr lang="en-US"/>
        </a:p>
      </dgm:t>
    </dgm:pt>
    <dgm:pt modelId="{5EED7792-DFD5-4112-ADE0-8454E7715026}" type="pres">
      <dgm:prSet presAssocID="{6F7D71D8-05ED-4841-98CD-730EB6194BEA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4F8AD7-607E-4451-9604-B826C9000AF8}" type="pres">
      <dgm:prSet presAssocID="{44185ABF-35CF-42B4-93B0-6C936434FAA4}" presName="negSpace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en-US"/>
        </a:p>
      </dgm:t>
    </dgm:pt>
    <dgm:pt modelId="{3B33D306-2C84-4D14-A7F8-C85DABD14C9B}" type="pres">
      <dgm:prSet presAssocID="{44185ABF-35CF-42B4-93B0-6C936434FAA4}" presName="circle" presStyleLbl="node1" presStyleIdx="1" presStyleCnt="2" custScaleX="192815" custScaleY="125653" custLinFactNeighborX="-72931" custLinFactNeighborY="-10877"/>
      <dgm:spPr>
        <a:xfrm>
          <a:off x="4026812" y="6"/>
          <a:ext cx="2297804" cy="1871005"/>
        </a:xfrm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F2848A12-6F71-4113-8D42-8FA504FA07F8}" srcId="{CB8A6DA0-C37D-49CF-A906-C45038DA73C8}" destId="{44185ABF-35CF-42B4-93B0-6C936434FAA4}" srcOrd="1" destOrd="0" parTransId="{A6246355-6BBF-4684-8D9D-BFA5B44801F9}" sibTransId="{AFD39FE1-77EE-4E9C-944A-DBA84BF8DC4F}"/>
    <dgm:cxn modelId="{8F34188B-9177-4E2C-B49A-6A4C8DC319FC}" type="presOf" srcId="{C4A37126-D38B-4FD1-A09C-CEA8A85C0C1D}" destId="{29B4EA56-FD61-46B9-AD4B-7082CAC553A3}" srcOrd="1" destOrd="0" presId="urn:microsoft.com/office/officeart/2005/8/layout/hList9"/>
    <dgm:cxn modelId="{8AAD2EFD-1A88-41FC-BFBF-26815C0D13BA}" type="presOf" srcId="{D182CF66-299F-41E7-BD01-91CB9935F0BC}" destId="{8E8CD8CF-B880-49F8-A320-472AE568221D}" srcOrd="0" destOrd="0" presId="urn:microsoft.com/office/officeart/2005/8/layout/hList9"/>
    <dgm:cxn modelId="{4F679EE5-C23C-4D8E-8C27-44996FDA5945}" srcId="{CB8A6DA0-C37D-49CF-A906-C45038DA73C8}" destId="{9318CFAA-F24A-4588-8D93-59DB4055B9A0}" srcOrd="0" destOrd="0" parTransId="{F5092261-BF54-4C86-8C03-EB673595D07D}" sibTransId="{9A988C36-35DC-479F-9667-40BF2AC95954}"/>
    <dgm:cxn modelId="{C5DD4B00-BAB3-4F94-AF3C-045DFD78AEE1}" type="presOf" srcId="{44185ABF-35CF-42B4-93B0-6C936434FAA4}" destId="{3B33D306-2C84-4D14-A7F8-C85DABD14C9B}" srcOrd="0" destOrd="0" presId="urn:microsoft.com/office/officeart/2005/8/layout/hList9"/>
    <dgm:cxn modelId="{C6DEE791-AFC9-4584-AAA9-D235F6C599F2}" type="presOf" srcId="{D182CF66-299F-41E7-BD01-91CB9935F0BC}" destId="{69B2C4D2-6E76-490E-AD3C-8EB0E9734F78}" srcOrd="1" destOrd="0" presId="urn:microsoft.com/office/officeart/2005/8/layout/hList9"/>
    <dgm:cxn modelId="{C542AC83-7E73-413A-908D-3F442E7AEE54}" type="presOf" srcId="{6F7D71D8-05ED-4841-98CD-730EB6194BEA}" destId="{642D8523-D5F1-4602-B6EE-C9B3A06E219E}" srcOrd="0" destOrd="0" presId="urn:microsoft.com/office/officeart/2005/8/layout/hList9"/>
    <dgm:cxn modelId="{2BCDF1BC-88D5-45B0-B692-DE7151BF6E70}" type="presOf" srcId="{70EF308A-8681-41A9-B9DB-69B4C55F8C05}" destId="{C0479DA5-8079-440F-87C7-BF8CF45EB251}" srcOrd="1" destOrd="0" presId="urn:microsoft.com/office/officeart/2005/8/layout/hList9"/>
    <dgm:cxn modelId="{0DA5B3F2-E339-4F09-B981-AD6AE9BA9564}" type="presOf" srcId="{6F7D71D8-05ED-4841-98CD-730EB6194BEA}" destId="{5EED7792-DFD5-4112-ADE0-8454E7715026}" srcOrd="1" destOrd="0" presId="urn:microsoft.com/office/officeart/2005/8/layout/hList9"/>
    <dgm:cxn modelId="{7716A843-DB3B-4A35-AB41-E6888B05AE05}" type="presOf" srcId="{9318CFAA-F24A-4588-8D93-59DB4055B9A0}" destId="{F94E6691-77E7-4A65-A861-A32858D34F5A}" srcOrd="0" destOrd="0" presId="urn:microsoft.com/office/officeart/2005/8/layout/hList9"/>
    <dgm:cxn modelId="{A1D1F190-6ABA-42E0-8B20-CAC6FE56AC0F}" type="presOf" srcId="{C4A37126-D38B-4FD1-A09C-CEA8A85C0C1D}" destId="{1340ADE4-7ABD-49B2-A174-7A2F852C3AEA}" srcOrd="0" destOrd="0" presId="urn:microsoft.com/office/officeart/2005/8/layout/hList9"/>
    <dgm:cxn modelId="{7BB1C584-E4FF-4366-8315-D9935DE99A3F}" srcId="{9318CFAA-F24A-4588-8D93-59DB4055B9A0}" destId="{70EF308A-8681-41A9-B9DB-69B4C55F8C05}" srcOrd="0" destOrd="0" parTransId="{7DFBCC1A-503E-4887-A7D6-FBB6973000A6}" sibTransId="{2A6C8793-5C6E-41A8-9116-5E4D2517C54F}"/>
    <dgm:cxn modelId="{02D9535A-3C70-465F-B959-EA3D16B2CF47}" type="presOf" srcId="{CB8A6DA0-C37D-49CF-A906-C45038DA73C8}" destId="{FCF498AF-E1E3-46B2-A5A3-D8FE458D7D28}" srcOrd="0" destOrd="0" presId="urn:microsoft.com/office/officeart/2005/8/layout/hList9"/>
    <dgm:cxn modelId="{B6DACD5C-240F-4C32-8065-8C1196DE236C}" srcId="{9318CFAA-F24A-4588-8D93-59DB4055B9A0}" destId="{D182CF66-299F-41E7-BD01-91CB9935F0BC}" srcOrd="1" destOrd="0" parTransId="{4049E0E1-1F16-4410-9D61-9385CFA30AA6}" sibTransId="{A0B1CE90-9B59-42F1-8167-5D2FDF6B208E}"/>
    <dgm:cxn modelId="{CDF29FFA-B270-4C13-B8C6-6997BCB1022B}" srcId="{44185ABF-35CF-42B4-93B0-6C936434FAA4}" destId="{C4A37126-D38B-4FD1-A09C-CEA8A85C0C1D}" srcOrd="0" destOrd="0" parTransId="{58C8B2DC-D705-42C4-98E8-3A9E30C22976}" sibTransId="{B0E22BE0-5E73-411B-8C93-171A26BCA536}"/>
    <dgm:cxn modelId="{EE1C82CB-5591-41D3-A012-943B243BD432}" type="presOf" srcId="{70EF308A-8681-41A9-B9DB-69B4C55F8C05}" destId="{DEA86485-54CB-41EF-B990-1286474A026F}" srcOrd="0" destOrd="0" presId="urn:microsoft.com/office/officeart/2005/8/layout/hList9"/>
    <dgm:cxn modelId="{E61B8AF9-83DE-46B0-B313-CFC420C6D874}" srcId="{44185ABF-35CF-42B4-93B0-6C936434FAA4}" destId="{6F7D71D8-05ED-4841-98CD-730EB6194BEA}" srcOrd="1" destOrd="0" parTransId="{16AE01F9-5387-47D3-A264-8FD7AE38AEF5}" sibTransId="{396B24E2-D9A8-4E2E-927B-15F0143F3F57}"/>
    <dgm:cxn modelId="{56ADF9C6-0952-4199-AD9E-C23902148002}" type="presParOf" srcId="{FCF498AF-E1E3-46B2-A5A3-D8FE458D7D28}" destId="{7D865DC1-3868-4295-BEEB-BEBA6FEFE018}" srcOrd="0" destOrd="0" presId="urn:microsoft.com/office/officeart/2005/8/layout/hList9"/>
    <dgm:cxn modelId="{B2832835-09F6-4D82-AA42-9026C1788FD7}" type="presParOf" srcId="{FCF498AF-E1E3-46B2-A5A3-D8FE458D7D28}" destId="{6349CB94-6E7E-4B6F-A83D-E63B61FDEB52}" srcOrd="1" destOrd="0" presId="urn:microsoft.com/office/officeart/2005/8/layout/hList9"/>
    <dgm:cxn modelId="{E89B0060-662E-4D29-9940-5B667B4A67B2}" type="presParOf" srcId="{6349CB94-6E7E-4B6F-A83D-E63B61FDEB52}" destId="{3F231818-7E1B-4C93-AF72-DD4DA2107BAF}" srcOrd="0" destOrd="0" presId="urn:microsoft.com/office/officeart/2005/8/layout/hList9"/>
    <dgm:cxn modelId="{0DC04B04-4C70-4FFF-B7DA-3F2A523F8ABB}" type="presParOf" srcId="{6349CB94-6E7E-4B6F-A83D-E63B61FDEB52}" destId="{E90A7B5A-8F03-4C34-9601-F96DA93D1F26}" srcOrd="1" destOrd="0" presId="urn:microsoft.com/office/officeart/2005/8/layout/hList9"/>
    <dgm:cxn modelId="{B26E0AE2-D61E-4F78-97C5-95C576F42B03}" type="presParOf" srcId="{E90A7B5A-8F03-4C34-9601-F96DA93D1F26}" destId="{DEA86485-54CB-41EF-B990-1286474A026F}" srcOrd="0" destOrd="0" presId="urn:microsoft.com/office/officeart/2005/8/layout/hList9"/>
    <dgm:cxn modelId="{30EE84BD-C16F-4F01-BDFF-21CA44C34B71}" type="presParOf" srcId="{E90A7B5A-8F03-4C34-9601-F96DA93D1F26}" destId="{C0479DA5-8079-440F-87C7-BF8CF45EB251}" srcOrd="1" destOrd="0" presId="urn:microsoft.com/office/officeart/2005/8/layout/hList9"/>
    <dgm:cxn modelId="{FB593630-2531-478C-9875-ABDC0AA7075C}" type="presParOf" srcId="{6349CB94-6E7E-4B6F-A83D-E63B61FDEB52}" destId="{995EAE30-7D65-4056-8BB0-308FB84B0350}" srcOrd="2" destOrd="0" presId="urn:microsoft.com/office/officeart/2005/8/layout/hList9"/>
    <dgm:cxn modelId="{0DF98351-FBAF-4DD7-A29B-66634DDAF084}" type="presParOf" srcId="{995EAE30-7D65-4056-8BB0-308FB84B0350}" destId="{8E8CD8CF-B880-49F8-A320-472AE568221D}" srcOrd="0" destOrd="0" presId="urn:microsoft.com/office/officeart/2005/8/layout/hList9"/>
    <dgm:cxn modelId="{475EAD25-5073-443B-B04E-5BAC9D99E73A}" type="presParOf" srcId="{995EAE30-7D65-4056-8BB0-308FB84B0350}" destId="{69B2C4D2-6E76-490E-AD3C-8EB0E9734F78}" srcOrd="1" destOrd="0" presId="urn:microsoft.com/office/officeart/2005/8/layout/hList9"/>
    <dgm:cxn modelId="{1D114066-B1A2-452D-94D6-0AF8089FAE1B}" type="presParOf" srcId="{FCF498AF-E1E3-46B2-A5A3-D8FE458D7D28}" destId="{DE562FF0-C14D-4F44-857F-890B534C4387}" srcOrd="2" destOrd="0" presId="urn:microsoft.com/office/officeart/2005/8/layout/hList9"/>
    <dgm:cxn modelId="{C2D037A8-0B63-4C97-8C4C-7F562E46E452}" type="presParOf" srcId="{FCF498AF-E1E3-46B2-A5A3-D8FE458D7D28}" destId="{F94E6691-77E7-4A65-A861-A32858D34F5A}" srcOrd="3" destOrd="0" presId="urn:microsoft.com/office/officeart/2005/8/layout/hList9"/>
    <dgm:cxn modelId="{B90FE4E6-0A60-4B82-9E67-F5A753144CC7}" type="presParOf" srcId="{FCF498AF-E1E3-46B2-A5A3-D8FE458D7D28}" destId="{57C8B39D-827A-41E7-91CA-9B2996CDAFE3}" srcOrd="4" destOrd="0" presId="urn:microsoft.com/office/officeart/2005/8/layout/hList9"/>
    <dgm:cxn modelId="{EEC1D223-799F-4791-AF7B-6211D421AAED}" type="presParOf" srcId="{FCF498AF-E1E3-46B2-A5A3-D8FE458D7D28}" destId="{A3739234-0D67-4FA0-ADA1-BEF802197C6B}" srcOrd="5" destOrd="0" presId="urn:microsoft.com/office/officeart/2005/8/layout/hList9"/>
    <dgm:cxn modelId="{7DEF9640-811E-4851-9A79-D6BA41B76E7A}" type="presParOf" srcId="{FCF498AF-E1E3-46B2-A5A3-D8FE458D7D28}" destId="{A49B422A-6ECD-4C61-9907-AF120887AAF3}" srcOrd="6" destOrd="0" presId="urn:microsoft.com/office/officeart/2005/8/layout/hList9"/>
    <dgm:cxn modelId="{E0A62B7E-CCA5-45BA-BB0E-782B7E743F81}" type="presParOf" srcId="{A49B422A-6ECD-4C61-9907-AF120887AAF3}" destId="{C413D4A2-0BD8-49CD-851E-E9702430AF5E}" srcOrd="0" destOrd="0" presId="urn:microsoft.com/office/officeart/2005/8/layout/hList9"/>
    <dgm:cxn modelId="{9DDE70AE-A416-4B7D-8B31-AA2FF033DAE1}" type="presParOf" srcId="{A49B422A-6ECD-4C61-9907-AF120887AAF3}" destId="{9B87A26F-FA13-4199-AA45-CE1141468156}" srcOrd="1" destOrd="0" presId="urn:microsoft.com/office/officeart/2005/8/layout/hList9"/>
    <dgm:cxn modelId="{920370F8-291F-477B-A206-66E324C6FFC5}" type="presParOf" srcId="{9B87A26F-FA13-4199-AA45-CE1141468156}" destId="{1340ADE4-7ABD-49B2-A174-7A2F852C3AEA}" srcOrd="0" destOrd="0" presId="urn:microsoft.com/office/officeart/2005/8/layout/hList9"/>
    <dgm:cxn modelId="{476AF314-253F-4866-B9D5-252AE7C71642}" type="presParOf" srcId="{9B87A26F-FA13-4199-AA45-CE1141468156}" destId="{29B4EA56-FD61-46B9-AD4B-7082CAC553A3}" srcOrd="1" destOrd="0" presId="urn:microsoft.com/office/officeart/2005/8/layout/hList9"/>
    <dgm:cxn modelId="{003C9CBC-AD8F-4E9B-A454-DADE3C028D73}" type="presParOf" srcId="{A49B422A-6ECD-4C61-9907-AF120887AAF3}" destId="{5BF0AB0D-8479-4D05-9F83-9CFA5A66233E}" srcOrd="2" destOrd="0" presId="urn:microsoft.com/office/officeart/2005/8/layout/hList9"/>
    <dgm:cxn modelId="{9C6D1C1A-BCA4-49EB-A1D2-48CA2AEA12D6}" type="presParOf" srcId="{5BF0AB0D-8479-4D05-9F83-9CFA5A66233E}" destId="{642D8523-D5F1-4602-B6EE-C9B3A06E219E}" srcOrd="0" destOrd="0" presId="urn:microsoft.com/office/officeart/2005/8/layout/hList9"/>
    <dgm:cxn modelId="{1D363CD0-269E-4F17-AE6F-2B2ADD9D759E}" type="presParOf" srcId="{5BF0AB0D-8479-4D05-9F83-9CFA5A66233E}" destId="{5EED7792-DFD5-4112-ADE0-8454E7715026}" srcOrd="1" destOrd="0" presId="urn:microsoft.com/office/officeart/2005/8/layout/hList9"/>
    <dgm:cxn modelId="{F8C675E1-BBFA-4058-98C5-756E946CFFD1}" type="presParOf" srcId="{FCF498AF-E1E3-46B2-A5A3-D8FE458D7D28}" destId="{224F8AD7-607E-4451-9604-B826C9000AF8}" srcOrd="7" destOrd="0" presId="urn:microsoft.com/office/officeart/2005/8/layout/hList9"/>
    <dgm:cxn modelId="{947AD4A6-3913-41DE-A381-CE234542CEAE}" type="presParOf" srcId="{FCF498AF-E1E3-46B2-A5A3-D8FE458D7D28}" destId="{3B33D306-2C84-4D14-A7F8-C85DABD14C9B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FD31C1-5A8B-4D3E-AA5D-FD33D5A447FF}" type="doc">
      <dgm:prSet loTypeId="urn:microsoft.com/office/officeart/2005/8/layout/default" loCatId="list" qsTypeId="urn:microsoft.com/office/officeart/2005/8/quickstyle/3d4" qsCatId="3D" csTypeId="urn:microsoft.com/office/officeart/2005/8/colors/accent1_1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US"/>
        </a:p>
      </dgm:t>
    </dgm:pt>
    <dgm:pt modelId="{22EA08C0-C1BC-43DD-9B84-869B173D0293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Bismark brown  3 gm</a:t>
          </a:r>
          <a:endParaRPr lang="en-US" sz="2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F19698D-E7F5-4497-8345-A4876413936A}" type="parTrans" cxnId="{214792B8-1AB0-44A0-A4AC-225F0A97976C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ACFF3166-6A3C-45B4-B99F-5A2D826AAC73}" type="sibTrans" cxnId="{214792B8-1AB0-44A0-A4AC-225F0A97976C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5DD75E4B-430C-4F8B-AD2B-EF114DF3845A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Glycerin  120 ml</a:t>
          </a:r>
          <a:endParaRPr lang="en-US" sz="2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551D6D5-BD84-496F-8E6D-86A87D0B727D}" type="parTrans" cxnId="{001835E8-0C9F-46A6-9F34-8407C2EC9BB5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74FF0381-C22D-4110-A198-1612C908AAA4}" type="sibTrans" cxnId="{001835E8-0C9F-46A6-9F34-8407C2EC9BB5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6BD779B1-EA9D-4C84-BF3D-B5B82D414588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Ethyl alcohol  10 ml</a:t>
          </a:r>
          <a:endParaRPr lang="en-US" sz="2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67DB1CD-2A0E-456D-BD9F-395DA22764FE}" type="parTrans" cxnId="{BA36CA08-37B2-4E0B-AC2A-CFE073F2CF87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CA25BC74-2575-4459-A529-68EA3E4E3D73}" type="sibTrans" cxnId="{BA36CA08-37B2-4E0B-AC2A-CFE073F2CF87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7C1527EC-30C0-4F7F-A8E8-4341D68C38EB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Anise (flavor) 1 drop</a:t>
          </a:r>
          <a:endParaRPr lang="en-US" sz="2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0046CD7-2A29-4774-8A71-131C65ED0BEE}" type="parTrans" cxnId="{3D2925A6-8E11-49E7-811A-A524884C68F8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93E0FB47-D44B-40B4-83B9-92F8CA15B647}" type="sibTrans" cxnId="{3D2925A6-8E11-49E7-811A-A524884C68F8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43C66BB7-5D20-4F45-A0E2-BD6B29146C56}" type="pres">
      <dgm:prSet presAssocID="{73FD31C1-5A8B-4D3E-AA5D-FD33D5A447F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E4C582-E93B-419E-A39A-74FE1323DB2B}" type="pres">
      <dgm:prSet presAssocID="{22EA08C0-C1BC-43DD-9B84-869B173D0293}" presName="node" presStyleLbl="node1" presStyleIdx="0" presStyleCnt="4" custScaleX="39243" custScaleY="36167" custLinFactNeighborX="243" custLinFactNeighborY="2834">
        <dgm:presLayoutVars>
          <dgm:bulletEnabled val="1"/>
        </dgm:presLayoutVars>
      </dgm:prSet>
      <dgm:spPr>
        <a:xfrm>
          <a:off x="443484" y="285764"/>
          <a:ext cx="2900607" cy="1603948"/>
        </a:xfrm>
        <a:prstGeom prst="rect">
          <a:avLst/>
        </a:prstGeom>
      </dgm:spPr>
      <dgm:t>
        <a:bodyPr/>
        <a:lstStyle/>
        <a:p>
          <a:endParaRPr lang="en-US"/>
        </a:p>
      </dgm:t>
    </dgm:pt>
    <dgm:pt modelId="{7B5B081A-D6D1-46B8-B843-3D9E1CEC2A71}" type="pres">
      <dgm:prSet presAssocID="{ACFF3166-6A3C-45B4-B99F-5A2D826AAC73}" presName="sibTrans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BADF95BD-D83E-472C-A1E9-658266D31D01}" type="pres">
      <dgm:prSet presAssocID="{5DD75E4B-430C-4F8B-AD2B-EF114DF3845A}" presName="node" presStyleLbl="node1" presStyleIdx="1" presStyleCnt="4" custScaleX="39243" custScaleY="36167" custLinFactNeighborX="-871" custLinFactNeighborY="2834">
        <dgm:presLayoutVars>
          <dgm:bulletEnabled val="1"/>
        </dgm:presLayoutVars>
      </dgm:prSet>
      <dgm:spPr>
        <a:xfrm>
          <a:off x="4000890" y="285764"/>
          <a:ext cx="2900607" cy="1603948"/>
        </a:xfrm>
        <a:prstGeom prst="rect">
          <a:avLst/>
        </a:prstGeom>
      </dgm:spPr>
      <dgm:t>
        <a:bodyPr/>
        <a:lstStyle/>
        <a:p>
          <a:endParaRPr lang="en-US"/>
        </a:p>
      </dgm:t>
    </dgm:pt>
    <dgm:pt modelId="{BBE5C5B7-ABCB-4866-88D2-D3498083E2E8}" type="pres">
      <dgm:prSet presAssocID="{74FF0381-C22D-4110-A198-1612C908AAA4}" presName="sibTrans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085A6AAB-4D8D-4773-A7B3-BAA3FCB30EBE}" type="pres">
      <dgm:prSet presAssocID="{6BD779B1-EA9D-4C84-BF3D-B5B82D414588}" presName="node" presStyleLbl="node1" presStyleIdx="2" presStyleCnt="4" custScaleX="39243" custScaleY="36167">
        <dgm:presLayoutVars>
          <dgm:bulletEnabled val="1"/>
        </dgm:presLayoutVars>
      </dgm:prSet>
      <dgm:spPr>
        <a:xfrm>
          <a:off x="425522" y="2503170"/>
          <a:ext cx="2900607" cy="1603948"/>
        </a:xfrm>
        <a:prstGeom prst="rect">
          <a:avLst/>
        </a:prstGeom>
      </dgm:spPr>
      <dgm:t>
        <a:bodyPr/>
        <a:lstStyle/>
        <a:p>
          <a:endParaRPr lang="en-US"/>
        </a:p>
      </dgm:t>
    </dgm:pt>
    <dgm:pt modelId="{ABEB1A67-80E3-467E-86E4-3743B968BF65}" type="pres">
      <dgm:prSet presAssocID="{CA25BC74-2575-4459-A529-68EA3E4E3D73}" presName="sibTrans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084FAEC1-DBA5-4738-B02D-A8F3A47D60E0}" type="pres">
      <dgm:prSet presAssocID="{7C1527EC-30C0-4F7F-A8E8-4341D68C38EB}" presName="node" presStyleLbl="node1" presStyleIdx="3" presStyleCnt="4" custScaleX="39243" custScaleY="36167">
        <dgm:presLayoutVars>
          <dgm:bulletEnabled val="1"/>
        </dgm:presLayoutVars>
      </dgm:prSet>
      <dgm:spPr>
        <a:xfrm>
          <a:off x="4065270" y="2503170"/>
          <a:ext cx="2900607" cy="1603948"/>
        </a:xfrm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7C902FD8-C3D4-4CDC-B906-26C05E4811BD}" type="presOf" srcId="{73FD31C1-5A8B-4D3E-AA5D-FD33D5A447FF}" destId="{43C66BB7-5D20-4F45-A0E2-BD6B29146C56}" srcOrd="0" destOrd="0" presId="urn:microsoft.com/office/officeart/2005/8/layout/default"/>
    <dgm:cxn modelId="{FDF55282-5293-415A-AA5B-0D923F42C933}" type="presOf" srcId="{6BD779B1-EA9D-4C84-BF3D-B5B82D414588}" destId="{085A6AAB-4D8D-4773-A7B3-BAA3FCB30EBE}" srcOrd="0" destOrd="0" presId="urn:microsoft.com/office/officeart/2005/8/layout/default"/>
    <dgm:cxn modelId="{214792B8-1AB0-44A0-A4AC-225F0A97976C}" srcId="{73FD31C1-5A8B-4D3E-AA5D-FD33D5A447FF}" destId="{22EA08C0-C1BC-43DD-9B84-869B173D0293}" srcOrd="0" destOrd="0" parTransId="{FF19698D-E7F5-4497-8345-A4876413936A}" sibTransId="{ACFF3166-6A3C-45B4-B99F-5A2D826AAC73}"/>
    <dgm:cxn modelId="{BA36CA08-37B2-4E0B-AC2A-CFE073F2CF87}" srcId="{73FD31C1-5A8B-4D3E-AA5D-FD33D5A447FF}" destId="{6BD779B1-EA9D-4C84-BF3D-B5B82D414588}" srcOrd="2" destOrd="0" parTransId="{F67DB1CD-2A0E-456D-BD9F-395DA22764FE}" sibTransId="{CA25BC74-2575-4459-A529-68EA3E4E3D73}"/>
    <dgm:cxn modelId="{4140A410-5B45-4D66-A652-4B84550D04AB}" type="presOf" srcId="{22EA08C0-C1BC-43DD-9B84-869B173D0293}" destId="{C9E4C582-E93B-419E-A39A-74FE1323DB2B}" srcOrd="0" destOrd="0" presId="urn:microsoft.com/office/officeart/2005/8/layout/default"/>
    <dgm:cxn modelId="{001835E8-0C9F-46A6-9F34-8407C2EC9BB5}" srcId="{73FD31C1-5A8B-4D3E-AA5D-FD33D5A447FF}" destId="{5DD75E4B-430C-4F8B-AD2B-EF114DF3845A}" srcOrd="1" destOrd="0" parTransId="{1551D6D5-BD84-496F-8E6D-86A87D0B727D}" sibTransId="{74FF0381-C22D-4110-A198-1612C908AAA4}"/>
    <dgm:cxn modelId="{3D2925A6-8E11-49E7-811A-A524884C68F8}" srcId="{73FD31C1-5A8B-4D3E-AA5D-FD33D5A447FF}" destId="{7C1527EC-30C0-4F7F-A8E8-4341D68C38EB}" srcOrd="3" destOrd="0" parTransId="{70046CD7-2A29-4774-8A71-131C65ED0BEE}" sibTransId="{93E0FB47-D44B-40B4-83B9-92F8CA15B647}"/>
    <dgm:cxn modelId="{8F5FEBE2-D13B-4192-A4A5-5AAF4601BD1B}" type="presOf" srcId="{7C1527EC-30C0-4F7F-A8E8-4341D68C38EB}" destId="{084FAEC1-DBA5-4738-B02D-A8F3A47D60E0}" srcOrd="0" destOrd="0" presId="urn:microsoft.com/office/officeart/2005/8/layout/default"/>
    <dgm:cxn modelId="{1DACEA91-FBA3-4FC9-B365-AA2374C3E0DF}" type="presOf" srcId="{5DD75E4B-430C-4F8B-AD2B-EF114DF3845A}" destId="{BADF95BD-D83E-472C-A1E9-658266D31D01}" srcOrd="0" destOrd="0" presId="urn:microsoft.com/office/officeart/2005/8/layout/default"/>
    <dgm:cxn modelId="{ACF10904-FC59-45BD-8C12-D8FFDC947045}" type="presParOf" srcId="{43C66BB7-5D20-4F45-A0E2-BD6B29146C56}" destId="{C9E4C582-E93B-419E-A39A-74FE1323DB2B}" srcOrd="0" destOrd="0" presId="urn:microsoft.com/office/officeart/2005/8/layout/default"/>
    <dgm:cxn modelId="{56859698-2323-4030-9923-8FC9ABABA1F2}" type="presParOf" srcId="{43C66BB7-5D20-4F45-A0E2-BD6B29146C56}" destId="{7B5B081A-D6D1-46B8-B843-3D9E1CEC2A71}" srcOrd="1" destOrd="0" presId="urn:microsoft.com/office/officeart/2005/8/layout/default"/>
    <dgm:cxn modelId="{56303803-07EB-41F0-9947-5BA12A7E3C8F}" type="presParOf" srcId="{43C66BB7-5D20-4F45-A0E2-BD6B29146C56}" destId="{BADF95BD-D83E-472C-A1E9-658266D31D01}" srcOrd="2" destOrd="0" presId="urn:microsoft.com/office/officeart/2005/8/layout/default"/>
    <dgm:cxn modelId="{575F1E5F-A9A5-47C2-8DF4-B50E4641A788}" type="presParOf" srcId="{43C66BB7-5D20-4F45-A0E2-BD6B29146C56}" destId="{BBE5C5B7-ABCB-4866-88D2-D3498083E2E8}" srcOrd="3" destOrd="0" presId="urn:microsoft.com/office/officeart/2005/8/layout/default"/>
    <dgm:cxn modelId="{7E3C7CB4-2BD6-430D-8F7F-915B7B86D99F}" type="presParOf" srcId="{43C66BB7-5D20-4F45-A0E2-BD6B29146C56}" destId="{085A6AAB-4D8D-4773-A7B3-BAA3FCB30EBE}" srcOrd="4" destOrd="0" presId="urn:microsoft.com/office/officeart/2005/8/layout/default"/>
    <dgm:cxn modelId="{853326EB-C03B-4A62-B9FF-7259B36C519B}" type="presParOf" srcId="{43C66BB7-5D20-4F45-A0E2-BD6B29146C56}" destId="{ABEB1A67-80E3-467E-86E4-3743B968BF65}" srcOrd="5" destOrd="0" presId="urn:microsoft.com/office/officeart/2005/8/layout/default"/>
    <dgm:cxn modelId="{4FD3C0D2-1568-4D93-9CDE-A4860C7E7AD5}" type="presParOf" srcId="{43C66BB7-5D20-4F45-A0E2-BD6B29146C56}" destId="{084FAEC1-DBA5-4738-B02D-A8F3A47D60E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86485-54CB-41EF-B990-1286474A026F}">
      <dsp:nvSpPr>
        <dsp:cNvPr id="0" name=""/>
        <dsp:cNvSpPr/>
      </dsp:nvSpPr>
      <dsp:spPr>
        <a:xfrm>
          <a:off x="1712415" y="941155"/>
          <a:ext cx="4063019" cy="204356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Iodine crystals – 3.3%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Potassium iodide – 16%</a:t>
          </a:r>
        </a:p>
      </dsp:txBody>
      <dsp:txXfrm>
        <a:off x="2362498" y="941155"/>
        <a:ext cx="3412936" cy="2043561"/>
      </dsp:txXfrm>
    </dsp:sp>
    <dsp:sp modelId="{8E8CD8CF-B880-49F8-A320-472AE568221D}">
      <dsp:nvSpPr>
        <dsp:cNvPr id="0" name=""/>
        <dsp:cNvSpPr/>
      </dsp:nvSpPr>
      <dsp:spPr>
        <a:xfrm>
          <a:off x="1712415" y="2833238"/>
          <a:ext cx="4063019" cy="2043561"/>
        </a:xfrm>
        <a:prstGeom prst="rect">
          <a:avLst/>
        </a:prstGeom>
        <a:solidFill>
          <a:schemeClr val="accent5">
            <a:tint val="40000"/>
            <a:alpha val="90000"/>
            <a:hueOff val="-5368776"/>
            <a:satOff val="970"/>
            <a:lumOff val="-34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Zinc iodide -10%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Distilled water – 16% </a:t>
          </a:r>
          <a:endParaRPr lang="en-US" sz="24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362498" y="2833238"/>
        <a:ext cx="3412936" cy="2043561"/>
      </dsp:txXfrm>
    </dsp:sp>
    <dsp:sp modelId="{F94E6691-77E7-4A65-A861-A32858D34F5A}">
      <dsp:nvSpPr>
        <dsp:cNvPr id="0" name=""/>
        <dsp:cNvSpPr/>
      </dsp:nvSpPr>
      <dsp:spPr>
        <a:xfrm>
          <a:off x="0" y="0"/>
          <a:ext cx="2486965" cy="20532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SKINNER’S IODINE SOLUTION</a:t>
          </a:r>
          <a:endParaRPr lang="en-US" sz="24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64208" y="300685"/>
        <a:ext cx="1758549" cy="1451837"/>
      </dsp:txXfrm>
    </dsp:sp>
    <dsp:sp modelId="{1340ADE4-7ABD-49B2-A174-7A2F852C3AEA}">
      <dsp:nvSpPr>
        <dsp:cNvPr id="0" name=""/>
        <dsp:cNvSpPr/>
      </dsp:nvSpPr>
      <dsp:spPr>
        <a:xfrm>
          <a:off x="7825342" y="866551"/>
          <a:ext cx="3693108" cy="2081870"/>
        </a:xfrm>
        <a:prstGeom prst="rect">
          <a:avLst/>
        </a:prstGeom>
        <a:solidFill>
          <a:schemeClr val="accent5">
            <a:tint val="40000"/>
            <a:alpha val="90000"/>
            <a:hueOff val="-10737552"/>
            <a:satOff val="1941"/>
            <a:lumOff val="-67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entury Gothic" panose="020B0502020202020204" pitchFamily="34" charset="0"/>
              <a:ea typeface="+mn-ea"/>
              <a:cs typeface="+mn-cs"/>
            </a:rPr>
            <a:t>Tincture of iodine – 21%</a:t>
          </a:r>
          <a:endParaRPr lang="en-US" sz="2400" b="1" kern="1200" dirty="0"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8416240" y="866551"/>
        <a:ext cx="3102211" cy="2081870"/>
      </dsp:txXfrm>
    </dsp:sp>
    <dsp:sp modelId="{642D8523-D5F1-4602-B6EE-C9B3A06E219E}">
      <dsp:nvSpPr>
        <dsp:cNvPr id="0" name=""/>
        <dsp:cNvSpPr/>
      </dsp:nvSpPr>
      <dsp:spPr>
        <a:xfrm>
          <a:off x="7825342" y="2794929"/>
          <a:ext cx="3693108" cy="2081870"/>
        </a:xfrm>
        <a:prstGeom prst="rect">
          <a:avLst/>
        </a:prstGeom>
        <a:solidFill>
          <a:schemeClr val="accent5">
            <a:tint val="40000"/>
            <a:alpha val="90000"/>
            <a:hueOff val="-16106327"/>
            <a:satOff val="2911"/>
            <a:lumOff val="-10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Distilled water – 15%</a:t>
          </a:r>
          <a:endParaRPr lang="en-US" sz="24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8416240" y="2794929"/>
        <a:ext cx="3102211" cy="2081870"/>
      </dsp:txXfrm>
    </dsp:sp>
    <dsp:sp modelId="{3B33D306-2C84-4D14-A7F8-C85DABD14C9B}">
      <dsp:nvSpPr>
        <dsp:cNvPr id="0" name=""/>
        <dsp:cNvSpPr/>
      </dsp:nvSpPr>
      <dsp:spPr>
        <a:xfrm>
          <a:off x="5840693" y="0"/>
          <a:ext cx="2547178" cy="2161825"/>
        </a:xfrm>
        <a:prstGeom prst="ellipse">
          <a:avLst/>
        </a:prstGeom>
        <a:solidFill>
          <a:schemeClr val="accent5">
            <a:hueOff val="-16063984"/>
            <a:satOff val="2870"/>
            <a:lumOff val="-627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Diluted tincture of iodine</a:t>
          </a:r>
          <a:endParaRPr lang="en-US" sz="28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213719" y="316592"/>
        <a:ext cx="1801126" cy="15286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86485-54CB-41EF-B990-1286474A026F}">
      <dsp:nvSpPr>
        <dsp:cNvPr id="0" name=""/>
        <dsp:cNvSpPr/>
      </dsp:nvSpPr>
      <dsp:spPr>
        <a:xfrm>
          <a:off x="2160408" y="972078"/>
          <a:ext cx="3868264" cy="1945606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Mercurochrome – 1.5%</a:t>
          </a:r>
        </a:p>
      </dsp:txBody>
      <dsp:txXfrm>
        <a:off x="2779330" y="972078"/>
        <a:ext cx="3249342" cy="1945606"/>
      </dsp:txXfrm>
    </dsp:sp>
    <dsp:sp modelId="{8E8CD8CF-B880-49F8-A320-472AE568221D}">
      <dsp:nvSpPr>
        <dsp:cNvPr id="0" name=""/>
        <dsp:cNvSpPr/>
      </dsp:nvSpPr>
      <dsp:spPr>
        <a:xfrm>
          <a:off x="2164172" y="2626397"/>
          <a:ext cx="3868264" cy="1945606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Distilled water – 30% </a:t>
          </a:r>
          <a:endParaRPr lang="en-US" sz="24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783094" y="2626397"/>
        <a:ext cx="3249342" cy="1945606"/>
      </dsp:txXfrm>
    </dsp:sp>
    <dsp:sp modelId="{F94E6691-77E7-4A65-A861-A32858D34F5A}">
      <dsp:nvSpPr>
        <dsp:cNvPr id="0" name=""/>
        <dsp:cNvSpPr/>
      </dsp:nvSpPr>
      <dsp:spPr>
        <a:xfrm>
          <a:off x="0" y="0"/>
          <a:ext cx="3108521" cy="1975153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Mercurochrome solution – 5%</a:t>
          </a:r>
          <a:endParaRPr lang="en-US" sz="2400" b="1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55232" y="289254"/>
        <a:ext cx="2198057" cy="1396645"/>
      </dsp:txXfrm>
    </dsp:sp>
    <dsp:sp modelId="{1340ADE4-7ABD-49B2-A174-7A2F852C3AEA}">
      <dsp:nvSpPr>
        <dsp:cNvPr id="0" name=""/>
        <dsp:cNvSpPr/>
      </dsp:nvSpPr>
      <dsp:spPr>
        <a:xfrm>
          <a:off x="7621748" y="953841"/>
          <a:ext cx="3516084" cy="1982078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Mercurochrome – 13.5 </a:t>
          </a:r>
          <a:r>
            <a:rPr lang="en-US" sz="2400" b="1" kern="1200" dirty="0" err="1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gm</a:t>
          </a:r>
          <a:endParaRPr lang="en-US" sz="2400" b="1" kern="1200" dirty="0" smtClean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Distilled water – 3 ml</a:t>
          </a:r>
          <a:endParaRPr lang="en-US" sz="24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8184321" y="953841"/>
        <a:ext cx="2953511" cy="1982078"/>
      </dsp:txXfrm>
    </dsp:sp>
    <dsp:sp modelId="{642D8523-D5F1-4602-B6EE-C9B3A06E219E}">
      <dsp:nvSpPr>
        <dsp:cNvPr id="0" name=""/>
        <dsp:cNvSpPr/>
      </dsp:nvSpPr>
      <dsp:spPr>
        <a:xfrm>
          <a:off x="7621748" y="2662492"/>
          <a:ext cx="3516084" cy="1982078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Oil of peppermint – 3 drops</a:t>
          </a:r>
          <a:endParaRPr lang="en-US" sz="24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8184321" y="2662492"/>
        <a:ext cx="2953511" cy="1982078"/>
      </dsp:txXfrm>
    </dsp:sp>
    <dsp:sp modelId="{3B33D306-2C84-4D14-A7F8-C85DABD14C9B}">
      <dsp:nvSpPr>
        <dsp:cNvPr id="0" name=""/>
        <dsp:cNvSpPr/>
      </dsp:nvSpPr>
      <dsp:spPr>
        <a:xfrm>
          <a:off x="5066324" y="0"/>
          <a:ext cx="3269259" cy="2130499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Flavoured</a:t>
          </a:r>
          <a:r>
            <a:rPr lang="en-US" sz="24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Mercurochrome solution</a:t>
          </a:r>
          <a:endParaRPr lang="en-US" sz="24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545096" y="312004"/>
        <a:ext cx="2311715" cy="15064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4C582-E93B-419E-A39A-74FE1323DB2B}">
      <dsp:nvSpPr>
        <dsp:cNvPr id="0" name=""/>
        <dsp:cNvSpPr/>
      </dsp:nvSpPr>
      <dsp:spPr>
        <a:xfrm>
          <a:off x="502726" y="136988"/>
          <a:ext cx="3134146" cy="1733088"/>
        </a:xfrm>
        <a:prstGeom prst="rect">
          <a:avLst/>
        </a:prstGeom>
        <a:gradFill rotWithShape="1">
          <a:gsLst>
            <a:gs pos="0">
              <a:schemeClr val="accent2">
                <a:tint val="60000"/>
                <a:satMod val="100000"/>
                <a:lumMod val="110000"/>
              </a:schemeClr>
            </a:gs>
            <a:gs pos="100000">
              <a:schemeClr val="accent2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Bismark brown  3 gm</a:t>
          </a:r>
          <a:endParaRPr lang="en-US" sz="2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02726" y="136988"/>
        <a:ext cx="3134146" cy="1733088"/>
      </dsp:txXfrm>
    </dsp:sp>
    <dsp:sp modelId="{BADF95BD-D83E-472C-A1E9-658266D31D01}">
      <dsp:nvSpPr>
        <dsp:cNvPr id="0" name=""/>
        <dsp:cNvSpPr/>
      </dsp:nvSpPr>
      <dsp:spPr>
        <a:xfrm>
          <a:off x="4346554" y="136988"/>
          <a:ext cx="3134146" cy="1733088"/>
        </a:xfrm>
        <a:prstGeom prst="rect">
          <a:avLst/>
        </a:prstGeom>
        <a:gradFill rotWithShape="1">
          <a:gsLst>
            <a:gs pos="0">
              <a:schemeClr val="accent5">
                <a:tint val="60000"/>
                <a:satMod val="100000"/>
                <a:lumMod val="110000"/>
              </a:schemeClr>
            </a:gs>
            <a:gs pos="100000">
              <a:schemeClr val="accent5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Glycerin  120 ml</a:t>
          </a:r>
          <a:endParaRPr lang="en-US" sz="2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346554" y="136988"/>
        <a:ext cx="3134146" cy="1733088"/>
      </dsp:txXfrm>
    </dsp:sp>
    <dsp:sp modelId="{085A6AAB-4D8D-4773-A7B3-BAA3FCB30EBE}">
      <dsp:nvSpPr>
        <dsp:cNvPr id="0" name=""/>
        <dsp:cNvSpPr/>
      </dsp:nvSpPr>
      <dsp:spPr>
        <a:xfrm>
          <a:off x="483319" y="2532925"/>
          <a:ext cx="3134146" cy="1733088"/>
        </a:xfrm>
        <a:prstGeom prst="rect">
          <a:avLst/>
        </a:prstGeom>
        <a:gradFill rotWithShape="1">
          <a:gsLst>
            <a:gs pos="0">
              <a:schemeClr val="accent4">
                <a:tint val="60000"/>
                <a:satMod val="100000"/>
                <a:lumMod val="110000"/>
              </a:schemeClr>
            </a:gs>
            <a:gs pos="100000">
              <a:schemeClr val="accent4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Ethyl alcohol  10 ml</a:t>
          </a:r>
          <a:endParaRPr lang="en-US" sz="2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83319" y="2532925"/>
        <a:ext cx="3134146" cy="1733088"/>
      </dsp:txXfrm>
    </dsp:sp>
    <dsp:sp modelId="{084FAEC1-DBA5-4738-B02D-A8F3A47D60E0}">
      <dsp:nvSpPr>
        <dsp:cNvPr id="0" name=""/>
        <dsp:cNvSpPr/>
      </dsp:nvSpPr>
      <dsp:spPr>
        <a:xfrm>
          <a:off x="4416116" y="2532925"/>
          <a:ext cx="3134146" cy="1733088"/>
        </a:xfrm>
        <a:prstGeom prst="rect">
          <a:avLst/>
        </a:prstGeom>
        <a:gradFill rotWithShape="1">
          <a:gsLst>
            <a:gs pos="0">
              <a:schemeClr val="accent6">
                <a:tint val="60000"/>
                <a:satMod val="100000"/>
                <a:lumMod val="110000"/>
              </a:schemeClr>
            </a:gs>
            <a:gs pos="100000">
              <a:schemeClr val="accent6">
                <a:tint val="70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Anise (flavor) 1 drop</a:t>
          </a:r>
          <a:endParaRPr lang="en-US" sz="2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416116" y="2532925"/>
        <a:ext cx="3134146" cy="1733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A03AB-C3BD-4DF9-8C28-A18AFC06FA1A}" type="datetimeFigureOut">
              <a:rPr lang="en-US" smtClean="0"/>
              <a:t>26-Apr-20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938A2-C3AD-4CF4-A104-AD6072982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52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938A2-C3AD-4CF4-A104-AD60729828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66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0D0A-F4CC-426F-8F4C-3916A71BA497}" type="datetime1">
              <a:rPr lang="en-US" smtClean="0"/>
              <a:t>26-Apr-20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D502-A09A-4A7B-9190-008B63126280}" type="datetime1">
              <a:rPr lang="en-US" smtClean="0"/>
              <a:t>26-Apr-20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C5DB-C15F-4DE3-B263-6F1AD7DDF82E}" type="datetime1">
              <a:rPr lang="en-US" smtClean="0"/>
              <a:t>26-Apr-20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BD92-EC67-4FD9-ADBB-BC7DC82F1F70}" type="datetime1">
              <a:rPr lang="en-US" smtClean="0"/>
              <a:t>26-Apr-20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3F30-F57D-4134-98F1-2517B11E7CD7}" type="datetime1">
              <a:rPr lang="en-US" smtClean="0"/>
              <a:t>26-Apr-20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4E49-176E-475C-9746-76344D0D29B1}" type="datetime1">
              <a:rPr lang="en-US" smtClean="0"/>
              <a:t>26-Apr-20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2A4A-D2A4-4142-AB9B-55ED4C1B7D10}" type="datetime1">
              <a:rPr lang="en-US" smtClean="0"/>
              <a:t>26-Apr-20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0975-147F-4C76-A9B8-0464B8C68FE3}" type="datetime1">
              <a:rPr lang="en-US" smtClean="0"/>
              <a:t>26-Apr-20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593DD89-9A5E-48DC-8CB4-7198102CB00A}" type="datetime1">
              <a:rPr lang="en-US" smtClean="0"/>
              <a:t>26-Apr-20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7C61-4AF7-457E-906C-84D5B560C0E5}" type="datetime1">
              <a:rPr lang="en-US" smtClean="0"/>
              <a:t>26-Apr-20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FA3A-877B-43FC-9968-1097BC38A03F}" type="datetime1">
              <a:rPr lang="en-US" smtClean="0"/>
              <a:t>26-Apr-20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EDBC-BAA0-4F3C-BA3C-F9BCF7ACD56B}" type="datetime1">
              <a:rPr lang="en-US" smtClean="0"/>
              <a:t>26-Apr-20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1C9D-D1F9-48D4-980B-7715B871F57B}" type="datetime1">
              <a:rPr lang="en-US" smtClean="0"/>
              <a:t>26-Apr-20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9FB5-9074-4BB5-B288-717370C1CEF4}" type="datetime1">
              <a:rPr lang="en-US" smtClean="0"/>
              <a:t>26-Apr-20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2704-708A-4C1A-B740-B9F04DD8DD06}" type="datetime1">
              <a:rPr lang="en-US" smtClean="0"/>
              <a:t>26-Apr-20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2214-6C05-4516-8692-2F2B63233C15}" type="datetime1">
              <a:rPr lang="en-US" smtClean="0"/>
              <a:t>26-Apr-20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234D-022C-44BD-8215-AAF7D55F3AF8}" type="datetime1">
              <a:rPr lang="en-US" smtClean="0"/>
              <a:t>26-Apr-20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F7334-6771-4F6E-845A-38E34C225F7B}" type="datetime1">
              <a:rPr lang="en-US" smtClean="0"/>
              <a:t>26-Apr-20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2.wdp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33709"/>
            <a:ext cx="7450996" cy="137307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DISCLOSING AGENTS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6883216" cy="111768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 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BHARTI II YR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538" y="1936905"/>
            <a:ext cx="4741004" cy="2635094"/>
          </a:xfrm>
          <a:prstGeom prst="rect">
            <a:avLst/>
          </a:prstGeom>
          <a:effectLst>
            <a:reflection stA="94000" endPos="65000" dist="50800" dir="5400000" sy="-100000" algn="bl" rotWithShape="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76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Properties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1" t="37507" r="26669" b="24179"/>
          <a:stretch/>
        </p:blipFill>
        <p:spPr>
          <a:xfrm>
            <a:off x="522049" y="2079938"/>
            <a:ext cx="10986004" cy="4778062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22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DISCLOSING AGENTS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0321" y="2125015"/>
            <a:ext cx="11000817" cy="441745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Iodine Preparations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Skinner’s iodine solution 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Diluted tincture of iodine 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Mercurochrome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Preparations. </a:t>
            </a:r>
          </a:p>
          <a:p>
            <a:pPr lvl="1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Mercurochrome solution 50% 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Flavoured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mercurochrome disclosing solution 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Bismark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Brown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Merbromin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Erythrosine (FD &amp; C Red No. 3/ No. 28) 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Fast Green (FD &amp; C Green No. 3) 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Fluorescein (used with ultraviolet light source to make the agent visible)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Two Tone Solutions (FD &amp; C Blue No. 1, FD &amp; C Red No. 3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Basic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Fuchsin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Crystal Violet </a:t>
            </a: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5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50" y="956428"/>
            <a:ext cx="9613861" cy="10809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Iodine preparations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91813515"/>
              </p:ext>
            </p:extLst>
          </p:nvPr>
        </p:nvGraphicFramePr>
        <p:xfrm>
          <a:off x="214010" y="1981200"/>
          <a:ext cx="1197799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22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Mercurochrome preparations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836" y="2162701"/>
            <a:ext cx="9613861" cy="3599316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77649524"/>
              </p:ext>
            </p:extLst>
          </p:nvPr>
        </p:nvGraphicFramePr>
        <p:xfrm>
          <a:off x="420914" y="2017486"/>
          <a:ext cx="11771085" cy="4644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5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21" y="613528"/>
            <a:ext cx="9613861" cy="1080938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Bismark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Brown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Easlick’s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disclosing solution)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6145144"/>
              </p:ext>
            </p:extLst>
          </p:nvPr>
        </p:nvGraphicFramePr>
        <p:xfrm>
          <a:off x="2260600" y="2108200"/>
          <a:ext cx="8033582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9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Merbromin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582057" y="2046514"/>
            <a:ext cx="7431313" cy="4223657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elaxedModerately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0" lvl="3" indent="0">
              <a:buClr>
                <a:srgbClr val="5FCBEF"/>
              </a:buClr>
              <a:buNone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Merbromin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NF     – 450 mg</a:t>
            </a:r>
          </a:p>
          <a:p>
            <a:pPr marL="1257300" lvl="3" indent="0">
              <a:buClr>
                <a:srgbClr val="5FCBEF"/>
              </a:buClr>
              <a:buNone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Oil of Peppermint – 1 drop</a:t>
            </a:r>
          </a:p>
          <a:p>
            <a:pPr marL="1257300" lvl="3" indent="0">
              <a:buClr>
                <a:srgbClr val="5FCBEF"/>
              </a:buClr>
              <a:buNone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Distilled water       – 100 ml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02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Erythrosin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60" y="1844016"/>
            <a:ext cx="10945622" cy="3599316"/>
          </a:xfrm>
        </p:spPr>
        <p:txBody>
          <a:bodyPr>
            <a:normAutofit fontScale="77500" lnSpcReduction="20000"/>
          </a:bodyPr>
          <a:lstStyle/>
          <a:p>
            <a:pPr marL="0" lvl="0" indent="0" defTabSz="457200">
              <a:lnSpc>
                <a:spcPct val="250000"/>
              </a:lnSpc>
              <a:buSzPct val="80000"/>
              <a:buNone/>
            </a:pPr>
            <a:r>
              <a:rPr lang="en-US" sz="39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39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PURPOSE</a:t>
            </a:r>
          </a:p>
          <a:p>
            <a:pPr marL="342900" lvl="0" indent="-342900" defTabSz="457200">
              <a:lnSpc>
                <a:spcPct val="250000"/>
              </a:lnSpc>
              <a:buSzPct val="80000"/>
              <a:buFont typeface="Wingdings 3" charset="2"/>
              <a:buChar char=""/>
            </a:pP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Rinsing</a:t>
            </a:r>
          </a:p>
          <a:p>
            <a:pPr marL="342900" lvl="0" indent="-342900" defTabSz="457200">
              <a:lnSpc>
                <a:spcPct val="250000"/>
              </a:lnSpc>
              <a:buSzPct val="80000"/>
              <a:buFont typeface="Wingdings 3" charset="2"/>
              <a:buChar char=""/>
            </a:pP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Direct topical 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</a:p>
          <a:p>
            <a:pPr marL="342900" lvl="0" indent="-342900" defTabSz="457200">
              <a:lnSpc>
                <a:spcPct val="250000"/>
              </a:lnSpc>
              <a:buSzPct val="80000"/>
              <a:buFont typeface="Wingdings 3" charset="2"/>
              <a:buChar char=""/>
            </a:pP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Tablet or Wafers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61551" y="1293697"/>
            <a:ext cx="5328593" cy="3599316"/>
          </a:xfrm>
          <a:prstGeom prst="rect">
            <a:avLst/>
          </a:prstGeom>
          <a:ln w="952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50000"/>
              </a:lnSpc>
              <a:buSzPct val="80000"/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Rinsing</a:t>
            </a:r>
          </a:p>
          <a:p>
            <a:pPr marL="342900" indent="-342900" defTabSz="457200">
              <a:lnSpc>
                <a:spcPct val="150000"/>
              </a:lnSpc>
              <a:buClr>
                <a:schemeClr val="bg1"/>
              </a:buClr>
              <a:buSzPct val="80000"/>
              <a:buFont typeface="Wingdings 3" charset="2"/>
              <a:buChar char=""/>
            </a:pP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F.D &amp; C. Red No. 3 or No. 28 – 6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457200">
              <a:lnSpc>
                <a:spcPct val="150000"/>
              </a:lnSpc>
              <a:buClr>
                <a:schemeClr val="bg1"/>
              </a:buClr>
              <a:buSzPct val="80000"/>
              <a:buFont typeface="Wingdings 3" charset="2"/>
              <a:buChar char=""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Alcohol              - 10 ml</a:t>
            </a:r>
          </a:p>
          <a:p>
            <a:pPr marL="342900" indent="-342900" defTabSz="457200">
              <a:lnSpc>
                <a:spcPct val="150000"/>
              </a:lnSpc>
              <a:buClr>
                <a:schemeClr val="bg1"/>
              </a:buClr>
              <a:buSzPct val="80000"/>
              <a:buFont typeface="Wingdings 3" charset="2"/>
              <a:buChar char=""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Distilled water    - 100 ml</a:t>
            </a:r>
          </a:p>
          <a:p>
            <a:pPr marL="342900" indent="-342900" defTabSz="457200">
              <a:lnSpc>
                <a:spcPct val="150000"/>
              </a:lnSpc>
              <a:buClr>
                <a:schemeClr val="bg1"/>
              </a:buClr>
              <a:buSzPct val="80000"/>
              <a:buFont typeface="Wingdings 3" charset="2"/>
              <a:buChar char=""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Peppermint Oil  - 2 drops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63406" y="1973658"/>
            <a:ext cx="5328593" cy="3599316"/>
          </a:xfrm>
          <a:prstGeom prst="rect">
            <a:avLst/>
          </a:prstGeom>
          <a:ln w="9525" cap="flat" cmpd="sng" algn="ctr">
            <a:solidFill>
              <a:schemeClr val="bg1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50000"/>
              </a:lnSpc>
              <a:buClr>
                <a:srgbClr val="5FCBEF"/>
              </a:buClr>
              <a:buSzPct val="80000"/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topical application</a:t>
            </a:r>
          </a:p>
          <a:p>
            <a:pPr marL="342900" indent="-342900" defTabSz="457200">
              <a:lnSpc>
                <a:spcPct val="150000"/>
              </a:lnSpc>
              <a:buClr>
                <a:schemeClr val="bg1"/>
              </a:buClr>
              <a:buSzPct val="80000"/>
              <a:buFont typeface="Wingdings 3" charset="2"/>
              <a:buChar char=""/>
            </a:pPr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Erythrosine – 0.8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457200">
              <a:lnSpc>
                <a:spcPct val="150000"/>
              </a:lnSpc>
              <a:buClr>
                <a:schemeClr val="bg1"/>
              </a:buClr>
              <a:buSzPct val="80000"/>
              <a:buFont typeface="Wingdings 3" charset="2"/>
              <a:buChar char=""/>
            </a:pP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Alcohol       - 10 ml</a:t>
            </a:r>
          </a:p>
          <a:p>
            <a:pPr marL="342900" indent="-342900" defTabSz="457200">
              <a:lnSpc>
                <a:spcPct val="150000"/>
              </a:lnSpc>
              <a:buClr>
                <a:schemeClr val="bg1"/>
              </a:buClr>
              <a:buSzPct val="80000"/>
              <a:buFont typeface="Wingdings 3" charset="2"/>
              <a:buChar char=""/>
            </a:pP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Distilled water   - 100 ml</a:t>
            </a:r>
          </a:p>
          <a:p>
            <a:pPr marL="342900" indent="-342900" defTabSz="457200">
              <a:lnSpc>
                <a:spcPct val="150000"/>
              </a:lnSpc>
              <a:buClr>
                <a:schemeClr val="bg1"/>
              </a:buClr>
              <a:buSzPct val="80000"/>
              <a:buFont typeface="Wingdings 3" charset="2"/>
              <a:buChar char=""/>
            </a:pP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Peppermint Oil - 2 drops</a:t>
            </a: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63405" y="2671532"/>
            <a:ext cx="5328594" cy="41782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50000"/>
              </a:lnSpc>
              <a:buClr>
                <a:srgbClr val="5FCBEF"/>
              </a:buClr>
              <a:buSzPct val="80000"/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Tablet or Wafers</a:t>
            </a:r>
          </a:p>
          <a:p>
            <a:pPr marL="342900" indent="-342900" algn="just" defTabSz="457200">
              <a:lnSpc>
                <a:spcPct val="150000"/>
              </a:lnSpc>
              <a:buClr>
                <a:schemeClr val="bg1"/>
              </a:buClr>
              <a:buSzPct val="80000"/>
              <a:buFont typeface="Wingdings 3" charset="2"/>
              <a:buChar char=""/>
            </a:pP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F.D &amp; C. Red No. 3 – 15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lnSpc>
                <a:spcPct val="150000"/>
              </a:lnSpc>
              <a:buClr>
                <a:schemeClr val="bg1"/>
              </a:buClr>
              <a:buSzPct val="80000"/>
              <a:buFont typeface="Wingdings 3" charset="2"/>
              <a:buChar char=""/>
            </a:pP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 chloride – 0.747%</a:t>
            </a:r>
          </a:p>
          <a:p>
            <a:pPr marL="342900" indent="-342900" algn="just" defTabSz="457200">
              <a:lnSpc>
                <a:spcPct val="150000"/>
              </a:lnSpc>
              <a:buClr>
                <a:schemeClr val="bg1"/>
              </a:buClr>
              <a:buSzPct val="80000"/>
              <a:buFont typeface="Wingdings 3" charset="2"/>
              <a:buChar char=""/>
            </a:pP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Sodium 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sucaryl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– 0.747%</a:t>
            </a:r>
          </a:p>
          <a:p>
            <a:pPr marL="342900" indent="-342900" algn="just" defTabSz="457200">
              <a:lnSpc>
                <a:spcPct val="150000"/>
              </a:lnSpc>
              <a:buClr>
                <a:schemeClr val="bg1"/>
              </a:buClr>
              <a:buSzPct val="80000"/>
              <a:buFont typeface="Wingdings 3" charset="2"/>
              <a:buChar char=""/>
            </a:pP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Calcium stearate  – 0.995%</a:t>
            </a:r>
          </a:p>
          <a:p>
            <a:pPr marL="342900" indent="-342900" algn="just" defTabSz="457200">
              <a:lnSpc>
                <a:spcPct val="150000"/>
              </a:lnSpc>
              <a:buClr>
                <a:schemeClr val="bg1"/>
              </a:buClr>
              <a:buSzPct val="80000"/>
              <a:buFont typeface="Wingdings 3" charset="2"/>
              <a:buChar char=""/>
            </a:pP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White oil             – 1.124%</a:t>
            </a:r>
          </a:p>
          <a:p>
            <a:pPr marL="342900" indent="-342900" algn="just" defTabSz="457200">
              <a:lnSpc>
                <a:spcPct val="150000"/>
              </a:lnSpc>
              <a:buClr>
                <a:schemeClr val="bg1"/>
              </a:buClr>
              <a:buSzPct val="80000"/>
              <a:buFont typeface="Wingdings 3" charset="2"/>
              <a:buChar char=""/>
            </a:pP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Flavoring  agent   – 2.239%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DEE"/>
              </a:clrFrom>
              <a:clrTo>
                <a:srgbClr val="FFFD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69" t="3063" r="32341" b="5485"/>
          <a:stretch/>
        </p:blipFill>
        <p:spPr>
          <a:xfrm>
            <a:off x="4340515" y="2052628"/>
            <a:ext cx="721068" cy="1630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EE9"/>
              </a:clrFrom>
              <a:clrTo>
                <a:srgbClr val="FFFEE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16" b="4527"/>
          <a:stretch/>
        </p:blipFill>
        <p:spPr>
          <a:xfrm>
            <a:off x="2840823" y="4688347"/>
            <a:ext cx="1860226" cy="18998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674" t="18976" r="4877" b="42343"/>
          <a:stretch/>
        </p:blipFill>
        <p:spPr>
          <a:xfrm>
            <a:off x="4701049" y="3773316"/>
            <a:ext cx="1617201" cy="171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32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457200">
              <a:lnSpc>
                <a:spcPct val="100000"/>
              </a:lnSpc>
              <a:buClr>
                <a:schemeClr val="bg1"/>
              </a:buClr>
              <a:buSzPct val="80000"/>
              <a:buNone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 GREEN </a:t>
            </a:r>
          </a:p>
          <a:p>
            <a:pPr marL="342900" lvl="0" indent="-342900" defTabSz="457200">
              <a:lnSpc>
                <a:spcPct val="100000"/>
              </a:lnSpc>
              <a:buClr>
                <a:schemeClr val="bg1"/>
              </a:buClr>
              <a:buSzPct val="80000"/>
              <a:buFont typeface="Wingdings 3" charset="2"/>
              <a:buChar char=""/>
            </a:pPr>
            <a:r>
              <a:rPr lang="en-US" b="1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D. &amp; C. Green No. 3 – 5%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buClr>
                <a:srgbClr val="5FCBEF"/>
              </a:buClr>
              <a:buSzPct val="80000"/>
              <a:buNone/>
            </a:pPr>
            <a:endParaRPr lang="en-US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buClr>
                <a:srgbClr val="5FCBEF"/>
              </a:buClr>
              <a:buSzPct val="80000"/>
              <a:buNone/>
            </a:pP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FLUOROSCEIN </a:t>
            </a:r>
          </a:p>
          <a:p>
            <a:pPr marL="342900" lvl="0" indent="-342900" defTabSz="457200">
              <a:lnSpc>
                <a:spcPct val="100000"/>
              </a:lnSpc>
              <a:buClr>
                <a:schemeClr val="bg1"/>
              </a:buClr>
              <a:buSzPct val="80000"/>
              <a:buFont typeface="Wingdings 3" charset="2"/>
              <a:buChar char=""/>
            </a:pPr>
            <a:r>
              <a:rPr lang="en-US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F.D</a:t>
            </a:r>
            <a:r>
              <a:rPr 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&amp; C. Yellow No. </a:t>
            </a:r>
            <a:r>
              <a:rPr lang="en-US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</a:p>
          <a:p>
            <a:pPr marL="342900" lvl="0" indent="-342900" defTabSz="457200">
              <a:lnSpc>
                <a:spcPct val="100000"/>
              </a:lnSpc>
              <a:buClr>
                <a:schemeClr val="bg1"/>
              </a:buClr>
              <a:buSzPct val="80000"/>
              <a:buFont typeface="Wingdings 3" charset="2"/>
              <a:buChar char=""/>
            </a:pP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ultraviolet light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 to make the agents visible.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14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400" b="1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PLAK – LITE:</a:t>
            </a:r>
            <a:endParaRPr lang="en-US" sz="2400" b="1" dirty="0" smtClean="0">
              <a:solidFill>
                <a:srgbClr val="FF0066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0" indent="0">
              <a:buFont typeface="Wingdings 3" charset="2"/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John Forrest 1981 </a:t>
            </a:r>
            <a:r>
              <a:rPr lang="en-US" b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</a:p>
          <a:p>
            <a:pPr marL="0" indent="0">
              <a:buFont typeface="Wingdings 3" charset="2"/>
              <a:buNone/>
            </a:pPr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       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The apparatus consists </a:t>
            </a: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of </a:t>
            </a:r>
          </a:p>
          <a:p>
            <a:pPr marL="0" indent="0">
              <a:buFont typeface="Wingdings 3" charset="2"/>
              <a:buNone/>
            </a:pP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</a:p>
          <a:p>
            <a:pPr marL="0" indent="0">
              <a:buFont typeface="Wingdings 3" charset="2"/>
              <a:buNone/>
            </a:pP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     a 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small mains operated </a:t>
            </a: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lamp</a:t>
            </a:r>
          </a:p>
          <a:p>
            <a:pPr marL="0" indent="0">
              <a:buFont typeface="Wingdings 3" charset="2"/>
              <a:buNone/>
            </a:pPr>
            <a:endParaRPr lang="en-US" b="1" dirty="0" smtClean="0">
              <a:solidFill>
                <a:schemeClr val="bg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0" indent="0">
              <a:buFont typeface="Wingdings 3" charset="2"/>
              <a:buNone/>
            </a:pPr>
            <a:endParaRPr lang="en-US" b="1" dirty="0" smtClean="0">
              <a:solidFill>
                <a:schemeClr val="bg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0" indent="0">
              <a:buFont typeface="Wingdings 3" charset="2"/>
              <a:buNone/>
            </a:pPr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            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gives off white light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21000" y="4238131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through a </a:t>
            </a:r>
            <a:r>
              <a:rPr lang="en-US" dirty="0" err="1">
                <a:solidFill>
                  <a:schemeClr val="tx2">
                    <a:lumMod val="10000"/>
                  </a:schemeClr>
                </a:solidFill>
              </a:rPr>
              <a:t>dichrotic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filter</a:t>
            </a:r>
          </a:p>
        </p:txBody>
      </p:sp>
      <p:sp>
        <p:nvSpPr>
          <p:cNvPr id="6" name="Down Arrow 5"/>
          <p:cNvSpPr/>
          <p:nvPr/>
        </p:nvSpPr>
        <p:spPr>
          <a:xfrm>
            <a:off x="2530361" y="3474395"/>
            <a:ext cx="279400" cy="469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4314386"/>
            <a:ext cx="310923" cy="6512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94300" y="2066591"/>
            <a:ext cx="6705600" cy="4683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Introducing 2 drops of Fluorescein – based solution in </a:t>
            </a:r>
            <a:r>
              <a:rPr lang="en-US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          patient’s 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mouth</a:t>
            </a:r>
          </a:p>
          <a:p>
            <a:pPr lvl="0" algn="ctr">
              <a:lnSpc>
                <a:spcPct val="150000"/>
              </a:lnSpc>
              <a:spcBef>
                <a:spcPts val="1000"/>
              </a:spcBef>
              <a:buClr>
                <a:srgbClr val="5FCBEF"/>
              </a:buClr>
              <a:buSzPct val="80000"/>
            </a:pPr>
            <a:endParaRPr lang="en-US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lnSpc>
                <a:spcPct val="150000"/>
              </a:lnSpc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Patient is asked to swish </a:t>
            </a:r>
          </a:p>
          <a:p>
            <a:pPr lvl="0" algn="ctr">
              <a:lnSpc>
                <a:spcPct val="150000"/>
              </a:lnSpc>
              <a:spcBef>
                <a:spcPts val="1000"/>
              </a:spcBef>
              <a:buClr>
                <a:srgbClr val="5FCBEF"/>
              </a:buClr>
              <a:buSzPct val="80000"/>
            </a:pPr>
            <a:endParaRPr lang="en-US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lnSpc>
                <a:spcPct val="150000"/>
              </a:lnSpc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Affinity for plaque by the indicator </a:t>
            </a:r>
            <a:r>
              <a:rPr lang="en-US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fluid</a:t>
            </a:r>
            <a:endParaRPr lang="en-US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lnSpc>
                <a:spcPct val="150000"/>
              </a:lnSpc>
              <a:spcBef>
                <a:spcPts val="1000"/>
              </a:spcBef>
              <a:buClr>
                <a:srgbClr val="5FCBEF"/>
              </a:buClr>
              <a:buSzPct val="80000"/>
            </a:pPr>
            <a:endParaRPr lang="en-US" sz="20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lnSpc>
                <a:spcPct val="150000"/>
              </a:lnSpc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en-US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The 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light makes it visible as </a:t>
            </a:r>
            <a:r>
              <a:rPr lang="en-US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 greenish 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yellow glow.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435" y="5534126"/>
            <a:ext cx="337329" cy="535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021" y="4341088"/>
            <a:ext cx="310923" cy="4938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218" y="3215526"/>
            <a:ext cx="313764" cy="493819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95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336872"/>
            <a:ext cx="11103849" cy="4179838"/>
          </a:xfrm>
        </p:spPr>
        <p:txBody>
          <a:bodyPr>
            <a:normAutofit fontScale="92500" lnSpcReduction="10000"/>
          </a:bodyPr>
          <a:lstStyle/>
          <a:p>
            <a:pPr marL="342900" lvl="0" indent="-342900" defTabSz="457200">
              <a:lnSpc>
                <a:spcPct val="150000"/>
              </a:lnSpc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 application of the </a:t>
            </a:r>
            <a:r>
              <a:rPr lang="en-US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Plak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-Lite® solution, the fluorescence remained </a:t>
            </a:r>
            <a:r>
              <a:rPr lang="en-US" b="1" i="1" dirty="0">
                <a:solidFill>
                  <a:srgbClr val="5FCBEF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unchanged for 20 minutes 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 which it began to fade, and </a:t>
            </a:r>
            <a:r>
              <a:rPr lang="en-US" b="1" dirty="0">
                <a:solidFill>
                  <a:srgbClr val="42D0A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2 hours, the fluorescence was completely absent.</a:t>
            </a:r>
          </a:p>
          <a:p>
            <a:pPr marL="342900" lvl="0" indent="-342900" defTabSz="457200">
              <a:lnSpc>
                <a:spcPct val="150000"/>
              </a:lnSpc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Plak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-Lite® system consists of a fluorescent disclosing agent and a light source to make the agent visible. The solution has a light absorbency which lies within the frequencies of 2000-5400 A. The highest peak is at 4800 A and two lower peaks appear at 3250 A and 2900 </a:t>
            </a:r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n-US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457200">
              <a:lnSpc>
                <a:spcPct val="150000"/>
              </a:lnSpc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Plak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-Lite® lamp transmits light in the frequency range 4200-5600 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2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621" y="2616200"/>
            <a:ext cx="5580779" cy="4864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DISCLOSING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AGENT.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UTILITY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 PROPERTIES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28407" y="2616200"/>
            <a:ext cx="5580779" cy="4864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DISCLOSING AGENTS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FORMULAE OF DISCLOSING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AGENTS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OF APPLICATION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RECENT ADVANCES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HINTS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Two Tone </a:t>
            </a: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 defTabSz="457200">
              <a:lnSpc>
                <a:spcPct val="100000"/>
              </a:lnSpc>
              <a:buClr>
                <a:srgbClr val="5FCBEF"/>
              </a:buClr>
              <a:buSzPct val="80000"/>
            </a:pP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D. &amp; C. Green No. 3</a:t>
            </a:r>
          </a:p>
          <a:p>
            <a:pPr marL="457200" lvl="0" indent="-457200" defTabSz="457200">
              <a:lnSpc>
                <a:spcPct val="100000"/>
              </a:lnSpc>
              <a:buClr>
                <a:srgbClr val="5FCBEF"/>
              </a:buClr>
              <a:buSzPct val="80000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D. &amp; C. Red No.3</a:t>
            </a:r>
          </a:p>
          <a:p>
            <a:pPr marL="457200" lvl="0" indent="-457200" defTabSz="457200">
              <a:lnSpc>
                <a:spcPct val="100000"/>
              </a:lnSpc>
              <a:buClr>
                <a:srgbClr val="5FCBEF"/>
              </a:buClr>
              <a:buSzPct val="80000"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Thicker (older) plaque stains </a:t>
            </a:r>
            <a:r>
              <a:rPr lang="en-US" b="1" dirty="0">
                <a:solidFill>
                  <a:srgbClr val="5FCBEF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Blue.</a:t>
            </a:r>
          </a:p>
          <a:p>
            <a:pPr marL="457200" lvl="0" indent="-457200" defTabSz="457200">
              <a:lnSpc>
                <a:spcPct val="100000"/>
              </a:lnSpc>
              <a:buClr>
                <a:srgbClr val="5FCBEF"/>
              </a:buClr>
              <a:buSzPct val="80000"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Thinner (newer) plaque stains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1" r="17714"/>
          <a:stretch/>
        </p:blipFill>
        <p:spPr>
          <a:xfrm>
            <a:off x="6488804" y="2616337"/>
            <a:ext cx="5177081" cy="370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7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910665" cy="3599316"/>
          </a:xfrm>
        </p:spPr>
        <p:txBody>
          <a:bodyPr/>
          <a:lstStyle/>
          <a:p>
            <a:pPr defTabSz="457200">
              <a:lnSpc>
                <a:spcPct val="150000"/>
              </a:lnSpc>
              <a:buClr>
                <a:schemeClr val="bg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central blue-staining mass would show a bacterial population and degree of organization that would be typical of old plaque, while the red peripheral zone would show the characteristics of newly formed </a:t>
            </a:r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plaque.</a:t>
            </a:r>
          </a:p>
          <a:p>
            <a:pPr defTabSz="457200">
              <a:lnSpc>
                <a:spcPct val="150000"/>
              </a:lnSpc>
              <a:buClr>
                <a:schemeClr val="bg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staining may have been due to the uptake of dye by the </a:t>
            </a:r>
            <a:r>
              <a:rPr lang="en-US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structureless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cuticle or </a:t>
            </a:r>
            <a:r>
              <a:rPr lang="en-US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mucoprotein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layer which forms on the enamel surface prior to plaque 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18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221" y="1108828"/>
            <a:ext cx="9613861" cy="108093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Fuchsin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Fuchsin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Ethyl alcohol 100 ml  - 95 %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by adding 2 drops to distilled water in a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dappen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dish.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55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 OF APPLICATION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975059" cy="3599316"/>
          </a:xfrm>
        </p:spPr>
        <p:txBody>
          <a:bodyPr>
            <a:noAutofit/>
          </a:bodyPr>
          <a:lstStyle/>
          <a:p>
            <a:pPr marL="0" lvl="0" indent="0" defTabSz="457200">
              <a:lnSpc>
                <a:spcPct val="100000"/>
              </a:lnSpc>
              <a:buClr>
                <a:srgbClr val="5FCBEF"/>
              </a:buClr>
              <a:buSzPct val="80000"/>
              <a:buNone/>
            </a:pPr>
            <a:r>
              <a:rPr lang="en-US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for direct application:</a:t>
            </a:r>
          </a:p>
          <a:p>
            <a:pPr marL="515938" lvl="1" indent="-457200" defTabSz="457200"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  <a:buSzPct val="80000"/>
              <a:buFont typeface="+mj-lt"/>
              <a:buAutoNum type="romanLcPeriod"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Retracting the cheeks and 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tongue.</a:t>
            </a:r>
          </a:p>
          <a:p>
            <a:pPr marL="515938" lvl="1" indent="-457200" defTabSz="457200"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  <a:buSzPct val="80000"/>
              <a:buFont typeface="+mj-lt"/>
              <a:buAutoNum type="romanLcPeriod"/>
            </a:pP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drying the 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teeth.</a:t>
            </a:r>
          </a:p>
          <a:p>
            <a:pPr marL="515938" lvl="1" indent="-457200" defTabSz="457200"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  <a:buSzPct val="80000"/>
              <a:buFont typeface="+mj-lt"/>
              <a:buAutoNum type="romanLcPeriod"/>
            </a:pP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Carrying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solution in cotton pellet or swabs and applying it on the crowns of 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teeth.</a:t>
            </a:r>
          </a:p>
          <a:p>
            <a:pPr marL="515938" lvl="1" indent="-457200" defTabSz="457200"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  <a:buSzPct val="80000"/>
              <a:buFont typeface="+mj-lt"/>
              <a:buAutoNum type="romanLcPeriod"/>
            </a:pP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is directed to spread the solution over all surfaces of 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teeth.</a:t>
            </a:r>
          </a:p>
          <a:p>
            <a:pPr marL="515938" lvl="1" indent="-457200" defTabSz="457200">
              <a:lnSpc>
                <a:spcPct val="150000"/>
              </a:lnSpc>
              <a:spcBef>
                <a:spcPts val="1000"/>
              </a:spcBef>
              <a:buClr>
                <a:schemeClr val="bg1"/>
              </a:buClr>
              <a:buSzPct val="80000"/>
              <a:buFont typeface="+mj-lt"/>
              <a:buAutoNum type="romanLcPeriod"/>
            </a:pP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is examined and patient is instructed to rinse off.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10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defTabSz="457200">
              <a:lnSpc>
                <a:spcPct val="150000"/>
              </a:lnSpc>
              <a:buClr>
                <a:srgbClr val="5FCBEF"/>
              </a:buClr>
              <a:buSzPct val="80000"/>
              <a:buNone/>
            </a:pP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Rinsing</a:t>
            </a:r>
          </a:p>
          <a:p>
            <a:pPr marL="571500" lvl="0" indent="-571500" defTabSz="457200">
              <a:lnSpc>
                <a:spcPct val="150000"/>
              </a:lnSpc>
              <a:buClr>
                <a:schemeClr val="bg1"/>
              </a:buClr>
              <a:buSzPct val="80000"/>
              <a:buFont typeface="Wingdings 3" charset="2"/>
              <a:buAutoNum type="romanLcPeriod"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 drops of concentrated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</a:t>
            </a:r>
          </a:p>
          <a:p>
            <a:pPr marL="571500" lvl="0" indent="-571500" defTabSz="457200">
              <a:lnSpc>
                <a:spcPct val="150000"/>
              </a:lnSpc>
              <a:buClr>
                <a:schemeClr val="bg1"/>
              </a:buClr>
              <a:buSzPct val="80000"/>
              <a:buFont typeface="Wingdings 3" charset="2"/>
              <a:buAutoNum type="romanLcPeriod"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added to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dilution</a:t>
            </a:r>
          </a:p>
          <a:p>
            <a:pPr marL="571500" lvl="0" indent="-571500" defTabSz="457200">
              <a:lnSpc>
                <a:spcPct val="150000"/>
              </a:lnSpc>
              <a:buClr>
                <a:schemeClr val="bg1"/>
              </a:buClr>
              <a:buSzPct val="80000"/>
              <a:buFont typeface="Wingdings 3" charset="2"/>
              <a:buAutoNum type="romanLcPeriod"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Swish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rinse for 1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minute</a:t>
            </a:r>
          </a:p>
          <a:p>
            <a:pPr marL="571500" lvl="0" indent="-571500" defTabSz="457200">
              <a:lnSpc>
                <a:spcPct val="150000"/>
              </a:lnSpc>
              <a:buClr>
                <a:schemeClr val="bg1"/>
              </a:buClr>
              <a:buSzPct val="80000"/>
              <a:buFont typeface="Wingdings 3" charset="2"/>
              <a:buAutoNum type="romanLcPeriod"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Examining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the tooth surfaces.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980273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Tablets or Wafers</a:t>
            </a:r>
            <a:r>
              <a:rPr lang="en-US" b="1" dirty="0">
                <a:latin typeface="Century Gothic" panose="020B0502020202020204" pitchFamily="34" charset="0"/>
              </a:rPr>
              <a:t/>
            </a:r>
            <a:br>
              <a:rPr lang="en-US" b="1" dirty="0">
                <a:latin typeface="Century Gothic" panose="020B0502020202020204" pitchFamily="34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8" t="30628" r="358" b="22780"/>
          <a:stretch/>
        </p:blipFill>
        <p:spPr>
          <a:xfrm>
            <a:off x="2860014" y="2292440"/>
            <a:ext cx="9331986" cy="4134118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8" t="4395" r="30845"/>
          <a:stretch/>
        </p:blipFill>
        <p:spPr>
          <a:xfrm>
            <a:off x="0" y="2061211"/>
            <a:ext cx="2860014" cy="452029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3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1030310"/>
            <a:ext cx="9613861" cy="803856"/>
          </a:xfrm>
        </p:spPr>
        <p:txBody>
          <a:bodyPr>
            <a:normAutofit fontScale="90000"/>
          </a:bodyPr>
          <a:lstStyle/>
          <a:p>
            <a:r>
              <a:rPr lang="fr-F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GC Tri Plaque ID Gel </a:t>
            </a:r>
            <a:r>
              <a:rPr lang="fr-FR" b="1" i="1" dirty="0">
                <a:solidFill>
                  <a:srgbClr val="009900"/>
                </a:solidFill>
                <a:latin typeface="Century Gothic" panose="020B0502020202020204" pitchFamily="34" charset="0"/>
              </a:rPr>
              <a:t/>
            </a:r>
            <a:br>
              <a:rPr lang="fr-FR" b="1" i="1" dirty="0">
                <a:solidFill>
                  <a:srgbClr val="009900"/>
                </a:solidFill>
                <a:latin typeface="Century Gothic" panose="020B0502020202020204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8" t="34132" r="16646" b="19865"/>
          <a:stretch/>
        </p:blipFill>
        <p:spPr>
          <a:xfrm>
            <a:off x="0" y="1970468"/>
            <a:ext cx="4868214" cy="220140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7" r="23164" b="37634"/>
          <a:stretch/>
        </p:blipFill>
        <p:spPr>
          <a:xfrm>
            <a:off x="1815921" y="4171869"/>
            <a:ext cx="8791978" cy="2686131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5" t="31626" r="41997" b="43323"/>
          <a:stretch/>
        </p:blipFill>
        <p:spPr>
          <a:xfrm>
            <a:off x="4868214" y="1970468"/>
            <a:ext cx="7323786" cy="219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3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defTabSz="457200">
              <a:lnSpc>
                <a:spcPct val="100000"/>
              </a:lnSpc>
              <a:buClr>
                <a:srgbClr val="5FCBEF"/>
              </a:buClr>
              <a:buSzPct val="80000"/>
              <a:buNone/>
            </a:pPr>
            <a:r>
              <a:rPr lang="en-US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COMPOSITION :</a:t>
            </a:r>
            <a:endParaRPr lang="en-US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buClr>
                <a:srgbClr val="5FCBEF"/>
              </a:buClr>
              <a:buSzPct val="80000"/>
              <a:buNone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defTabSz="457200">
              <a:lnSpc>
                <a:spcPct val="150000"/>
              </a:lnSpc>
              <a:buClr>
                <a:srgbClr val="5FCBEF"/>
              </a:buClr>
              <a:buSzPct val="80000"/>
              <a:buFont typeface="Wingdings 3" charset="2"/>
              <a:buAutoNum type="arabicPeriod"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Glycerol 									– 10 – 20%</a:t>
            </a:r>
          </a:p>
          <a:p>
            <a:pPr marL="457200" lvl="0" indent="-457200" defTabSz="457200">
              <a:lnSpc>
                <a:spcPct val="150000"/>
              </a:lnSpc>
              <a:buClr>
                <a:srgbClr val="5FCBEF"/>
              </a:buClr>
              <a:buSzPct val="80000"/>
              <a:buFont typeface="Wingdings 3" charset="2"/>
              <a:buAutoNum type="arabicPeriod"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Sucrose 									– 5 – 10%</a:t>
            </a:r>
          </a:p>
          <a:p>
            <a:pPr marL="457200" lvl="0" indent="-457200" defTabSz="457200">
              <a:lnSpc>
                <a:spcPct val="150000"/>
              </a:lnSpc>
              <a:buClr>
                <a:srgbClr val="5FCBEF"/>
              </a:buClr>
              <a:buSzPct val="80000"/>
              <a:buFont typeface="Wingdings 3" charset="2"/>
              <a:buAutoNum type="arabicPeriod"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Ethyl alcohol 								– 1 – 5%</a:t>
            </a:r>
          </a:p>
          <a:p>
            <a:pPr marL="457200" lvl="0" indent="-457200" defTabSz="457200">
              <a:lnSpc>
                <a:spcPct val="150000"/>
              </a:lnSpc>
              <a:buClr>
                <a:srgbClr val="5FCBEF"/>
              </a:buClr>
              <a:buSzPct val="80000"/>
              <a:buFont typeface="Wingdings 3" charset="2"/>
              <a:buAutoNum type="arabicPeriod"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 carboxyl methyl cellulose		– 1 – 5%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27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9" r="34606" b="10467"/>
          <a:stretch/>
        </p:blipFill>
        <p:spPr>
          <a:xfrm>
            <a:off x="2130156" y="1996225"/>
            <a:ext cx="8264449" cy="47173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093" b="85272"/>
          <a:stretch/>
        </p:blipFill>
        <p:spPr>
          <a:xfrm>
            <a:off x="2130156" y="753228"/>
            <a:ext cx="8264449" cy="116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9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27" y="0"/>
            <a:ext cx="3996176" cy="6858000"/>
          </a:xfrm>
          <a:prstGeom prst="rect">
            <a:avLst/>
          </a:prstGeom>
        </p:spPr>
      </p:pic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8" t="58332" r="22362" b="6434"/>
          <a:stretch/>
        </p:blipFill>
        <p:spPr>
          <a:xfrm>
            <a:off x="4368103" y="1132114"/>
            <a:ext cx="6220542" cy="5015726"/>
          </a:xfrm>
        </p:spPr>
      </p:pic>
    </p:spTree>
    <p:extLst>
      <p:ext uri="{BB962C8B-B14F-4D97-AF65-F5344CB8AC3E}">
        <p14:creationId xmlns:p14="http://schemas.microsoft.com/office/powerpoint/2010/main" val="8290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38" y="1983346"/>
            <a:ext cx="8229600" cy="487465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93205" y="1983346"/>
            <a:ext cx="6156101" cy="11204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79606" y="2884868"/>
            <a:ext cx="862884" cy="631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1" t="23995" r="19868" b="11778"/>
          <a:stretch/>
        </p:blipFill>
        <p:spPr>
          <a:xfrm>
            <a:off x="0" y="2260600"/>
            <a:ext cx="7454900" cy="4597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8" t="32085" r="27778" b="21203"/>
          <a:stretch/>
        </p:blipFill>
        <p:spPr>
          <a:xfrm>
            <a:off x="7068456" y="2777594"/>
            <a:ext cx="5123543" cy="3225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21300" cy="22606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5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15" y="753228"/>
            <a:ext cx="9835568" cy="1080938"/>
          </a:xfrm>
        </p:spPr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COMPOSITION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7" t="19524" r="54451" b="56142"/>
          <a:stretch/>
        </p:blipFill>
        <p:spPr>
          <a:xfrm>
            <a:off x="458614" y="2269712"/>
            <a:ext cx="5196062" cy="199622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2" t="55083" r="16005" b="26242"/>
          <a:stretch/>
        </p:blipFill>
        <p:spPr>
          <a:xfrm>
            <a:off x="4422246" y="4468970"/>
            <a:ext cx="6797766" cy="199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0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HINTS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936423" cy="359931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disclosing or antiseptic solutions on teeth that have tooth-color restorations because these materials may be stained by coloring agents. 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apply a disclosing agent before a sealant is to be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placed.</a:t>
            </a:r>
          </a:p>
          <a:p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 in small quantities. Do not keep solutions containing alcohol longer than 2 or 3 months because the alcohol will evaporate and render the solution too highly concentrated.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2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910665" cy="359931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bottles with dropper caps for solutions. Transfer solution to 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dapen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dish for use. Do not contaminate the solution by dipping cotton pliers with pellet directly into the container bottle. 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druggist to stock disclosing tablets for patients to purchase. Advice patients of the stores where the agents may be purchased.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2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696" y="2607330"/>
            <a:ext cx="11210473" cy="35993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Carranza’s clinical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peridontology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9th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edition.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al.,1972. A fluorescent plaque disclosing agent. J.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periodont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Res.7: 59-67.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Cohen et al 1972.  A Comparison of Bacterial Plaque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Disclosants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Periodontal Disease. J Periodonol.43[6]: 333-338.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Chetrus and Ion 2013. Dental Plaque – classification, formation, and identification. International Journal of Medical Dentistry.3[2]:139-143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Dumitrescu AL. Etiology and Pathogenesis of Periodontal disease: Springer –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Verlag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Berlin Heidelberg, 2010.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69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4" t="34746" r="18111" b="29683"/>
          <a:stretch/>
        </p:blipFill>
        <p:spPr>
          <a:xfrm>
            <a:off x="2317261" y="2413000"/>
            <a:ext cx="7621321" cy="3137793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670463"/>
              </p:ext>
            </p:extLst>
          </p:nvPr>
        </p:nvGraphicFramePr>
        <p:xfrm>
          <a:off x="365438" y="2387599"/>
          <a:ext cx="1962264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264"/>
              </a:tblGrid>
              <a:tr h="3922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SCIENTISTS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22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Skinner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22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Berwick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22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Easlick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22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Raybin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22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Amim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22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22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Block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82" y="2413000"/>
            <a:ext cx="2888418" cy="323939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21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11257679" cy="419092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Wilkins (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1959)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disclosing agent is a selective dye in solution, tablet, or lozenge form used to visualize and identify dental biofilm on the surfaces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teeth.</a:t>
            </a: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Raybin (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1943)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Disclosing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gent is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solution which when applied on the tooth, makes visible by staining roughness and foreign matter on the tooth. (Foreign matter is meant to include mucinous plaque, calculus and material surfaces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065211" cy="3599316"/>
          </a:xfrm>
        </p:spPr>
        <p:txBody>
          <a:bodyPr/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disclosing agent is a material, usually some form of dye in liquid or tablet form that is applied to teeth to stains plaque on the surfaces of teeth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Mosby’s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Dental dictionary. 2nd edition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Disclosing agents are solutions or wafers capable of staining bacterial deposits on the surfaces of teeth, tongue, and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gingiva.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47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 OF ACTION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01" y="2734595"/>
            <a:ext cx="10949302" cy="359931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Disclosing solutions work by changing the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dental plaque so that it contrasts with the white tooth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polarity difference between the components of the plaque and the dyes. The particles are bound to the surface by electrostatic interaction (proteins) and hydrogen bonds (polysaccharides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2015205"/>
            <a:ext cx="7429500" cy="71939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9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staining phenomenon of the two-tone disclosing agent.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633086"/>
            <a:ext cx="10962180" cy="406392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Dependent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upon the thickness of the plaque and not associated with the type of bacterial flora or other biochemical factors. 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Metachromasia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dental plaque stained with Two-tone disclosing agent was a result of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diffusion phenomenon in which one component diffuses more readily than another from plaque, rather than from any chemical changes that might occur in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vivo.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8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142" y="1019928"/>
            <a:ext cx="9613861" cy="1080938"/>
          </a:xfrm>
        </p:spPr>
        <p:txBody>
          <a:bodyPr/>
          <a:lstStyle/>
          <a:p>
            <a:r>
              <a:rPr lang="en-US" dirty="0"/>
              <a:t>UTILITY OF DISCLOSING AGENT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Diagnosing the dental plaque.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Personalized patient instruction and motivation.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by the patient.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evaluate the effectiveness of oral hygiene maintenance.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plaque indices.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84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32106</TotalTime>
  <Words>1392</Words>
  <Application>Microsoft Office PowerPoint</Application>
  <PresentationFormat>Widescreen</PresentationFormat>
  <Paragraphs>219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Century Gothic</vt:lpstr>
      <vt:lpstr>Times New Roman</vt:lpstr>
      <vt:lpstr>Trebuchet MS</vt:lpstr>
      <vt:lpstr>Wingdings</vt:lpstr>
      <vt:lpstr>Wingdings 3</vt:lpstr>
      <vt:lpstr>Berlin</vt:lpstr>
      <vt:lpstr>DISCLOSING AGENTS </vt:lpstr>
      <vt:lpstr>CONTENTS</vt:lpstr>
      <vt:lpstr>INTRODUCTION </vt:lpstr>
      <vt:lpstr>HISTORY </vt:lpstr>
      <vt:lpstr>Definition </vt:lpstr>
      <vt:lpstr>PowerPoint Presentation</vt:lpstr>
      <vt:lpstr>MECHANISM OF ACTION </vt:lpstr>
      <vt:lpstr>Differential staining phenomenon of the two-tone disclosing agent.</vt:lpstr>
      <vt:lpstr>UTILITY OF DISCLOSING AGENT </vt:lpstr>
      <vt:lpstr>Ideal Properties </vt:lpstr>
      <vt:lpstr>TYPES OF DISCLOSING AGENTS </vt:lpstr>
      <vt:lpstr>Iodine preparations </vt:lpstr>
      <vt:lpstr>Mercurochrome preparations</vt:lpstr>
      <vt:lpstr>Bismark Brown (Easlick’s disclosing solution)</vt:lpstr>
      <vt:lpstr>Merbromin </vt:lpstr>
      <vt:lpstr>Erythrosin</vt:lpstr>
      <vt:lpstr>PowerPoint Presentation</vt:lpstr>
      <vt:lpstr>PowerPoint Presentation</vt:lpstr>
      <vt:lpstr>PowerPoint Presentation</vt:lpstr>
      <vt:lpstr>Two Tone solution</vt:lpstr>
      <vt:lpstr>PowerPoint Presentation</vt:lpstr>
      <vt:lpstr>Basic Fuchsin </vt:lpstr>
      <vt:lpstr>METHODS OF APPLICATION </vt:lpstr>
      <vt:lpstr>PowerPoint Presentation</vt:lpstr>
      <vt:lpstr>Tablets or Wafers </vt:lpstr>
      <vt:lpstr>GC Tri Plaque ID Gel  </vt:lpstr>
      <vt:lpstr>PowerPoint Presentation</vt:lpstr>
      <vt:lpstr>PowerPoint Presentation</vt:lpstr>
      <vt:lpstr>PowerPoint Presentation</vt:lpstr>
      <vt:lpstr>PowerPoint Presentation</vt:lpstr>
      <vt:lpstr>COMPOSITION </vt:lpstr>
      <vt:lpstr>TECHNICAL HINTS </vt:lpstr>
      <vt:lpstr>PowerPoint Presentation</vt:lpstr>
      <vt:lpstr>REFERENCES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DISCLOSING AGENTS </dc:title>
  <dc:creator>BHARTI</dc:creator>
  <cp:lastModifiedBy>BHARTI</cp:lastModifiedBy>
  <cp:revision>59</cp:revision>
  <dcterms:created xsi:type="dcterms:W3CDTF">2020-02-27T03:56:51Z</dcterms:created>
  <dcterms:modified xsi:type="dcterms:W3CDTF">2020-04-26T18:48:57Z</dcterms:modified>
</cp:coreProperties>
</file>