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1BA5-E4FD-4323-AC6E-1EF30AF9C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42FDB-176B-4CB4-9EF4-67782D188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CA59F-5784-4B42-B11C-465C15EA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3F25-6523-43CA-957F-EEFF80FF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F16E3-E4BF-4548-9059-77572FF4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2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C1F78-3224-4E0C-959D-4F7D889C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C3A1A-E783-42BB-A4C5-5A36D4234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C2962-06B6-44D7-B2EE-1B23F582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2D093-76BF-49FE-9074-6F6D8F59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D28A9-2C27-41C6-8690-1759D8CD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13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0F3681-9517-436B-9424-991F980B5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0AB3B-F084-4D5B-A2FC-EC6D76B74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CCBCD-CADE-464E-8AA2-327ED0DD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21A5A-E30F-4C40-9EA5-579E336A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18BEA-F294-408A-BBBF-DD821973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99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E499-B198-41EC-96B9-7A5CC22D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9A2D3-D6C5-43F4-B3A5-1AC97D54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76B9F-DBF1-45D1-B644-24AA390D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2B364-698D-451E-9015-B314D39F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9510A-D4BB-4B87-BEA0-DA73BF54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4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482E-A2F0-4754-8A56-16B71477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66A8B-8D69-42BA-B417-9862BB0AE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FA7B-92A4-4183-A686-3BB4443F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F4ED7-212A-403F-BD3B-36FC029A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10624-75F3-4B61-A15E-FA298A3C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44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9FA4-3F0A-43FC-9B5A-C4A438C3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B9060-09BA-4B34-876A-F570A93C2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58C70-5D20-4AF3-8E99-CBF971379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5C638-3144-4A6E-AA97-E88E903E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AED18-4949-46C1-8F7A-6D351BCF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9E97E-C603-4E39-9CC9-2C3E2519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8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A2C7-EF3E-4A46-816B-E9BE882E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A5B9B-EDB6-4CBA-9886-58D64E7C1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3ECDF-ABED-4238-9CB3-5E8DAA8AC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F3010-31C0-422E-82EE-7011FF969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15BC7-6B70-4745-9F90-C898110E9A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BCFCD-402E-4F24-B5D3-E0E17DF7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8B6CF-AA89-48CC-8773-1A3FF206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FB22B-96C0-4A5E-9514-B12EFA3F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440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9ACA-0B4B-48F1-9B9C-E9279F22A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627E5F-5231-42C6-B07A-479B0BED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0669F-550F-4D72-89A4-8412D926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67BCD-5455-46AA-889D-6E8AA98F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967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C1023-AEC0-49C1-845C-C42BB11A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AEBA3-E6A5-4AE2-9FF4-088EA31A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1C25B-C600-44A7-A835-4F08C8B8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4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67F1-23AA-4374-8B33-0AB6161B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3827-66C0-41FB-B0DD-7D9704AC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CD594-FF13-4D99-A86A-5C01DABA7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C22DF-74CC-4F39-AE66-1E7340B8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B932D-7E14-4A16-8860-D38BB8B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E011-4E14-4B16-811C-EBDE931F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95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2CC0-5AB5-46C4-807A-2AEF42BB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6D181-D01C-4959-8235-7AE556B8C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BCE03-2506-4E9B-8463-2AB90440F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B1256-A114-41D5-ACDE-0806F43C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16260-727A-49A5-B013-DDEB277C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1774F-B196-41C5-BCE4-B65F225B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241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2BC3C-3B00-47FB-B7CB-8A4D42A1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364AF-FBE6-476C-82EF-C8978A599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D0F2F-B9BA-4718-ABCF-58E8B14F5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5DA7-9055-4299-A469-AB447709D4A8}" type="datetimeFigureOut">
              <a:rPr lang="en-IN" smtClean="0"/>
              <a:t>02-07-2020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185A-05E5-4355-9672-24A5855F5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F1768-2CB9-47D8-85F7-B4E2B18D9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2170-4AE5-4257-8022-F7BE5BDB3F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3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100F9-29ED-457B-AF63-0891814BD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t="31315" r="40275" b="52416"/>
          <a:stretch/>
        </p:blipFill>
        <p:spPr>
          <a:xfrm>
            <a:off x="1593907" y="545285"/>
            <a:ext cx="7929429" cy="2004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1A0EC4-C27B-4A3E-9F9A-F7FF2113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9" t="61040" r="38555" b="15596"/>
          <a:stretch/>
        </p:blipFill>
        <p:spPr>
          <a:xfrm>
            <a:off x="1593907" y="2910980"/>
            <a:ext cx="8303780" cy="28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010CB-1944-40B3-A721-35A2B0E9E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7" t="26544" r="34633" b="57187"/>
          <a:stretch/>
        </p:blipFill>
        <p:spPr>
          <a:xfrm>
            <a:off x="687897" y="478171"/>
            <a:ext cx="10190917" cy="2214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44A964-258E-415A-98B8-4427513EF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3" t="52599" r="41514" b="33823"/>
          <a:stretch/>
        </p:blipFill>
        <p:spPr>
          <a:xfrm>
            <a:off x="914400" y="3187817"/>
            <a:ext cx="9598217" cy="21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B6441-ECC3-493D-92A2-4A4C00214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45" t="20061" r="34151" b="41162"/>
          <a:stretch/>
        </p:blipFill>
        <p:spPr>
          <a:xfrm>
            <a:off x="872453" y="654341"/>
            <a:ext cx="9702065" cy="50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6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EF57F3-6CFF-4F9C-B550-0A6BC4B9A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t="18471" r="33807" b="17309"/>
          <a:stretch/>
        </p:blipFill>
        <p:spPr>
          <a:xfrm>
            <a:off x="411059" y="402672"/>
            <a:ext cx="7024063" cy="5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58BD29-3A9C-40DB-AAFA-AAE42E59E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7" t="18349" r="34839" b="65260"/>
          <a:stretch/>
        </p:blipFill>
        <p:spPr>
          <a:xfrm>
            <a:off x="310392" y="335559"/>
            <a:ext cx="9226513" cy="2030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7FD68-3FAF-45E0-B3FB-CD100A108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1" t="55780" r="34564" b="16085"/>
          <a:stretch/>
        </p:blipFill>
        <p:spPr>
          <a:xfrm>
            <a:off x="528506" y="2546060"/>
            <a:ext cx="9125465" cy="34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drash</dc:creator>
  <cp:lastModifiedBy>drash</cp:lastModifiedBy>
  <cp:revision>2</cp:revision>
  <dcterms:created xsi:type="dcterms:W3CDTF">2020-07-02T10:10:19Z</dcterms:created>
  <dcterms:modified xsi:type="dcterms:W3CDTF">2020-07-02T10:39:01Z</dcterms:modified>
</cp:coreProperties>
</file>