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3" r:id="rId4"/>
    <p:sldId id="258" r:id="rId5"/>
    <p:sldId id="259" r:id="rId6"/>
    <p:sldId id="260" r:id="rId7"/>
    <p:sldId id="274" r:id="rId8"/>
    <p:sldId id="275" r:id="rId9"/>
    <p:sldId id="276" r:id="rId10"/>
    <p:sldId id="281" r:id="rId11"/>
    <p:sldId id="261" r:id="rId12"/>
    <p:sldId id="262" r:id="rId13"/>
    <p:sldId id="263" r:id="rId14"/>
    <p:sldId id="272" r:id="rId15"/>
    <p:sldId id="264" r:id="rId16"/>
    <p:sldId id="266" r:id="rId17"/>
    <p:sldId id="271" r:id="rId18"/>
    <p:sldId id="267" r:id="rId19"/>
    <p:sldId id="277" r:id="rId20"/>
    <p:sldId id="268" r:id="rId21"/>
    <p:sldId id="269" r:id="rId22"/>
    <p:sldId id="270" r:id="rId23"/>
    <p:sldId id="279" r:id="rId24"/>
    <p:sldId id="278" r:id="rId2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3E2CC-DD3B-4AB1-98D5-A5C90E0169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56DD4-1E7E-402B-ADED-A3C8F80784CC}">
      <dgm:prSet phldrT="[Text]"/>
      <dgm:spPr/>
      <dgm:t>
        <a:bodyPr/>
        <a:lstStyle/>
        <a:p>
          <a:r>
            <a:rPr lang="en-US" dirty="0" smtClean="0"/>
            <a:t>PERIODONTIUM</a:t>
          </a:r>
          <a:endParaRPr lang="en-US" dirty="0"/>
        </a:p>
      </dgm:t>
    </dgm:pt>
    <dgm:pt modelId="{65BBE15B-49A5-40C1-8EA2-F98A1EDFDADF}" type="parTrans" cxnId="{D8C5796E-1A1C-4443-A46E-605525C3533A}">
      <dgm:prSet/>
      <dgm:spPr/>
      <dgm:t>
        <a:bodyPr/>
        <a:lstStyle/>
        <a:p>
          <a:endParaRPr lang="en-US"/>
        </a:p>
      </dgm:t>
    </dgm:pt>
    <dgm:pt modelId="{E7970327-41C1-43A8-AE45-F634D0A97430}" type="sibTrans" cxnId="{D8C5796E-1A1C-4443-A46E-605525C3533A}">
      <dgm:prSet/>
      <dgm:spPr/>
      <dgm:t>
        <a:bodyPr/>
        <a:lstStyle/>
        <a:p>
          <a:endParaRPr lang="en-US"/>
        </a:p>
      </dgm:t>
    </dgm:pt>
    <dgm:pt modelId="{1F720792-B19B-4348-872C-7E26890390A6}">
      <dgm:prSet phldrT="[Text]"/>
      <dgm:spPr/>
      <dgm:t>
        <a:bodyPr/>
        <a:lstStyle/>
        <a:p>
          <a:r>
            <a:rPr lang="en-US" dirty="0" smtClean="0"/>
            <a:t>GINGIVAL</a:t>
          </a:r>
        </a:p>
        <a:p>
          <a:r>
            <a:rPr lang="en-US" dirty="0" smtClean="0"/>
            <a:t>UNIT</a:t>
          </a:r>
          <a:endParaRPr lang="en-US" dirty="0"/>
        </a:p>
      </dgm:t>
    </dgm:pt>
    <dgm:pt modelId="{FDB4D7A0-6106-4904-BB12-AFE5A8928846}" type="parTrans" cxnId="{A75CD34D-8B5C-4538-B771-1A42B58CDF7D}">
      <dgm:prSet/>
      <dgm:spPr/>
      <dgm:t>
        <a:bodyPr/>
        <a:lstStyle/>
        <a:p>
          <a:endParaRPr lang="en-US"/>
        </a:p>
      </dgm:t>
    </dgm:pt>
    <dgm:pt modelId="{7345BFAC-67BC-4651-9B23-013E656FE883}" type="sibTrans" cxnId="{A75CD34D-8B5C-4538-B771-1A42B58CDF7D}">
      <dgm:prSet/>
      <dgm:spPr/>
      <dgm:t>
        <a:bodyPr/>
        <a:lstStyle/>
        <a:p>
          <a:endParaRPr lang="en-US"/>
        </a:p>
      </dgm:t>
    </dgm:pt>
    <dgm:pt modelId="{CD242A9F-DC82-4850-95C1-F1F806E17844}">
      <dgm:prSet phldrT="[Text]"/>
      <dgm:spPr/>
      <dgm:t>
        <a:bodyPr/>
        <a:lstStyle/>
        <a:p>
          <a:r>
            <a:rPr lang="en-US" dirty="0" smtClean="0"/>
            <a:t>FREE GINGIVA</a:t>
          </a:r>
          <a:endParaRPr lang="en-US" dirty="0"/>
        </a:p>
      </dgm:t>
    </dgm:pt>
    <dgm:pt modelId="{A65C5503-5B35-4F03-9087-11E9142FEFD7}" type="parTrans" cxnId="{771E7C38-551A-4D82-9D0C-E78A055CFA4D}">
      <dgm:prSet/>
      <dgm:spPr/>
      <dgm:t>
        <a:bodyPr/>
        <a:lstStyle/>
        <a:p>
          <a:endParaRPr lang="en-US"/>
        </a:p>
      </dgm:t>
    </dgm:pt>
    <dgm:pt modelId="{6DBC0F79-74FD-469F-A545-E44AFB556F02}" type="sibTrans" cxnId="{771E7C38-551A-4D82-9D0C-E78A055CFA4D}">
      <dgm:prSet/>
      <dgm:spPr/>
      <dgm:t>
        <a:bodyPr/>
        <a:lstStyle/>
        <a:p>
          <a:endParaRPr lang="en-US"/>
        </a:p>
      </dgm:t>
    </dgm:pt>
    <dgm:pt modelId="{51828E6B-6950-46BF-8C7F-84B4BBD33BCC}">
      <dgm:prSet phldrT="[Text]"/>
      <dgm:spPr/>
      <dgm:t>
        <a:bodyPr/>
        <a:lstStyle/>
        <a:p>
          <a:r>
            <a:rPr lang="en-US" dirty="0" smtClean="0"/>
            <a:t>ATTACHED</a:t>
          </a:r>
        </a:p>
        <a:p>
          <a:r>
            <a:rPr lang="en-US" dirty="0" smtClean="0"/>
            <a:t>GINGIVA</a:t>
          </a:r>
          <a:endParaRPr lang="en-US" dirty="0"/>
        </a:p>
      </dgm:t>
    </dgm:pt>
    <dgm:pt modelId="{4722083A-9500-443E-8AD1-D6D4C0FD1DAA}" type="parTrans" cxnId="{D3D87E2D-4EC5-4172-96B6-E791EEF3093B}">
      <dgm:prSet/>
      <dgm:spPr/>
      <dgm:t>
        <a:bodyPr/>
        <a:lstStyle/>
        <a:p>
          <a:endParaRPr lang="en-US"/>
        </a:p>
      </dgm:t>
    </dgm:pt>
    <dgm:pt modelId="{FFE5D49C-5538-4803-B868-CD6776099B2C}" type="sibTrans" cxnId="{D3D87E2D-4EC5-4172-96B6-E791EEF3093B}">
      <dgm:prSet/>
      <dgm:spPr/>
      <dgm:t>
        <a:bodyPr/>
        <a:lstStyle/>
        <a:p>
          <a:endParaRPr lang="en-US"/>
        </a:p>
      </dgm:t>
    </dgm:pt>
    <dgm:pt modelId="{0C0EEBC6-935F-4D6B-B4FA-19146A2B547A}">
      <dgm:prSet phldrT="[Text]"/>
      <dgm:spPr/>
      <dgm:t>
        <a:bodyPr/>
        <a:lstStyle/>
        <a:p>
          <a:r>
            <a:rPr lang="en-US" dirty="0" smtClean="0"/>
            <a:t>ATTACHMENT</a:t>
          </a:r>
        </a:p>
        <a:p>
          <a:r>
            <a:rPr lang="en-US" dirty="0" smtClean="0"/>
            <a:t>APPARATUS</a:t>
          </a:r>
          <a:endParaRPr lang="en-US" dirty="0"/>
        </a:p>
      </dgm:t>
    </dgm:pt>
    <dgm:pt modelId="{87105FD2-14D7-4AC9-ACF4-216C426B39A9}" type="parTrans" cxnId="{8A3B7A7A-130D-4C03-8AD7-02E83BD5084A}">
      <dgm:prSet/>
      <dgm:spPr/>
      <dgm:t>
        <a:bodyPr/>
        <a:lstStyle/>
        <a:p>
          <a:endParaRPr lang="en-US"/>
        </a:p>
      </dgm:t>
    </dgm:pt>
    <dgm:pt modelId="{E6BF84D2-7D3E-4BA7-8E6C-8B68D938A52E}" type="sibTrans" cxnId="{8A3B7A7A-130D-4C03-8AD7-02E83BD5084A}">
      <dgm:prSet/>
      <dgm:spPr/>
      <dgm:t>
        <a:bodyPr/>
        <a:lstStyle/>
        <a:p>
          <a:endParaRPr lang="en-US"/>
        </a:p>
      </dgm:t>
    </dgm:pt>
    <dgm:pt modelId="{E50D4AB8-84AE-4722-9826-B643FBA633C1}">
      <dgm:prSet phldrT="[Text]"/>
      <dgm:spPr/>
      <dgm:t>
        <a:bodyPr/>
        <a:lstStyle/>
        <a:p>
          <a:r>
            <a:rPr lang="en-US" dirty="0" smtClean="0"/>
            <a:t>PERIODONTAL</a:t>
          </a:r>
          <a:br>
            <a:rPr lang="en-US" dirty="0" smtClean="0"/>
          </a:br>
          <a:r>
            <a:rPr lang="en-US" dirty="0" smtClean="0"/>
            <a:t>LIGAMENT</a:t>
          </a:r>
          <a:endParaRPr lang="en-US" dirty="0"/>
        </a:p>
      </dgm:t>
    </dgm:pt>
    <dgm:pt modelId="{FDE7CC8D-07EE-42B2-B4BE-F108BD5BAD54}" type="parTrans" cxnId="{58313E4A-3DAF-4B96-A8C4-A2DD31C441EC}">
      <dgm:prSet/>
      <dgm:spPr/>
      <dgm:t>
        <a:bodyPr/>
        <a:lstStyle/>
        <a:p>
          <a:endParaRPr lang="en-US"/>
        </a:p>
      </dgm:t>
    </dgm:pt>
    <dgm:pt modelId="{1EB75895-47D6-416B-B08C-6DD8B98B752D}" type="sibTrans" cxnId="{58313E4A-3DAF-4B96-A8C4-A2DD31C441EC}">
      <dgm:prSet/>
      <dgm:spPr/>
      <dgm:t>
        <a:bodyPr/>
        <a:lstStyle/>
        <a:p>
          <a:endParaRPr lang="en-US"/>
        </a:p>
      </dgm:t>
    </dgm:pt>
    <dgm:pt modelId="{D1D5F052-C7CC-4EC0-AAD9-FAA953175057}">
      <dgm:prSet/>
      <dgm:spPr/>
      <dgm:t>
        <a:bodyPr/>
        <a:lstStyle/>
        <a:p>
          <a:r>
            <a:rPr lang="en-US" dirty="0" smtClean="0"/>
            <a:t>ALVEOLAR MUCOSA</a:t>
          </a:r>
          <a:endParaRPr lang="en-US" dirty="0"/>
        </a:p>
      </dgm:t>
    </dgm:pt>
    <dgm:pt modelId="{41891B0C-13E2-495E-A9EE-3D4049BBB3E3}" type="parTrans" cxnId="{4CE34032-2312-44AF-8EF6-FD104F7DEE5C}">
      <dgm:prSet/>
      <dgm:spPr/>
      <dgm:t>
        <a:bodyPr/>
        <a:lstStyle/>
        <a:p>
          <a:endParaRPr lang="en-US"/>
        </a:p>
      </dgm:t>
    </dgm:pt>
    <dgm:pt modelId="{1F333E70-E519-4C92-8E69-05868D37CFA5}" type="sibTrans" cxnId="{4CE34032-2312-44AF-8EF6-FD104F7DEE5C}">
      <dgm:prSet/>
      <dgm:spPr/>
      <dgm:t>
        <a:bodyPr/>
        <a:lstStyle/>
        <a:p>
          <a:endParaRPr lang="en-US"/>
        </a:p>
      </dgm:t>
    </dgm:pt>
    <dgm:pt modelId="{C0FB3FBF-A302-4901-B1EE-3F164FED7217}">
      <dgm:prSet/>
      <dgm:spPr/>
      <dgm:t>
        <a:bodyPr/>
        <a:lstStyle/>
        <a:p>
          <a:r>
            <a:rPr lang="en-US" dirty="0" smtClean="0"/>
            <a:t>ALVEOLAR PROCESS</a:t>
          </a:r>
          <a:endParaRPr lang="en-US" dirty="0"/>
        </a:p>
      </dgm:t>
    </dgm:pt>
    <dgm:pt modelId="{48DA0514-8D2E-4A85-AD9B-245B3C2D67CC}" type="parTrans" cxnId="{936A55C8-A218-4243-A3A5-52070823CEB0}">
      <dgm:prSet/>
      <dgm:spPr/>
      <dgm:t>
        <a:bodyPr/>
        <a:lstStyle/>
        <a:p>
          <a:endParaRPr lang="en-US"/>
        </a:p>
      </dgm:t>
    </dgm:pt>
    <dgm:pt modelId="{53715F5B-A8F9-49D4-8778-BD8CE20DE623}" type="sibTrans" cxnId="{936A55C8-A218-4243-A3A5-52070823CEB0}">
      <dgm:prSet/>
      <dgm:spPr/>
      <dgm:t>
        <a:bodyPr/>
        <a:lstStyle/>
        <a:p>
          <a:endParaRPr lang="en-US"/>
        </a:p>
      </dgm:t>
    </dgm:pt>
    <dgm:pt modelId="{55EF7D46-82DD-4F33-9A3E-577B538160AD}" type="pres">
      <dgm:prSet presAssocID="{E2C3E2CC-DD3B-4AB1-98D5-A5C90E0169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544498-3A2A-4DB7-8F07-A2FC91A35695}" type="pres">
      <dgm:prSet presAssocID="{EFA56DD4-1E7E-402B-ADED-A3C8F80784CC}" presName="hierRoot1" presStyleCnt="0"/>
      <dgm:spPr/>
    </dgm:pt>
    <dgm:pt modelId="{7D233A11-DAFA-4618-BD32-6ACFC56E6810}" type="pres">
      <dgm:prSet presAssocID="{EFA56DD4-1E7E-402B-ADED-A3C8F80784CC}" presName="composite" presStyleCnt="0"/>
      <dgm:spPr/>
    </dgm:pt>
    <dgm:pt modelId="{A2366CF6-A367-41BD-8F12-C24C6C1DA245}" type="pres">
      <dgm:prSet presAssocID="{EFA56DD4-1E7E-402B-ADED-A3C8F80784CC}" presName="background" presStyleLbl="node0" presStyleIdx="0" presStyleCnt="1"/>
      <dgm:spPr/>
    </dgm:pt>
    <dgm:pt modelId="{9242C8C0-3670-4465-90D3-DFB89236A2D7}" type="pres">
      <dgm:prSet presAssocID="{EFA56DD4-1E7E-402B-ADED-A3C8F80784C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56CF8-862C-4E12-B454-A2A9205E5D9F}" type="pres">
      <dgm:prSet presAssocID="{EFA56DD4-1E7E-402B-ADED-A3C8F80784CC}" presName="hierChild2" presStyleCnt="0"/>
      <dgm:spPr/>
    </dgm:pt>
    <dgm:pt modelId="{B02B3EF5-4A1F-4128-92B5-0004918EA19E}" type="pres">
      <dgm:prSet presAssocID="{FDB4D7A0-6106-4904-BB12-AFE5A892884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FEE09C1-68DB-4B5C-BF33-05EF95D7BA68}" type="pres">
      <dgm:prSet presAssocID="{1F720792-B19B-4348-872C-7E26890390A6}" presName="hierRoot2" presStyleCnt="0"/>
      <dgm:spPr/>
    </dgm:pt>
    <dgm:pt modelId="{D8F0FB2D-1EE6-4DE7-90FE-A7B31C687F11}" type="pres">
      <dgm:prSet presAssocID="{1F720792-B19B-4348-872C-7E26890390A6}" presName="composite2" presStyleCnt="0"/>
      <dgm:spPr/>
    </dgm:pt>
    <dgm:pt modelId="{2EF1A494-FAEB-4B14-8B37-3D7452DF7F33}" type="pres">
      <dgm:prSet presAssocID="{1F720792-B19B-4348-872C-7E26890390A6}" presName="background2" presStyleLbl="node2" presStyleIdx="0" presStyleCnt="2"/>
      <dgm:spPr/>
    </dgm:pt>
    <dgm:pt modelId="{1F65AE27-E74A-4787-8036-CCEE83854D20}" type="pres">
      <dgm:prSet presAssocID="{1F720792-B19B-4348-872C-7E26890390A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C6146-36E5-4CDA-8685-97168B52BAE4}" type="pres">
      <dgm:prSet presAssocID="{1F720792-B19B-4348-872C-7E26890390A6}" presName="hierChild3" presStyleCnt="0"/>
      <dgm:spPr/>
    </dgm:pt>
    <dgm:pt modelId="{4113DA6E-B8F2-43C6-ACFE-909F3E2C307E}" type="pres">
      <dgm:prSet presAssocID="{A65C5503-5B35-4F03-9087-11E9142FEFD7}" presName="Name17" presStyleLbl="parChTrans1D3" presStyleIdx="0" presStyleCnt="5"/>
      <dgm:spPr/>
      <dgm:t>
        <a:bodyPr/>
        <a:lstStyle/>
        <a:p>
          <a:endParaRPr lang="en-US"/>
        </a:p>
      </dgm:t>
    </dgm:pt>
    <dgm:pt modelId="{6C9371EE-5336-400B-B90D-952F6ACBA2BB}" type="pres">
      <dgm:prSet presAssocID="{CD242A9F-DC82-4850-95C1-F1F806E17844}" presName="hierRoot3" presStyleCnt="0"/>
      <dgm:spPr/>
    </dgm:pt>
    <dgm:pt modelId="{D10515D2-3185-4FAA-AF47-8D0633A24FE5}" type="pres">
      <dgm:prSet presAssocID="{CD242A9F-DC82-4850-95C1-F1F806E17844}" presName="composite3" presStyleCnt="0"/>
      <dgm:spPr/>
    </dgm:pt>
    <dgm:pt modelId="{21DF67C8-4EE3-4DED-8E65-68E31F67C306}" type="pres">
      <dgm:prSet presAssocID="{CD242A9F-DC82-4850-95C1-F1F806E17844}" presName="background3" presStyleLbl="node3" presStyleIdx="0" presStyleCnt="5"/>
      <dgm:spPr/>
    </dgm:pt>
    <dgm:pt modelId="{9E247390-D663-48DF-A09F-B59D820F98C7}" type="pres">
      <dgm:prSet presAssocID="{CD242A9F-DC82-4850-95C1-F1F806E17844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DB5B7-87CB-4D71-BBF5-5803CC484C9F}" type="pres">
      <dgm:prSet presAssocID="{CD242A9F-DC82-4850-95C1-F1F806E17844}" presName="hierChild4" presStyleCnt="0"/>
      <dgm:spPr/>
    </dgm:pt>
    <dgm:pt modelId="{D47E66C5-6C46-4C8D-81C6-DB8B6DDFFD2B}" type="pres">
      <dgm:prSet presAssocID="{4722083A-9500-443E-8AD1-D6D4C0FD1DAA}" presName="Name17" presStyleLbl="parChTrans1D3" presStyleIdx="1" presStyleCnt="5"/>
      <dgm:spPr/>
      <dgm:t>
        <a:bodyPr/>
        <a:lstStyle/>
        <a:p>
          <a:endParaRPr lang="en-US"/>
        </a:p>
      </dgm:t>
    </dgm:pt>
    <dgm:pt modelId="{01FEF84E-61B3-4088-B5FF-DC82B7EF1C6C}" type="pres">
      <dgm:prSet presAssocID="{51828E6B-6950-46BF-8C7F-84B4BBD33BCC}" presName="hierRoot3" presStyleCnt="0"/>
      <dgm:spPr/>
    </dgm:pt>
    <dgm:pt modelId="{1B1A1A57-02B4-4AE8-9713-5B23C01A4ABA}" type="pres">
      <dgm:prSet presAssocID="{51828E6B-6950-46BF-8C7F-84B4BBD33BCC}" presName="composite3" presStyleCnt="0"/>
      <dgm:spPr/>
    </dgm:pt>
    <dgm:pt modelId="{8F6472C1-0B98-4400-813F-F871831EBD36}" type="pres">
      <dgm:prSet presAssocID="{51828E6B-6950-46BF-8C7F-84B4BBD33BCC}" presName="background3" presStyleLbl="node3" presStyleIdx="1" presStyleCnt="5"/>
      <dgm:spPr/>
    </dgm:pt>
    <dgm:pt modelId="{3C18DC56-E766-44B5-9CDF-0EAA1CB1E128}" type="pres">
      <dgm:prSet presAssocID="{51828E6B-6950-46BF-8C7F-84B4BBD33BCC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24ADC3-FDA9-46F5-8E3C-354E84FDA8A6}" type="pres">
      <dgm:prSet presAssocID="{51828E6B-6950-46BF-8C7F-84B4BBD33BCC}" presName="hierChild4" presStyleCnt="0"/>
      <dgm:spPr/>
    </dgm:pt>
    <dgm:pt modelId="{52AC016B-506D-4378-97C8-DF9C2B233266}" type="pres">
      <dgm:prSet presAssocID="{41891B0C-13E2-495E-A9EE-3D4049BBB3E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8C8244E3-C9FA-48F7-8EC1-87E35838FB77}" type="pres">
      <dgm:prSet presAssocID="{D1D5F052-C7CC-4EC0-AAD9-FAA953175057}" presName="hierRoot3" presStyleCnt="0"/>
      <dgm:spPr/>
    </dgm:pt>
    <dgm:pt modelId="{90F3E9DE-28E1-438A-AF48-645BEECF5143}" type="pres">
      <dgm:prSet presAssocID="{D1D5F052-C7CC-4EC0-AAD9-FAA953175057}" presName="composite3" presStyleCnt="0"/>
      <dgm:spPr/>
    </dgm:pt>
    <dgm:pt modelId="{785B1FA2-A1EB-4EA1-AEBC-8A323BDE0F39}" type="pres">
      <dgm:prSet presAssocID="{D1D5F052-C7CC-4EC0-AAD9-FAA953175057}" presName="background3" presStyleLbl="node3" presStyleIdx="2" presStyleCnt="5"/>
      <dgm:spPr/>
    </dgm:pt>
    <dgm:pt modelId="{04EB88DB-1F03-4F6B-9C8E-AF11C6F8D1BD}" type="pres">
      <dgm:prSet presAssocID="{D1D5F052-C7CC-4EC0-AAD9-FAA95317505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19E85-8D2C-4CF9-AB7C-7A27D8E6EAA5}" type="pres">
      <dgm:prSet presAssocID="{D1D5F052-C7CC-4EC0-AAD9-FAA953175057}" presName="hierChild4" presStyleCnt="0"/>
      <dgm:spPr/>
    </dgm:pt>
    <dgm:pt modelId="{6E90BC9A-9869-4384-8B7E-A945C751C946}" type="pres">
      <dgm:prSet presAssocID="{87105FD2-14D7-4AC9-ACF4-216C426B39A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6BDA6E2-A393-46E2-B2C3-9208FA222726}" type="pres">
      <dgm:prSet presAssocID="{0C0EEBC6-935F-4D6B-B4FA-19146A2B547A}" presName="hierRoot2" presStyleCnt="0"/>
      <dgm:spPr/>
    </dgm:pt>
    <dgm:pt modelId="{F2626589-6534-4C97-822B-3A22B8BB1714}" type="pres">
      <dgm:prSet presAssocID="{0C0EEBC6-935F-4D6B-B4FA-19146A2B547A}" presName="composite2" presStyleCnt="0"/>
      <dgm:spPr/>
    </dgm:pt>
    <dgm:pt modelId="{0BFACE79-8553-47CD-971D-9898CF9D450F}" type="pres">
      <dgm:prSet presAssocID="{0C0EEBC6-935F-4D6B-B4FA-19146A2B547A}" presName="background2" presStyleLbl="node2" presStyleIdx="1" presStyleCnt="2"/>
      <dgm:spPr/>
    </dgm:pt>
    <dgm:pt modelId="{F1E496F4-785E-4065-94E3-0D274FA5FF72}" type="pres">
      <dgm:prSet presAssocID="{0C0EEBC6-935F-4D6B-B4FA-19146A2B547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3A931B-54E5-4758-965A-4E7537E2C57A}" type="pres">
      <dgm:prSet presAssocID="{0C0EEBC6-935F-4D6B-B4FA-19146A2B547A}" presName="hierChild3" presStyleCnt="0"/>
      <dgm:spPr/>
    </dgm:pt>
    <dgm:pt modelId="{FAA18D2F-417C-40D7-B498-8CC1B583324F}" type="pres">
      <dgm:prSet presAssocID="{FDE7CC8D-07EE-42B2-B4BE-F108BD5BAD54}" presName="Name17" presStyleLbl="parChTrans1D3" presStyleIdx="3" presStyleCnt="5"/>
      <dgm:spPr/>
      <dgm:t>
        <a:bodyPr/>
        <a:lstStyle/>
        <a:p>
          <a:endParaRPr lang="en-US"/>
        </a:p>
      </dgm:t>
    </dgm:pt>
    <dgm:pt modelId="{0F1F5126-64B4-480F-A796-82AB639C3E14}" type="pres">
      <dgm:prSet presAssocID="{E50D4AB8-84AE-4722-9826-B643FBA633C1}" presName="hierRoot3" presStyleCnt="0"/>
      <dgm:spPr/>
    </dgm:pt>
    <dgm:pt modelId="{D049614B-234B-42FD-8D00-0F8D94BB71B1}" type="pres">
      <dgm:prSet presAssocID="{E50D4AB8-84AE-4722-9826-B643FBA633C1}" presName="composite3" presStyleCnt="0"/>
      <dgm:spPr/>
    </dgm:pt>
    <dgm:pt modelId="{0BE879FE-A858-477D-B1B1-3F3BAFCE2D16}" type="pres">
      <dgm:prSet presAssocID="{E50D4AB8-84AE-4722-9826-B643FBA633C1}" presName="background3" presStyleLbl="node3" presStyleIdx="3" presStyleCnt="5"/>
      <dgm:spPr/>
    </dgm:pt>
    <dgm:pt modelId="{670FCDC3-92A1-4AE2-9119-8D0919BD97B6}" type="pres">
      <dgm:prSet presAssocID="{E50D4AB8-84AE-4722-9826-B643FBA633C1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7B086-17B7-49C8-9F50-D20C3721D50D}" type="pres">
      <dgm:prSet presAssocID="{E50D4AB8-84AE-4722-9826-B643FBA633C1}" presName="hierChild4" presStyleCnt="0"/>
      <dgm:spPr/>
    </dgm:pt>
    <dgm:pt modelId="{4BFAED76-884E-4351-8DC9-E5BF660B03A9}" type="pres">
      <dgm:prSet presAssocID="{48DA0514-8D2E-4A85-AD9B-245B3C2D67C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4D9A35D9-50AF-4AEC-8EDE-1F466EAE0E40}" type="pres">
      <dgm:prSet presAssocID="{C0FB3FBF-A302-4901-B1EE-3F164FED7217}" presName="hierRoot3" presStyleCnt="0"/>
      <dgm:spPr/>
    </dgm:pt>
    <dgm:pt modelId="{F13C6B62-9300-47E0-9359-00E86C0D7AA0}" type="pres">
      <dgm:prSet presAssocID="{C0FB3FBF-A302-4901-B1EE-3F164FED7217}" presName="composite3" presStyleCnt="0"/>
      <dgm:spPr/>
    </dgm:pt>
    <dgm:pt modelId="{8A92E828-B5FD-4730-A436-EE96A3CB3D0F}" type="pres">
      <dgm:prSet presAssocID="{C0FB3FBF-A302-4901-B1EE-3F164FED7217}" presName="background3" presStyleLbl="node3" presStyleIdx="4" presStyleCnt="5"/>
      <dgm:spPr/>
    </dgm:pt>
    <dgm:pt modelId="{B680045C-5D93-46F0-8DA8-1B341FA35BA9}" type="pres">
      <dgm:prSet presAssocID="{C0FB3FBF-A302-4901-B1EE-3F164FED7217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805BE8-F650-4060-9C38-AAEE518B6FCC}" type="pres">
      <dgm:prSet presAssocID="{C0FB3FBF-A302-4901-B1EE-3F164FED7217}" presName="hierChild4" presStyleCnt="0"/>
      <dgm:spPr/>
    </dgm:pt>
  </dgm:ptLst>
  <dgm:cxnLst>
    <dgm:cxn modelId="{B601E08F-5127-42C9-986D-D0D9507335BA}" type="presOf" srcId="{4722083A-9500-443E-8AD1-D6D4C0FD1DAA}" destId="{D47E66C5-6C46-4C8D-81C6-DB8B6DDFFD2B}" srcOrd="0" destOrd="0" presId="urn:microsoft.com/office/officeart/2005/8/layout/hierarchy1"/>
    <dgm:cxn modelId="{8E834B29-E976-4868-80AF-2E5B1499A656}" type="presOf" srcId="{EFA56DD4-1E7E-402B-ADED-A3C8F80784CC}" destId="{9242C8C0-3670-4465-90D3-DFB89236A2D7}" srcOrd="0" destOrd="0" presId="urn:microsoft.com/office/officeart/2005/8/layout/hierarchy1"/>
    <dgm:cxn modelId="{2144FD16-9930-4694-8F3B-8845C9D326E8}" type="presOf" srcId="{C0FB3FBF-A302-4901-B1EE-3F164FED7217}" destId="{B680045C-5D93-46F0-8DA8-1B341FA35BA9}" srcOrd="0" destOrd="0" presId="urn:microsoft.com/office/officeart/2005/8/layout/hierarchy1"/>
    <dgm:cxn modelId="{8A3B7A7A-130D-4C03-8AD7-02E83BD5084A}" srcId="{EFA56DD4-1E7E-402B-ADED-A3C8F80784CC}" destId="{0C0EEBC6-935F-4D6B-B4FA-19146A2B547A}" srcOrd="1" destOrd="0" parTransId="{87105FD2-14D7-4AC9-ACF4-216C426B39A9}" sibTransId="{E6BF84D2-7D3E-4BA7-8E6C-8B68D938A52E}"/>
    <dgm:cxn modelId="{BC479B85-97F9-455B-9AF8-3446BE3744DD}" type="presOf" srcId="{A65C5503-5B35-4F03-9087-11E9142FEFD7}" destId="{4113DA6E-B8F2-43C6-ACFE-909F3E2C307E}" srcOrd="0" destOrd="0" presId="urn:microsoft.com/office/officeart/2005/8/layout/hierarchy1"/>
    <dgm:cxn modelId="{EF0CFE29-0FA7-434D-9CDC-D39AC805C4A3}" type="presOf" srcId="{51828E6B-6950-46BF-8C7F-84B4BBD33BCC}" destId="{3C18DC56-E766-44B5-9CDF-0EAA1CB1E128}" srcOrd="0" destOrd="0" presId="urn:microsoft.com/office/officeart/2005/8/layout/hierarchy1"/>
    <dgm:cxn modelId="{58313E4A-3DAF-4B96-A8C4-A2DD31C441EC}" srcId="{0C0EEBC6-935F-4D6B-B4FA-19146A2B547A}" destId="{E50D4AB8-84AE-4722-9826-B643FBA633C1}" srcOrd="0" destOrd="0" parTransId="{FDE7CC8D-07EE-42B2-B4BE-F108BD5BAD54}" sibTransId="{1EB75895-47D6-416B-B08C-6DD8B98B752D}"/>
    <dgm:cxn modelId="{936A55C8-A218-4243-A3A5-52070823CEB0}" srcId="{0C0EEBC6-935F-4D6B-B4FA-19146A2B547A}" destId="{C0FB3FBF-A302-4901-B1EE-3F164FED7217}" srcOrd="1" destOrd="0" parTransId="{48DA0514-8D2E-4A85-AD9B-245B3C2D67CC}" sibTransId="{53715F5B-A8F9-49D4-8778-BD8CE20DE623}"/>
    <dgm:cxn modelId="{E243E697-A367-45C7-87F4-38EC477564CA}" type="presOf" srcId="{E50D4AB8-84AE-4722-9826-B643FBA633C1}" destId="{670FCDC3-92A1-4AE2-9119-8D0919BD97B6}" srcOrd="0" destOrd="0" presId="urn:microsoft.com/office/officeart/2005/8/layout/hierarchy1"/>
    <dgm:cxn modelId="{E71F1B0A-6301-4207-8E94-2FA83D58B829}" type="presOf" srcId="{D1D5F052-C7CC-4EC0-AAD9-FAA953175057}" destId="{04EB88DB-1F03-4F6B-9C8E-AF11C6F8D1BD}" srcOrd="0" destOrd="0" presId="urn:microsoft.com/office/officeart/2005/8/layout/hierarchy1"/>
    <dgm:cxn modelId="{83869570-E769-4404-95D1-2B2D7F62B6FE}" type="presOf" srcId="{87105FD2-14D7-4AC9-ACF4-216C426B39A9}" destId="{6E90BC9A-9869-4384-8B7E-A945C751C946}" srcOrd="0" destOrd="0" presId="urn:microsoft.com/office/officeart/2005/8/layout/hierarchy1"/>
    <dgm:cxn modelId="{5453B526-B329-4C2E-96E4-F969B2408BE2}" type="presOf" srcId="{FDB4D7A0-6106-4904-BB12-AFE5A8928846}" destId="{B02B3EF5-4A1F-4128-92B5-0004918EA19E}" srcOrd="0" destOrd="0" presId="urn:microsoft.com/office/officeart/2005/8/layout/hierarchy1"/>
    <dgm:cxn modelId="{D8C5796E-1A1C-4443-A46E-605525C3533A}" srcId="{E2C3E2CC-DD3B-4AB1-98D5-A5C90E016927}" destId="{EFA56DD4-1E7E-402B-ADED-A3C8F80784CC}" srcOrd="0" destOrd="0" parTransId="{65BBE15B-49A5-40C1-8EA2-F98A1EDFDADF}" sibTransId="{E7970327-41C1-43A8-AE45-F634D0A97430}"/>
    <dgm:cxn modelId="{D3D87E2D-4EC5-4172-96B6-E791EEF3093B}" srcId="{1F720792-B19B-4348-872C-7E26890390A6}" destId="{51828E6B-6950-46BF-8C7F-84B4BBD33BCC}" srcOrd="1" destOrd="0" parTransId="{4722083A-9500-443E-8AD1-D6D4C0FD1DAA}" sibTransId="{FFE5D49C-5538-4803-B868-CD6776099B2C}"/>
    <dgm:cxn modelId="{A75CD34D-8B5C-4538-B771-1A42B58CDF7D}" srcId="{EFA56DD4-1E7E-402B-ADED-A3C8F80784CC}" destId="{1F720792-B19B-4348-872C-7E26890390A6}" srcOrd="0" destOrd="0" parTransId="{FDB4D7A0-6106-4904-BB12-AFE5A8928846}" sibTransId="{7345BFAC-67BC-4651-9B23-013E656FE883}"/>
    <dgm:cxn modelId="{771E7C38-551A-4D82-9D0C-E78A055CFA4D}" srcId="{1F720792-B19B-4348-872C-7E26890390A6}" destId="{CD242A9F-DC82-4850-95C1-F1F806E17844}" srcOrd="0" destOrd="0" parTransId="{A65C5503-5B35-4F03-9087-11E9142FEFD7}" sibTransId="{6DBC0F79-74FD-469F-A545-E44AFB556F02}"/>
    <dgm:cxn modelId="{F34831E2-3A92-43E8-961D-C0E11CB93776}" type="presOf" srcId="{CD242A9F-DC82-4850-95C1-F1F806E17844}" destId="{9E247390-D663-48DF-A09F-B59D820F98C7}" srcOrd="0" destOrd="0" presId="urn:microsoft.com/office/officeart/2005/8/layout/hierarchy1"/>
    <dgm:cxn modelId="{094EC346-6AEC-4260-B4DA-17879B112341}" type="presOf" srcId="{0C0EEBC6-935F-4D6B-B4FA-19146A2B547A}" destId="{F1E496F4-785E-4065-94E3-0D274FA5FF72}" srcOrd="0" destOrd="0" presId="urn:microsoft.com/office/officeart/2005/8/layout/hierarchy1"/>
    <dgm:cxn modelId="{D6868603-C31A-4E44-82AC-C607E056900F}" type="presOf" srcId="{E2C3E2CC-DD3B-4AB1-98D5-A5C90E016927}" destId="{55EF7D46-82DD-4F33-9A3E-577B538160AD}" srcOrd="0" destOrd="0" presId="urn:microsoft.com/office/officeart/2005/8/layout/hierarchy1"/>
    <dgm:cxn modelId="{9AB06179-0FB1-42DA-B9DC-B1E08B67F9A9}" type="presOf" srcId="{41891B0C-13E2-495E-A9EE-3D4049BBB3E3}" destId="{52AC016B-506D-4378-97C8-DF9C2B233266}" srcOrd="0" destOrd="0" presId="urn:microsoft.com/office/officeart/2005/8/layout/hierarchy1"/>
    <dgm:cxn modelId="{C78FFE2C-A1F4-412C-9B0C-4F96CAFEF6F7}" type="presOf" srcId="{1F720792-B19B-4348-872C-7E26890390A6}" destId="{1F65AE27-E74A-4787-8036-CCEE83854D20}" srcOrd="0" destOrd="0" presId="urn:microsoft.com/office/officeart/2005/8/layout/hierarchy1"/>
    <dgm:cxn modelId="{95B8791C-E4EE-4D07-A351-BD5967EC4BAC}" type="presOf" srcId="{FDE7CC8D-07EE-42B2-B4BE-F108BD5BAD54}" destId="{FAA18D2F-417C-40D7-B498-8CC1B583324F}" srcOrd="0" destOrd="0" presId="urn:microsoft.com/office/officeart/2005/8/layout/hierarchy1"/>
    <dgm:cxn modelId="{4CE34032-2312-44AF-8EF6-FD104F7DEE5C}" srcId="{1F720792-B19B-4348-872C-7E26890390A6}" destId="{D1D5F052-C7CC-4EC0-AAD9-FAA953175057}" srcOrd="2" destOrd="0" parTransId="{41891B0C-13E2-495E-A9EE-3D4049BBB3E3}" sibTransId="{1F333E70-E519-4C92-8E69-05868D37CFA5}"/>
    <dgm:cxn modelId="{D9AA935C-26C7-40FA-A955-766BE9B1F6B5}" type="presOf" srcId="{48DA0514-8D2E-4A85-AD9B-245B3C2D67CC}" destId="{4BFAED76-884E-4351-8DC9-E5BF660B03A9}" srcOrd="0" destOrd="0" presId="urn:microsoft.com/office/officeart/2005/8/layout/hierarchy1"/>
    <dgm:cxn modelId="{0D99C320-07BA-4A5B-A119-1DEBCFD175AB}" type="presParOf" srcId="{55EF7D46-82DD-4F33-9A3E-577B538160AD}" destId="{80544498-3A2A-4DB7-8F07-A2FC91A35695}" srcOrd="0" destOrd="0" presId="urn:microsoft.com/office/officeart/2005/8/layout/hierarchy1"/>
    <dgm:cxn modelId="{D6272657-6F7F-4F7F-9748-C55545007A62}" type="presParOf" srcId="{80544498-3A2A-4DB7-8F07-A2FC91A35695}" destId="{7D233A11-DAFA-4618-BD32-6ACFC56E6810}" srcOrd="0" destOrd="0" presId="urn:microsoft.com/office/officeart/2005/8/layout/hierarchy1"/>
    <dgm:cxn modelId="{4D27BFD9-CD81-4EB9-B631-3253604CCA74}" type="presParOf" srcId="{7D233A11-DAFA-4618-BD32-6ACFC56E6810}" destId="{A2366CF6-A367-41BD-8F12-C24C6C1DA245}" srcOrd="0" destOrd="0" presId="urn:microsoft.com/office/officeart/2005/8/layout/hierarchy1"/>
    <dgm:cxn modelId="{6BF92BC0-C7C4-4517-8445-1EE3D8A676E4}" type="presParOf" srcId="{7D233A11-DAFA-4618-BD32-6ACFC56E6810}" destId="{9242C8C0-3670-4465-90D3-DFB89236A2D7}" srcOrd="1" destOrd="0" presId="urn:microsoft.com/office/officeart/2005/8/layout/hierarchy1"/>
    <dgm:cxn modelId="{85473688-122B-4643-A35C-BDD7CE0E0903}" type="presParOf" srcId="{80544498-3A2A-4DB7-8F07-A2FC91A35695}" destId="{B0E56CF8-862C-4E12-B454-A2A9205E5D9F}" srcOrd="1" destOrd="0" presId="urn:microsoft.com/office/officeart/2005/8/layout/hierarchy1"/>
    <dgm:cxn modelId="{743CE82C-2BFE-40FE-B5FA-D3E6F92D4E97}" type="presParOf" srcId="{B0E56CF8-862C-4E12-B454-A2A9205E5D9F}" destId="{B02B3EF5-4A1F-4128-92B5-0004918EA19E}" srcOrd="0" destOrd="0" presId="urn:microsoft.com/office/officeart/2005/8/layout/hierarchy1"/>
    <dgm:cxn modelId="{3C71E034-8439-436C-A5CF-3747F4A263A7}" type="presParOf" srcId="{B0E56CF8-862C-4E12-B454-A2A9205E5D9F}" destId="{EFEE09C1-68DB-4B5C-BF33-05EF95D7BA68}" srcOrd="1" destOrd="0" presId="urn:microsoft.com/office/officeart/2005/8/layout/hierarchy1"/>
    <dgm:cxn modelId="{BAAB78C4-6C1A-467A-AA02-F95954829C79}" type="presParOf" srcId="{EFEE09C1-68DB-4B5C-BF33-05EF95D7BA68}" destId="{D8F0FB2D-1EE6-4DE7-90FE-A7B31C687F11}" srcOrd="0" destOrd="0" presId="urn:microsoft.com/office/officeart/2005/8/layout/hierarchy1"/>
    <dgm:cxn modelId="{08004A42-A39C-4A83-AFE9-C32756A689D9}" type="presParOf" srcId="{D8F0FB2D-1EE6-4DE7-90FE-A7B31C687F11}" destId="{2EF1A494-FAEB-4B14-8B37-3D7452DF7F33}" srcOrd="0" destOrd="0" presId="urn:microsoft.com/office/officeart/2005/8/layout/hierarchy1"/>
    <dgm:cxn modelId="{1CF39D49-F6D3-49D7-A65B-BA95013D5444}" type="presParOf" srcId="{D8F0FB2D-1EE6-4DE7-90FE-A7B31C687F11}" destId="{1F65AE27-E74A-4787-8036-CCEE83854D20}" srcOrd="1" destOrd="0" presId="urn:microsoft.com/office/officeart/2005/8/layout/hierarchy1"/>
    <dgm:cxn modelId="{020B556E-62FE-46CF-9F58-05184A75A8F0}" type="presParOf" srcId="{EFEE09C1-68DB-4B5C-BF33-05EF95D7BA68}" destId="{86BC6146-36E5-4CDA-8685-97168B52BAE4}" srcOrd="1" destOrd="0" presId="urn:microsoft.com/office/officeart/2005/8/layout/hierarchy1"/>
    <dgm:cxn modelId="{E8693397-7325-476B-B07C-15E4F82AAB22}" type="presParOf" srcId="{86BC6146-36E5-4CDA-8685-97168B52BAE4}" destId="{4113DA6E-B8F2-43C6-ACFE-909F3E2C307E}" srcOrd="0" destOrd="0" presId="urn:microsoft.com/office/officeart/2005/8/layout/hierarchy1"/>
    <dgm:cxn modelId="{8892621B-2EF0-41B2-B37D-841864DCC378}" type="presParOf" srcId="{86BC6146-36E5-4CDA-8685-97168B52BAE4}" destId="{6C9371EE-5336-400B-B90D-952F6ACBA2BB}" srcOrd="1" destOrd="0" presId="urn:microsoft.com/office/officeart/2005/8/layout/hierarchy1"/>
    <dgm:cxn modelId="{A60F3E11-AF53-4F7D-81AC-995F78FD4D11}" type="presParOf" srcId="{6C9371EE-5336-400B-B90D-952F6ACBA2BB}" destId="{D10515D2-3185-4FAA-AF47-8D0633A24FE5}" srcOrd="0" destOrd="0" presId="urn:microsoft.com/office/officeart/2005/8/layout/hierarchy1"/>
    <dgm:cxn modelId="{ED536B04-AC37-4998-B5AE-D95DD3BD77BF}" type="presParOf" srcId="{D10515D2-3185-4FAA-AF47-8D0633A24FE5}" destId="{21DF67C8-4EE3-4DED-8E65-68E31F67C306}" srcOrd="0" destOrd="0" presId="urn:microsoft.com/office/officeart/2005/8/layout/hierarchy1"/>
    <dgm:cxn modelId="{B997D1BB-04F7-448A-9F20-E5D8FE2CF5F7}" type="presParOf" srcId="{D10515D2-3185-4FAA-AF47-8D0633A24FE5}" destId="{9E247390-D663-48DF-A09F-B59D820F98C7}" srcOrd="1" destOrd="0" presId="urn:microsoft.com/office/officeart/2005/8/layout/hierarchy1"/>
    <dgm:cxn modelId="{C181A16C-D05C-4ECC-BD0B-F254ECA705CE}" type="presParOf" srcId="{6C9371EE-5336-400B-B90D-952F6ACBA2BB}" destId="{6E1DB5B7-87CB-4D71-BBF5-5803CC484C9F}" srcOrd="1" destOrd="0" presId="urn:microsoft.com/office/officeart/2005/8/layout/hierarchy1"/>
    <dgm:cxn modelId="{D164D8A2-F0A7-461E-86E3-C205D437B6A4}" type="presParOf" srcId="{86BC6146-36E5-4CDA-8685-97168B52BAE4}" destId="{D47E66C5-6C46-4C8D-81C6-DB8B6DDFFD2B}" srcOrd="2" destOrd="0" presId="urn:microsoft.com/office/officeart/2005/8/layout/hierarchy1"/>
    <dgm:cxn modelId="{092C1269-1DDA-4537-9FDD-90E846042EE4}" type="presParOf" srcId="{86BC6146-36E5-4CDA-8685-97168B52BAE4}" destId="{01FEF84E-61B3-4088-B5FF-DC82B7EF1C6C}" srcOrd="3" destOrd="0" presId="urn:microsoft.com/office/officeart/2005/8/layout/hierarchy1"/>
    <dgm:cxn modelId="{1B0F04FF-E8A2-4101-8BE5-BFAC590D8807}" type="presParOf" srcId="{01FEF84E-61B3-4088-B5FF-DC82B7EF1C6C}" destId="{1B1A1A57-02B4-4AE8-9713-5B23C01A4ABA}" srcOrd="0" destOrd="0" presId="urn:microsoft.com/office/officeart/2005/8/layout/hierarchy1"/>
    <dgm:cxn modelId="{F8BFD4E9-2C38-4B76-B62F-26DACE4130A1}" type="presParOf" srcId="{1B1A1A57-02B4-4AE8-9713-5B23C01A4ABA}" destId="{8F6472C1-0B98-4400-813F-F871831EBD36}" srcOrd="0" destOrd="0" presId="urn:microsoft.com/office/officeart/2005/8/layout/hierarchy1"/>
    <dgm:cxn modelId="{7ABB3945-A429-46DF-A9E8-0AA94FA4B39C}" type="presParOf" srcId="{1B1A1A57-02B4-4AE8-9713-5B23C01A4ABA}" destId="{3C18DC56-E766-44B5-9CDF-0EAA1CB1E128}" srcOrd="1" destOrd="0" presId="urn:microsoft.com/office/officeart/2005/8/layout/hierarchy1"/>
    <dgm:cxn modelId="{C44052D4-C2D9-48B9-8A4D-1A5BEBCC9688}" type="presParOf" srcId="{01FEF84E-61B3-4088-B5FF-DC82B7EF1C6C}" destId="{9B24ADC3-FDA9-46F5-8E3C-354E84FDA8A6}" srcOrd="1" destOrd="0" presId="urn:microsoft.com/office/officeart/2005/8/layout/hierarchy1"/>
    <dgm:cxn modelId="{B3274D82-E8AE-476E-82EB-ABA2141A08B0}" type="presParOf" srcId="{86BC6146-36E5-4CDA-8685-97168B52BAE4}" destId="{52AC016B-506D-4378-97C8-DF9C2B233266}" srcOrd="4" destOrd="0" presId="urn:microsoft.com/office/officeart/2005/8/layout/hierarchy1"/>
    <dgm:cxn modelId="{1D055CE6-4967-48BC-854D-D190377224F7}" type="presParOf" srcId="{86BC6146-36E5-4CDA-8685-97168B52BAE4}" destId="{8C8244E3-C9FA-48F7-8EC1-87E35838FB77}" srcOrd="5" destOrd="0" presId="urn:microsoft.com/office/officeart/2005/8/layout/hierarchy1"/>
    <dgm:cxn modelId="{238ED5C2-5E29-4864-9583-9AF6C45CA398}" type="presParOf" srcId="{8C8244E3-C9FA-48F7-8EC1-87E35838FB77}" destId="{90F3E9DE-28E1-438A-AF48-645BEECF5143}" srcOrd="0" destOrd="0" presId="urn:microsoft.com/office/officeart/2005/8/layout/hierarchy1"/>
    <dgm:cxn modelId="{D737D5E1-A99C-4CCC-AB56-8DB8538048B1}" type="presParOf" srcId="{90F3E9DE-28E1-438A-AF48-645BEECF5143}" destId="{785B1FA2-A1EB-4EA1-AEBC-8A323BDE0F39}" srcOrd="0" destOrd="0" presId="urn:microsoft.com/office/officeart/2005/8/layout/hierarchy1"/>
    <dgm:cxn modelId="{0E13A529-6A84-4770-BD0E-EB439CC01776}" type="presParOf" srcId="{90F3E9DE-28E1-438A-AF48-645BEECF5143}" destId="{04EB88DB-1F03-4F6B-9C8E-AF11C6F8D1BD}" srcOrd="1" destOrd="0" presId="urn:microsoft.com/office/officeart/2005/8/layout/hierarchy1"/>
    <dgm:cxn modelId="{E1DCD3C7-50A8-4CAC-AC9F-FA41BF544BF0}" type="presParOf" srcId="{8C8244E3-C9FA-48F7-8EC1-87E35838FB77}" destId="{B6919E85-8D2C-4CF9-AB7C-7A27D8E6EAA5}" srcOrd="1" destOrd="0" presId="urn:microsoft.com/office/officeart/2005/8/layout/hierarchy1"/>
    <dgm:cxn modelId="{488A62DD-472B-4BB7-86AD-29FC03383375}" type="presParOf" srcId="{B0E56CF8-862C-4E12-B454-A2A9205E5D9F}" destId="{6E90BC9A-9869-4384-8B7E-A945C751C946}" srcOrd="2" destOrd="0" presId="urn:microsoft.com/office/officeart/2005/8/layout/hierarchy1"/>
    <dgm:cxn modelId="{F504F68F-F72D-4029-B644-73499FB14898}" type="presParOf" srcId="{B0E56CF8-862C-4E12-B454-A2A9205E5D9F}" destId="{16BDA6E2-A393-46E2-B2C3-9208FA222726}" srcOrd="3" destOrd="0" presId="urn:microsoft.com/office/officeart/2005/8/layout/hierarchy1"/>
    <dgm:cxn modelId="{4168EC1A-F5BB-4C09-8540-58A715611BFD}" type="presParOf" srcId="{16BDA6E2-A393-46E2-B2C3-9208FA222726}" destId="{F2626589-6534-4C97-822B-3A22B8BB1714}" srcOrd="0" destOrd="0" presId="urn:microsoft.com/office/officeart/2005/8/layout/hierarchy1"/>
    <dgm:cxn modelId="{38C97091-FB6B-40C9-A053-4480A74F73BF}" type="presParOf" srcId="{F2626589-6534-4C97-822B-3A22B8BB1714}" destId="{0BFACE79-8553-47CD-971D-9898CF9D450F}" srcOrd="0" destOrd="0" presId="urn:microsoft.com/office/officeart/2005/8/layout/hierarchy1"/>
    <dgm:cxn modelId="{E2512736-93E5-4E02-ACB3-7322572DE80D}" type="presParOf" srcId="{F2626589-6534-4C97-822B-3A22B8BB1714}" destId="{F1E496F4-785E-4065-94E3-0D274FA5FF72}" srcOrd="1" destOrd="0" presId="urn:microsoft.com/office/officeart/2005/8/layout/hierarchy1"/>
    <dgm:cxn modelId="{44CA73EF-A2DB-4670-BFEB-00479432D8A7}" type="presParOf" srcId="{16BDA6E2-A393-46E2-B2C3-9208FA222726}" destId="{E43A931B-54E5-4758-965A-4E7537E2C57A}" srcOrd="1" destOrd="0" presId="urn:microsoft.com/office/officeart/2005/8/layout/hierarchy1"/>
    <dgm:cxn modelId="{C0F0B107-5B1C-43EB-AB8D-9847EBD14721}" type="presParOf" srcId="{E43A931B-54E5-4758-965A-4E7537E2C57A}" destId="{FAA18D2F-417C-40D7-B498-8CC1B583324F}" srcOrd="0" destOrd="0" presId="urn:microsoft.com/office/officeart/2005/8/layout/hierarchy1"/>
    <dgm:cxn modelId="{7BAED0E6-F4FB-4F84-A41A-09F521726228}" type="presParOf" srcId="{E43A931B-54E5-4758-965A-4E7537E2C57A}" destId="{0F1F5126-64B4-480F-A796-82AB639C3E14}" srcOrd="1" destOrd="0" presId="urn:microsoft.com/office/officeart/2005/8/layout/hierarchy1"/>
    <dgm:cxn modelId="{94792E9F-9E83-4A70-AD14-40931073832A}" type="presParOf" srcId="{0F1F5126-64B4-480F-A796-82AB639C3E14}" destId="{D049614B-234B-42FD-8D00-0F8D94BB71B1}" srcOrd="0" destOrd="0" presId="urn:microsoft.com/office/officeart/2005/8/layout/hierarchy1"/>
    <dgm:cxn modelId="{78CFC476-070E-47D9-A8AC-FD6BDE1BDE64}" type="presParOf" srcId="{D049614B-234B-42FD-8D00-0F8D94BB71B1}" destId="{0BE879FE-A858-477D-B1B1-3F3BAFCE2D16}" srcOrd="0" destOrd="0" presId="urn:microsoft.com/office/officeart/2005/8/layout/hierarchy1"/>
    <dgm:cxn modelId="{D7C5D88D-CD06-4769-8979-FF7B8B65C714}" type="presParOf" srcId="{D049614B-234B-42FD-8D00-0F8D94BB71B1}" destId="{670FCDC3-92A1-4AE2-9119-8D0919BD97B6}" srcOrd="1" destOrd="0" presId="urn:microsoft.com/office/officeart/2005/8/layout/hierarchy1"/>
    <dgm:cxn modelId="{3F4E32F2-9759-4856-A03F-FA8EA6581606}" type="presParOf" srcId="{0F1F5126-64B4-480F-A796-82AB639C3E14}" destId="{7E87B086-17B7-49C8-9F50-D20C3721D50D}" srcOrd="1" destOrd="0" presId="urn:microsoft.com/office/officeart/2005/8/layout/hierarchy1"/>
    <dgm:cxn modelId="{3D52FCBB-425F-499B-B523-802487116875}" type="presParOf" srcId="{E43A931B-54E5-4758-965A-4E7537E2C57A}" destId="{4BFAED76-884E-4351-8DC9-E5BF660B03A9}" srcOrd="2" destOrd="0" presId="urn:microsoft.com/office/officeart/2005/8/layout/hierarchy1"/>
    <dgm:cxn modelId="{13A71C59-F2AE-4005-9FA2-2FEDA231B113}" type="presParOf" srcId="{E43A931B-54E5-4758-965A-4E7537E2C57A}" destId="{4D9A35D9-50AF-4AEC-8EDE-1F466EAE0E40}" srcOrd="3" destOrd="0" presId="urn:microsoft.com/office/officeart/2005/8/layout/hierarchy1"/>
    <dgm:cxn modelId="{036ED3A8-3881-4CF5-8EBD-57127B3AAFED}" type="presParOf" srcId="{4D9A35D9-50AF-4AEC-8EDE-1F466EAE0E40}" destId="{F13C6B62-9300-47E0-9359-00E86C0D7AA0}" srcOrd="0" destOrd="0" presId="urn:microsoft.com/office/officeart/2005/8/layout/hierarchy1"/>
    <dgm:cxn modelId="{E8852173-824F-40F4-8147-A06043B147BC}" type="presParOf" srcId="{F13C6B62-9300-47E0-9359-00E86C0D7AA0}" destId="{8A92E828-B5FD-4730-A436-EE96A3CB3D0F}" srcOrd="0" destOrd="0" presId="urn:microsoft.com/office/officeart/2005/8/layout/hierarchy1"/>
    <dgm:cxn modelId="{C7157652-F2C4-4699-B214-E9E1D6E49234}" type="presParOf" srcId="{F13C6B62-9300-47E0-9359-00E86C0D7AA0}" destId="{B680045C-5D93-46F0-8DA8-1B341FA35BA9}" srcOrd="1" destOrd="0" presId="urn:microsoft.com/office/officeart/2005/8/layout/hierarchy1"/>
    <dgm:cxn modelId="{E3B2FF1E-9C37-4704-8B67-BFD795A9929C}" type="presParOf" srcId="{4D9A35D9-50AF-4AEC-8EDE-1F466EAE0E40}" destId="{3A805BE8-F650-4060-9C38-AAEE518B6F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EB546-413E-4B8A-84E4-F7F2824CF6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26E8EE-A83F-4953-8F62-0ED35D202309}">
      <dgm:prSet phldrT="[Text]"/>
      <dgm:spPr/>
      <dgm:t>
        <a:bodyPr/>
        <a:lstStyle/>
        <a:p>
          <a:r>
            <a:rPr lang="en-US" dirty="0" smtClean="0"/>
            <a:t>Differences in size of mandible &amp; maxilla</a:t>
          </a:r>
        </a:p>
        <a:p>
          <a:endParaRPr lang="en-US" dirty="0" smtClean="0"/>
        </a:p>
        <a:p>
          <a:r>
            <a:rPr lang="en-US" dirty="0" smtClean="0"/>
            <a:t>Variations in </a:t>
          </a:r>
          <a:r>
            <a:rPr lang="en-US" dirty="0" err="1" smtClean="0"/>
            <a:t>incisal</a:t>
          </a:r>
          <a:r>
            <a:rPr lang="en-US" dirty="0" smtClean="0"/>
            <a:t> </a:t>
          </a:r>
          <a:r>
            <a:rPr lang="en-US" dirty="0" err="1" smtClean="0"/>
            <a:t>relationshiop</a:t>
          </a:r>
          <a:endParaRPr lang="en-US" dirty="0"/>
        </a:p>
      </dgm:t>
    </dgm:pt>
    <dgm:pt modelId="{71C25161-471F-4561-BD14-7A16CD496A2A}" type="parTrans" cxnId="{06842C86-5CDC-400C-A3B0-D8C9C6EF8510}">
      <dgm:prSet/>
      <dgm:spPr/>
      <dgm:t>
        <a:bodyPr/>
        <a:lstStyle/>
        <a:p>
          <a:endParaRPr lang="en-US"/>
        </a:p>
      </dgm:t>
    </dgm:pt>
    <dgm:pt modelId="{DC25D16F-E40A-4C20-A478-1141505F8922}" type="sibTrans" cxnId="{06842C86-5CDC-400C-A3B0-D8C9C6EF8510}">
      <dgm:prSet/>
      <dgm:spPr/>
      <dgm:t>
        <a:bodyPr/>
        <a:lstStyle/>
        <a:p>
          <a:endParaRPr lang="en-US"/>
        </a:p>
      </dgm:t>
    </dgm:pt>
    <dgm:pt modelId="{F67018A5-95C8-4B6C-80D8-D5213C948402}">
      <dgm:prSet phldrT="[Text]"/>
      <dgm:spPr/>
      <dgm:t>
        <a:bodyPr/>
        <a:lstStyle/>
        <a:p>
          <a:r>
            <a:rPr lang="en-US" dirty="0" smtClean="0"/>
            <a:t>Mandibular deficiency, Excessive eruption of posterior teeth</a:t>
          </a:r>
          <a:endParaRPr lang="en-US" dirty="0"/>
        </a:p>
      </dgm:t>
    </dgm:pt>
    <dgm:pt modelId="{FFF76B97-C391-42A1-8D20-9AFAC535B595}" type="parTrans" cxnId="{B81A3BE7-6D70-4315-8385-8E267E297294}">
      <dgm:prSet/>
      <dgm:spPr/>
      <dgm:t>
        <a:bodyPr/>
        <a:lstStyle/>
        <a:p>
          <a:endParaRPr lang="en-US"/>
        </a:p>
      </dgm:t>
    </dgm:pt>
    <dgm:pt modelId="{67A30714-E36E-48A5-B121-98BDCC8002FF}" type="sibTrans" cxnId="{B81A3BE7-6D70-4315-8385-8E267E297294}">
      <dgm:prSet/>
      <dgm:spPr/>
      <dgm:t>
        <a:bodyPr/>
        <a:lstStyle/>
        <a:p>
          <a:endParaRPr lang="en-US"/>
        </a:p>
      </dgm:t>
    </dgm:pt>
    <dgm:pt modelId="{E35541EE-BABE-47C4-B71E-15E980C9097D}">
      <dgm:prSet phldrT="[Text]"/>
      <dgm:spPr/>
      <dgm:t>
        <a:bodyPr/>
        <a:lstStyle/>
        <a:p>
          <a:r>
            <a:rPr lang="en-US" dirty="0" smtClean="0"/>
            <a:t>Mandibular growth excess</a:t>
          </a:r>
          <a:endParaRPr lang="en-US" dirty="0"/>
        </a:p>
      </dgm:t>
    </dgm:pt>
    <dgm:pt modelId="{CB64861A-9F44-44FC-BA4A-F7E6DC073265}" type="parTrans" cxnId="{BB039C5F-A126-4438-BCCB-1CFCC7F7352F}">
      <dgm:prSet/>
      <dgm:spPr/>
      <dgm:t>
        <a:bodyPr/>
        <a:lstStyle/>
        <a:p>
          <a:endParaRPr lang="en-US"/>
        </a:p>
      </dgm:t>
    </dgm:pt>
    <dgm:pt modelId="{90208B0D-3F60-4DC0-A27B-96C2156F8D57}" type="sibTrans" cxnId="{BB039C5F-A126-4438-BCCB-1CFCC7F7352F}">
      <dgm:prSet/>
      <dgm:spPr/>
      <dgm:t>
        <a:bodyPr/>
        <a:lstStyle/>
        <a:p>
          <a:endParaRPr lang="en-US"/>
        </a:p>
      </dgm:t>
    </dgm:pt>
    <dgm:pt modelId="{CA268993-2EF5-4059-931F-C3E5A5F764CF}">
      <dgm:prSet/>
      <dgm:spPr/>
      <dgm:t>
        <a:bodyPr/>
        <a:lstStyle/>
        <a:p>
          <a:r>
            <a:rPr lang="en-US" dirty="0" smtClean="0"/>
            <a:t>Open bite</a:t>
          </a:r>
          <a:endParaRPr lang="en-US" dirty="0"/>
        </a:p>
      </dgm:t>
    </dgm:pt>
    <dgm:pt modelId="{ACCA6BAB-9801-4981-9625-7B8E9CA85494}" type="parTrans" cxnId="{A29ECE61-CB58-4A62-A1FB-07A9CBFB310E}">
      <dgm:prSet/>
      <dgm:spPr/>
      <dgm:t>
        <a:bodyPr/>
        <a:lstStyle/>
        <a:p>
          <a:endParaRPr lang="en-US"/>
        </a:p>
      </dgm:t>
    </dgm:pt>
    <dgm:pt modelId="{581910BF-DBB2-4EC6-83FD-041511C2E586}" type="sibTrans" cxnId="{A29ECE61-CB58-4A62-A1FB-07A9CBFB310E}">
      <dgm:prSet/>
      <dgm:spPr/>
      <dgm:t>
        <a:bodyPr/>
        <a:lstStyle/>
        <a:p>
          <a:endParaRPr lang="en-US"/>
        </a:p>
      </dgm:t>
    </dgm:pt>
    <dgm:pt modelId="{C7A065E1-8DE3-4461-8BC0-408E2AA6A057}">
      <dgm:prSet/>
      <dgm:spPr/>
      <dgm:t>
        <a:bodyPr/>
        <a:lstStyle/>
        <a:p>
          <a:r>
            <a:rPr lang="en-US" dirty="0" smtClean="0"/>
            <a:t>Cross bite</a:t>
          </a:r>
          <a:endParaRPr lang="en-US" dirty="0"/>
        </a:p>
      </dgm:t>
    </dgm:pt>
    <dgm:pt modelId="{36F50A9B-B926-457F-9F40-FFF32FF1B5FF}" type="parTrans" cxnId="{86A28504-7571-4BB9-A07E-38FBBD9CAACE}">
      <dgm:prSet/>
      <dgm:spPr/>
      <dgm:t>
        <a:bodyPr/>
        <a:lstStyle/>
        <a:p>
          <a:endParaRPr lang="en-US"/>
        </a:p>
      </dgm:t>
    </dgm:pt>
    <dgm:pt modelId="{E98EBFDA-0E2F-4350-BF4B-FDA7C6D70349}" type="sibTrans" cxnId="{86A28504-7571-4BB9-A07E-38FBBD9CAACE}">
      <dgm:prSet/>
      <dgm:spPr/>
      <dgm:t>
        <a:bodyPr/>
        <a:lstStyle/>
        <a:p>
          <a:endParaRPr lang="en-US"/>
        </a:p>
      </dgm:t>
    </dgm:pt>
    <dgm:pt modelId="{7F18E79E-3230-47D5-AAFB-90FACC5C6541}" type="pres">
      <dgm:prSet presAssocID="{A8BEB546-413E-4B8A-84E4-F7F2824CF6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F0AF91-17F0-494C-AFDB-74B3F97EF016}" type="pres">
      <dgm:prSet presAssocID="{AD26E8EE-A83F-4953-8F62-0ED35D202309}" presName="hierRoot1" presStyleCnt="0">
        <dgm:presLayoutVars>
          <dgm:hierBranch val="init"/>
        </dgm:presLayoutVars>
      </dgm:prSet>
      <dgm:spPr/>
    </dgm:pt>
    <dgm:pt modelId="{48AEFABA-41E1-4A97-BB0D-65B1DDD4FE90}" type="pres">
      <dgm:prSet presAssocID="{AD26E8EE-A83F-4953-8F62-0ED35D202309}" presName="rootComposite1" presStyleCnt="0"/>
      <dgm:spPr/>
    </dgm:pt>
    <dgm:pt modelId="{FB040D6A-7D2C-4991-A2CD-7D6A4946435D}" type="pres">
      <dgm:prSet presAssocID="{AD26E8EE-A83F-4953-8F62-0ED35D202309}" presName="rootText1" presStyleLbl="node0" presStyleIdx="0" presStyleCnt="1" custScaleX="144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7F6C2F-6D7E-4E39-82A6-460DD99D2CCA}" type="pres">
      <dgm:prSet presAssocID="{AD26E8EE-A83F-4953-8F62-0ED35D20230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4D2AD5-B9CD-4B52-B598-47F5FD9B52CC}" type="pres">
      <dgm:prSet presAssocID="{AD26E8EE-A83F-4953-8F62-0ED35D202309}" presName="hierChild2" presStyleCnt="0"/>
      <dgm:spPr/>
    </dgm:pt>
    <dgm:pt modelId="{4DFC4DAA-9FF6-45F4-83A9-19C146DA2C62}" type="pres">
      <dgm:prSet presAssocID="{FFF76B97-C391-42A1-8D20-9AFAC535B59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A596290-6E3F-4EA9-8B36-E658C45970B8}" type="pres">
      <dgm:prSet presAssocID="{F67018A5-95C8-4B6C-80D8-D5213C948402}" presName="hierRoot2" presStyleCnt="0">
        <dgm:presLayoutVars>
          <dgm:hierBranch val="init"/>
        </dgm:presLayoutVars>
      </dgm:prSet>
      <dgm:spPr/>
    </dgm:pt>
    <dgm:pt modelId="{0575A7CB-FF79-4286-AEBA-443241666397}" type="pres">
      <dgm:prSet presAssocID="{F67018A5-95C8-4B6C-80D8-D5213C948402}" presName="rootComposite" presStyleCnt="0"/>
      <dgm:spPr/>
    </dgm:pt>
    <dgm:pt modelId="{85CBE589-6CEB-47C9-9A06-A5FE0D8811F8}" type="pres">
      <dgm:prSet presAssocID="{F67018A5-95C8-4B6C-80D8-D5213C94840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E1594-AE20-49B6-9C3F-FED2245A7131}" type="pres">
      <dgm:prSet presAssocID="{F67018A5-95C8-4B6C-80D8-D5213C948402}" presName="rootConnector" presStyleLbl="node2" presStyleIdx="0" presStyleCnt="2"/>
      <dgm:spPr/>
      <dgm:t>
        <a:bodyPr/>
        <a:lstStyle/>
        <a:p>
          <a:endParaRPr lang="en-US"/>
        </a:p>
      </dgm:t>
    </dgm:pt>
    <dgm:pt modelId="{AAD7DE5E-EA25-4BA2-8EF4-5E9385C4D565}" type="pres">
      <dgm:prSet presAssocID="{F67018A5-95C8-4B6C-80D8-D5213C948402}" presName="hierChild4" presStyleCnt="0"/>
      <dgm:spPr/>
    </dgm:pt>
    <dgm:pt modelId="{9815513D-C3FF-454F-B803-526FA1972490}" type="pres">
      <dgm:prSet presAssocID="{ACCA6BAB-9801-4981-9625-7B8E9CA85494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A0C80CB-43C1-4759-A925-74528EA5BE34}" type="pres">
      <dgm:prSet presAssocID="{CA268993-2EF5-4059-931F-C3E5A5F764CF}" presName="hierRoot2" presStyleCnt="0">
        <dgm:presLayoutVars>
          <dgm:hierBranch val="init"/>
        </dgm:presLayoutVars>
      </dgm:prSet>
      <dgm:spPr/>
    </dgm:pt>
    <dgm:pt modelId="{5228EC61-A89B-4CF0-86DE-21176CB44F82}" type="pres">
      <dgm:prSet presAssocID="{CA268993-2EF5-4059-931F-C3E5A5F764CF}" presName="rootComposite" presStyleCnt="0"/>
      <dgm:spPr/>
    </dgm:pt>
    <dgm:pt modelId="{E61F129B-1DEA-4279-A4D7-DC7E3E1883D0}" type="pres">
      <dgm:prSet presAssocID="{CA268993-2EF5-4059-931F-C3E5A5F764C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B57DB-6CD9-4C06-8EA2-D1E26388BB1A}" type="pres">
      <dgm:prSet presAssocID="{CA268993-2EF5-4059-931F-C3E5A5F764CF}" presName="rootConnector" presStyleLbl="node3" presStyleIdx="0" presStyleCnt="2"/>
      <dgm:spPr/>
      <dgm:t>
        <a:bodyPr/>
        <a:lstStyle/>
        <a:p>
          <a:endParaRPr lang="en-US"/>
        </a:p>
      </dgm:t>
    </dgm:pt>
    <dgm:pt modelId="{93D383C6-106B-4B63-B352-53435BDC223B}" type="pres">
      <dgm:prSet presAssocID="{CA268993-2EF5-4059-931F-C3E5A5F764CF}" presName="hierChild4" presStyleCnt="0"/>
      <dgm:spPr/>
    </dgm:pt>
    <dgm:pt modelId="{A1200BD0-5C2E-4965-9EB4-4A5FFBE2E4A1}" type="pres">
      <dgm:prSet presAssocID="{CA268993-2EF5-4059-931F-C3E5A5F764CF}" presName="hierChild5" presStyleCnt="0"/>
      <dgm:spPr/>
    </dgm:pt>
    <dgm:pt modelId="{2FCA8E50-5D2D-4A64-A80C-52C3C115181D}" type="pres">
      <dgm:prSet presAssocID="{F67018A5-95C8-4B6C-80D8-D5213C948402}" presName="hierChild5" presStyleCnt="0"/>
      <dgm:spPr/>
    </dgm:pt>
    <dgm:pt modelId="{A9EDCEB8-F213-4192-ADD4-AE3054EB05F8}" type="pres">
      <dgm:prSet presAssocID="{CB64861A-9F44-44FC-BA4A-F7E6DC07326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309F884-5F9A-4221-A65A-CE8197B97E1F}" type="pres">
      <dgm:prSet presAssocID="{E35541EE-BABE-47C4-B71E-15E980C9097D}" presName="hierRoot2" presStyleCnt="0">
        <dgm:presLayoutVars>
          <dgm:hierBranch val="init"/>
        </dgm:presLayoutVars>
      </dgm:prSet>
      <dgm:spPr/>
    </dgm:pt>
    <dgm:pt modelId="{576A3977-4E7F-4397-8AA4-675CA4DA884C}" type="pres">
      <dgm:prSet presAssocID="{E35541EE-BABE-47C4-B71E-15E980C9097D}" presName="rootComposite" presStyleCnt="0"/>
      <dgm:spPr/>
    </dgm:pt>
    <dgm:pt modelId="{33C3A436-CFE0-4C34-A0C2-FEE615A34EE3}" type="pres">
      <dgm:prSet presAssocID="{E35541EE-BABE-47C4-B71E-15E980C909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E0F88-42A4-4972-BAB4-7EB50D4E6EB6}" type="pres">
      <dgm:prSet presAssocID="{E35541EE-BABE-47C4-B71E-15E980C9097D}" presName="rootConnector" presStyleLbl="node2" presStyleIdx="1" presStyleCnt="2"/>
      <dgm:spPr/>
      <dgm:t>
        <a:bodyPr/>
        <a:lstStyle/>
        <a:p>
          <a:endParaRPr lang="en-US"/>
        </a:p>
      </dgm:t>
    </dgm:pt>
    <dgm:pt modelId="{6F87D036-7C77-4E9A-B1C6-2783F12A56C0}" type="pres">
      <dgm:prSet presAssocID="{E35541EE-BABE-47C4-B71E-15E980C9097D}" presName="hierChild4" presStyleCnt="0"/>
      <dgm:spPr/>
    </dgm:pt>
    <dgm:pt modelId="{E35DEA2B-46FA-441F-A0F9-CAD1C1325A7B}" type="pres">
      <dgm:prSet presAssocID="{36F50A9B-B926-457F-9F40-FFF32FF1B5F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25B4DBF-57B1-4AF4-B054-D4B67D385EFF}" type="pres">
      <dgm:prSet presAssocID="{C7A065E1-8DE3-4461-8BC0-408E2AA6A057}" presName="hierRoot2" presStyleCnt="0">
        <dgm:presLayoutVars>
          <dgm:hierBranch val="init"/>
        </dgm:presLayoutVars>
      </dgm:prSet>
      <dgm:spPr/>
    </dgm:pt>
    <dgm:pt modelId="{207CF28B-6886-4D5C-9A24-3DE2648FF59E}" type="pres">
      <dgm:prSet presAssocID="{C7A065E1-8DE3-4461-8BC0-408E2AA6A057}" presName="rootComposite" presStyleCnt="0"/>
      <dgm:spPr/>
    </dgm:pt>
    <dgm:pt modelId="{1E427484-FE74-44BE-B49F-F7C6D390AF7D}" type="pres">
      <dgm:prSet presAssocID="{C7A065E1-8DE3-4461-8BC0-408E2AA6A05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D1B28-34D8-4131-A8A1-88DD7FC7F720}" type="pres">
      <dgm:prSet presAssocID="{C7A065E1-8DE3-4461-8BC0-408E2AA6A057}" presName="rootConnector" presStyleLbl="node3" presStyleIdx="1" presStyleCnt="2"/>
      <dgm:spPr/>
      <dgm:t>
        <a:bodyPr/>
        <a:lstStyle/>
        <a:p>
          <a:endParaRPr lang="en-US"/>
        </a:p>
      </dgm:t>
    </dgm:pt>
    <dgm:pt modelId="{2905464A-83A3-493D-A472-82F7BCF45DB7}" type="pres">
      <dgm:prSet presAssocID="{C7A065E1-8DE3-4461-8BC0-408E2AA6A057}" presName="hierChild4" presStyleCnt="0"/>
      <dgm:spPr/>
    </dgm:pt>
    <dgm:pt modelId="{62017706-4D0D-487C-8F78-486CF389FF6B}" type="pres">
      <dgm:prSet presAssocID="{C7A065E1-8DE3-4461-8BC0-408E2AA6A057}" presName="hierChild5" presStyleCnt="0"/>
      <dgm:spPr/>
    </dgm:pt>
    <dgm:pt modelId="{7E098418-6B72-47C2-B2AE-4A77606B713F}" type="pres">
      <dgm:prSet presAssocID="{E35541EE-BABE-47C4-B71E-15E980C9097D}" presName="hierChild5" presStyleCnt="0"/>
      <dgm:spPr/>
    </dgm:pt>
    <dgm:pt modelId="{45795161-ED76-4760-98A8-448487BC8B1A}" type="pres">
      <dgm:prSet presAssocID="{AD26E8EE-A83F-4953-8F62-0ED35D202309}" presName="hierChild3" presStyleCnt="0"/>
      <dgm:spPr/>
    </dgm:pt>
  </dgm:ptLst>
  <dgm:cxnLst>
    <dgm:cxn modelId="{F68E11D5-AA11-4C64-8F51-3C340E56FE8E}" type="presOf" srcId="{36F50A9B-B926-457F-9F40-FFF32FF1B5FF}" destId="{E35DEA2B-46FA-441F-A0F9-CAD1C1325A7B}" srcOrd="0" destOrd="0" presId="urn:microsoft.com/office/officeart/2005/8/layout/orgChart1"/>
    <dgm:cxn modelId="{769B2BD7-89D3-483E-B83F-CED1363F02FA}" type="presOf" srcId="{A8BEB546-413E-4B8A-84E4-F7F2824CF63D}" destId="{7F18E79E-3230-47D5-AAFB-90FACC5C6541}" srcOrd="0" destOrd="0" presId="urn:microsoft.com/office/officeart/2005/8/layout/orgChart1"/>
    <dgm:cxn modelId="{82A172A7-8564-468D-AE39-CF4D93446104}" type="presOf" srcId="{AD26E8EE-A83F-4953-8F62-0ED35D202309}" destId="{187F6C2F-6D7E-4E39-82A6-460DD99D2CCA}" srcOrd="1" destOrd="0" presId="urn:microsoft.com/office/officeart/2005/8/layout/orgChart1"/>
    <dgm:cxn modelId="{3E1E32F1-5019-4702-8E7F-E98490D55F4E}" type="presOf" srcId="{E35541EE-BABE-47C4-B71E-15E980C9097D}" destId="{E01E0F88-42A4-4972-BAB4-7EB50D4E6EB6}" srcOrd="1" destOrd="0" presId="urn:microsoft.com/office/officeart/2005/8/layout/orgChart1"/>
    <dgm:cxn modelId="{7043BD1C-E9DC-46BB-9EC0-3F98082A0C51}" type="presOf" srcId="{ACCA6BAB-9801-4981-9625-7B8E9CA85494}" destId="{9815513D-C3FF-454F-B803-526FA1972490}" srcOrd="0" destOrd="0" presId="urn:microsoft.com/office/officeart/2005/8/layout/orgChart1"/>
    <dgm:cxn modelId="{21C639B5-D49B-4FD7-9FBC-F1CADA2A275D}" type="presOf" srcId="{F67018A5-95C8-4B6C-80D8-D5213C948402}" destId="{9F5E1594-AE20-49B6-9C3F-FED2245A7131}" srcOrd="1" destOrd="0" presId="urn:microsoft.com/office/officeart/2005/8/layout/orgChart1"/>
    <dgm:cxn modelId="{B81A3BE7-6D70-4315-8385-8E267E297294}" srcId="{AD26E8EE-A83F-4953-8F62-0ED35D202309}" destId="{F67018A5-95C8-4B6C-80D8-D5213C948402}" srcOrd="0" destOrd="0" parTransId="{FFF76B97-C391-42A1-8D20-9AFAC535B595}" sibTransId="{67A30714-E36E-48A5-B121-98BDCC8002FF}"/>
    <dgm:cxn modelId="{F538C6C0-9A28-4034-856B-6899D629E8E0}" type="presOf" srcId="{C7A065E1-8DE3-4461-8BC0-408E2AA6A057}" destId="{7B1D1B28-34D8-4131-A8A1-88DD7FC7F720}" srcOrd="1" destOrd="0" presId="urn:microsoft.com/office/officeart/2005/8/layout/orgChart1"/>
    <dgm:cxn modelId="{3B14A745-A48D-4034-A756-D8EEA5885AF6}" type="presOf" srcId="{FFF76B97-C391-42A1-8D20-9AFAC535B595}" destId="{4DFC4DAA-9FF6-45F4-83A9-19C146DA2C62}" srcOrd="0" destOrd="0" presId="urn:microsoft.com/office/officeart/2005/8/layout/orgChart1"/>
    <dgm:cxn modelId="{17DB30A5-EDBE-445F-AE6A-C6D0542BE186}" type="presOf" srcId="{AD26E8EE-A83F-4953-8F62-0ED35D202309}" destId="{FB040D6A-7D2C-4991-A2CD-7D6A4946435D}" srcOrd="0" destOrd="0" presId="urn:microsoft.com/office/officeart/2005/8/layout/orgChart1"/>
    <dgm:cxn modelId="{9E9C13A3-DD55-4F3A-B5E8-4050B62A4308}" type="presOf" srcId="{CA268993-2EF5-4059-931F-C3E5A5F764CF}" destId="{E61F129B-1DEA-4279-A4D7-DC7E3E1883D0}" srcOrd="0" destOrd="0" presId="urn:microsoft.com/office/officeart/2005/8/layout/orgChart1"/>
    <dgm:cxn modelId="{47BA1A9B-B68C-4314-963D-EF5DB79246EE}" type="presOf" srcId="{F67018A5-95C8-4B6C-80D8-D5213C948402}" destId="{85CBE589-6CEB-47C9-9A06-A5FE0D8811F8}" srcOrd="0" destOrd="0" presId="urn:microsoft.com/office/officeart/2005/8/layout/orgChart1"/>
    <dgm:cxn modelId="{06842C86-5CDC-400C-A3B0-D8C9C6EF8510}" srcId="{A8BEB546-413E-4B8A-84E4-F7F2824CF63D}" destId="{AD26E8EE-A83F-4953-8F62-0ED35D202309}" srcOrd="0" destOrd="0" parTransId="{71C25161-471F-4561-BD14-7A16CD496A2A}" sibTransId="{DC25D16F-E40A-4C20-A478-1141505F8922}"/>
    <dgm:cxn modelId="{47E0C580-DA7A-48EE-95D7-EE179B10A839}" type="presOf" srcId="{CB64861A-9F44-44FC-BA4A-F7E6DC073265}" destId="{A9EDCEB8-F213-4192-ADD4-AE3054EB05F8}" srcOrd="0" destOrd="0" presId="urn:microsoft.com/office/officeart/2005/8/layout/orgChart1"/>
    <dgm:cxn modelId="{A29ECE61-CB58-4A62-A1FB-07A9CBFB310E}" srcId="{F67018A5-95C8-4B6C-80D8-D5213C948402}" destId="{CA268993-2EF5-4059-931F-C3E5A5F764CF}" srcOrd="0" destOrd="0" parTransId="{ACCA6BAB-9801-4981-9625-7B8E9CA85494}" sibTransId="{581910BF-DBB2-4EC6-83FD-041511C2E586}"/>
    <dgm:cxn modelId="{BB039C5F-A126-4438-BCCB-1CFCC7F7352F}" srcId="{AD26E8EE-A83F-4953-8F62-0ED35D202309}" destId="{E35541EE-BABE-47C4-B71E-15E980C9097D}" srcOrd="1" destOrd="0" parTransId="{CB64861A-9F44-44FC-BA4A-F7E6DC073265}" sibTransId="{90208B0D-3F60-4DC0-A27B-96C2156F8D57}"/>
    <dgm:cxn modelId="{3935D853-0124-4BD2-8573-1DFD07E62E05}" type="presOf" srcId="{C7A065E1-8DE3-4461-8BC0-408E2AA6A057}" destId="{1E427484-FE74-44BE-B49F-F7C6D390AF7D}" srcOrd="0" destOrd="0" presId="urn:microsoft.com/office/officeart/2005/8/layout/orgChart1"/>
    <dgm:cxn modelId="{AFA07FBF-E712-40B4-91B0-94D98C4576A8}" type="presOf" srcId="{CA268993-2EF5-4059-931F-C3E5A5F764CF}" destId="{71FB57DB-6CD9-4C06-8EA2-D1E26388BB1A}" srcOrd="1" destOrd="0" presId="urn:microsoft.com/office/officeart/2005/8/layout/orgChart1"/>
    <dgm:cxn modelId="{2E9EED08-1DE2-4B1F-A557-F0381E9D25BA}" type="presOf" srcId="{E35541EE-BABE-47C4-B71E-15E980C9097D}" destId="{33C3A436-CFE0-4C34-A0C2-FEE615A34EE3}" srcOrd="0" destOrd="0" presId="urn:microsoft.com/office/officeart/2005/8/layout/orgChart1"/>
    <dgm:cxn modelId="{86A28504-7571-4BB9-A07E-38FBBD9CAACE}" srcId="{E35541EE-BABE-47C4-B71E-15E980C9097D}" destId="{C7A065E1-8DE3-4461-8BC0-408E2AA6A057}" srcOrd="0" destOrd="0" parTransId="{36F50A9B-B926-457F-9F40-FFF32FF1B5FF}" sibTransId="{E98EBFDA-0E2F-4350-BF4B-FDA7C6D70349}"/>
    <dgm:cxn modelId="{3C8B5917-C33D-4FD4-81BE-AA5E49DFFA68}" type="presParOf" srcId="{7F18E79E-3230-47D5-AAFB-90FACC5C6541}" destId="{52F0AF91-17F0-494C-AFDB-74B3F97EF016}" srcOrd="0" destOrd="0" presId="urn:microsoft.com/office/officeart/2005/8/layout/orgChart1"/>
    <dgm:cxn modelId="{5EA0032C-1C45-4513-BCAE-19445439A4FC}" type="presParOf" srcId="{52F0AF91-17F0-494C-AFDB-74B3F97EF016}" destId="{48AEFABA-41E1-4A97-BB0D-65B1DDD4FE90}" srcOrd="0" destOrd="0" presId="urn:microsoft.com/office/officeart/2005/8/layout/orgChart1"/>
    <dgm:cxn modelId="{50D103AD-BF3F-481E-9240-5D3D83F004D9}" type="presParOf" srcId="{48AEFABA-41E1-4A97-BB0D-65B1DDD4FE90}" destId="{FB040D6A-7D2C-4991-A2CD-7D6A4946435D}" srcOrd="0" destOrd="0" presId="urn:microsoft.com/office/officeart/2005/8/layout/orgChart1"/>
    <dgm:cxn modelId="{226408F3-5A28-4991-B979-EFF1D6023EEC}" type="presParOf" srcId="{48AEFABA-41E1-4A97-BB0D-65B1DDD4FE90}" destId="{187F6C2F-6D7E-4E39-82A6-460DD99D2CCA}" srcOrd="1" destOrd="0" presId="urn:microsoft.com/office/officeart/2005/8/layout/orgChart1"/>
    <dgm:cxn modelId="{CAFC660D-D794-4FB7-9DF4-0E6DB0144B65}" type="presParOf" srcId="{52F0AF91-17F0-494C-AFDB-74B3F97EF016}" destId="{844D2AD5-B9CD-4B52-B598-47F5FD9B52CC}" srcOrd="1" destOrd="0" presId="urn:microsoft.com/office/officeart/2005/8/layout/orgChart1"/>
    <dgm:cxn modelId="{96830A3F-EE97-4610-B52E-FAFAA222C539}" type="presParOf" srcId="{844D2AD5-B9CD-4B52-B598-47F5FD9B52CC}" destId="{4DFC4DAA-9FF6-45F4-83A9-19C146DA2C62}" srcOrd="0" destOrd="0" presId="urn:microsoft.com/office/officeart/2005/8/layout/orgChart1"/>
    <dgm:cxn modelId="{67893E3B-0310-447B-BBBD-6E21BC930620}" type="presParOf" srcId="{844D2AD5-B9CD-4B52-B598-47F5FD9B52CC}" destId="{EA596290-6E3F-4EA9-8B36-E658C45970B8}" srcOrd="1" destOrd="0" presId="urn:microsoft.com/office/officeart/2005/8/layout/orgChart1"/>
    <dgm:cxn modelId="{1214C0E1-73C1-4EF9-96A0-9B7344352F67}" type="presParOf" srcId="{EA596290-6E3F-4EA9-8B36-E658C45970B8}" destId="{0575A7CB-FF79-4286-AEBA-443241666397}" srcOrd="0" destOrd="0" presId="urn:microsoft.com/office/officeart/2005/8/layout/orgChart1"/>
    <dgm:cxn modelId="{0B4F65CC-BC5D-4C91-AF96-AB3316197912}" type="presParOf" srcId="{0575A7CB-FF79-4286-AEBA-443241666397}" destId="{85CBE589-6CEB-47C9-9A06-A5FE0D8811F8}" srcOrd="0" destOrd="0" presId="urn:microsoft.com/office/officeart/2005/8/layout/orgChart1"/>
    <dgm:cxn modelId="{AAC53A08-33CA-4855-91F4-031539755B11}" type="presParOf" srcId="{0575A7CB-FF79-4286-AEBA-443241666397}" destId="{9F5E1594-AE20-49B6-9C3F-FED2245A7131}" srcOrd="1" destOrd="0" presId="urn:microsoft.com/office/officeart/2005/8/layout/orgChart1"/>
    <dgm:cxn modelId="{57E193CB-067C-4B2E-8D37-D068B5F34AB7}" type="presParOf" srcId="{EA596290-6E3F-4EA9-8B36-E658C45970B8}" destId="{AAD7DE5E-EA25-4BA2-8EF4-5E9385C4D565}" srcOrd="1" destOrd="0" presId="urn:microsoft.com/office/officeart/2005/8/layout/orgChart1"/>
    <dgm:cxn modelId="{087AB6F6-D9E8-4AD0-9B37-27E307100C7A}" type="presParOf" srcId="{AAD7DE5E-EA25-4BA2-8EF4-5E9385C4D565}" destId="{9815513D-C3FF-454F-B803-526FA1972490}" srcOrd="0" destOrd="0" presId="urn:microsoft.com/office/officeart/2005/8/layout/orgChart1"/>
    <dgm:cxn modelId="{5AB38D66-431A-4538-9437-07727E1A62BD}" type="presParOf" srcId="{AAD7DE5E-EA25-4BA2-8EF4-5E9385C4D565}" destId="{5A0C80CB-43C1-4759-A925-74528EA5BE34}" srcOrd="1" destOrd="0" presId="urn:microsoft.com/office/officeart/2005/8/layout/orgChart1"/>
    <dgm:cxn modelId="{09A83892-597F-4EB4-B160-4842A1EED18F}" type="presParOf" srcId="{5A0C80CB-43C1-4759-A925-74528EA5BE34}" destId="{5228EC61-A89B-4CF0-86DE-21176CB44F82}" srcOrd="0" destOrd="0" presId="urn:microsoft.com/office/officeart/2005/8/layout/orgChart1"/>
    <dgm:cxn modelId="{480CCFB4-4E83-4902-B5AB-0D5D68585C0E}" type="presParOf" srcId="{5228EC61-A89B-4CF0-86DE-21176CB44F82}" destId="{E61F129B-1DEA-4279-A4D7-DC7E3E1883D0}" srcOrd="0" destOrd="0" presId="urn:microsoft.com/office/officeart/2005/8/layout/orgChart1"/>
    <dgm:cxn modelId="{F2495EF1-B883-473D-9F8C-9B702F6A6E1C}" type="presParOf" srcId="{5228EC61-A89B-4CF0-86DE-21176CB44F82}" destId="{71FB57DB-6CD9-4C06-8EA2-D1E26388BB1A}" srcOrd="1" destOrd="0" presId="urn:microsoft.com/office/officeart/2005/8/layout/orgChart1"/>
    <dgm:cxn modelId="{EB258D82-C987-495C-9D34-16A9B68310EF}" type="presParOf" srcId="{5A0C80CB-43C1-4759-A925-74528EA5BE34}" destId="{93D383C6-106B-4B63-B352-53435BDC223B}" srcOrd="1" destOrd="0" presId="urn:microsoft.com/office/officeart/2005/8/layout/orgChart1"/>
    <dgm:cxn modelId="{8ADD7020-51A7-4FC3-9A74-5ABE63D5E6D4}" type="presParOf" srcId="{5A0C80CB-43C1-4759-A925-74528EA5BE34}" destId="{A1200BD0-5C2E-4965-9EB4-4A5FFBE2E4A1}" srcOrd="2" destOrd="0" presId="urn:microsoft.com/office/officeart/2005/8/layout/orgChart1"/>
    <dgm:cxn modelId="{E5BEB447-E046-4F54-B519-47AFB19FBD50}" type="presParOf" srcId="{EA596290-6E3F-4EA9-8B36-E658C45970B8}" destId="{2FCA8E50-5D2D-4A64-A80C-52C3C115181D}" srcOrd="2" destOrd="0" presId="urn:microsoft.com/office/officeart/2005/8/layout/orgChart1"/>
    <dgm:cxn modelId="{847084AA-3D8C-4E23-9F76-7F936817F65B}" type="presParOf" srcId="{844D2AD5-B9CD-4B52-B598-47F5FD9B52CC}" destId="{A9EDCEB8-F213-4192-ADD4-AE3054EB05F8}" srcOrd="2" destOrd="0" presId="urn:microsoft.com/office/officeart/2005/8/layout/orgChart1"/>
    <dgm:cxn modelId="{C1DF091E-818E-4705-AC4E-A471233631EA}" type="presParOf" srcId="{844D2AD5-B9CD-4B52-B598-47F5FD9B52CC}" destId="{F309F884-5F9A-4221-A65A-CE8197B97E1F}" srcOrd="3" destOrd="0" presId="urn:microsoft.com/office/officeart/2005/8/layout/orgChart1"/>
    <dgm:cxn modelId="{A6E90EDC-0C15-4693-AF29-DC8CC0A6202C}" type="presParOf" srcId="{F309F884-5F9A-4221-A65A-CE8197B97E1F}" destId="{576A3977-4E7F-4397-8AA4-675CA4DA884C}" srcOrd="0" destOrd="0" presId="urn:microsoft.com/office/officeart/2005/8/layout/orgChart1"/>
    <dgm:cxn modelId="{A33EBF1A-5FAC-4B5E-BC22-899C98886E23}" type="presParOf" srcId="{576A3977-4E7F-4397-8AA4-675CA4DA884C}" destId="{33C3A436-CFE0-4C34-A0C2-FEE615A34EE3}" srcOrd="0" destOrd="0" presId="urn:microsoft.com/office/officeart/2005/8/layout/orgChart1"/>
    <dgm:cxn modelId="{AE9BED0A-9BD7-49A7-825F-1A51EA8B7869}" type="presParOf" srcId="{576A3977-4E7F-4397-8AA4-675CA4DA884C}" destId="{E01E0F88-42A4-4972-BAB4-7EB50D4E6EB6}" srcOrd="1" destOrd="0" presId="urn:microsoft.com/office/officeart/2005/8/layout/orgChart1"/>
    <dgm:cxn modelId="{26B55C27-8613-4A74-A005-3BDDC697E4E8}" type="presParOf" srcId="{F309F884-5F9A-4221-A65A-CE8197B97E1F}" destId="{6F87D036-7C77-4E9A-B1C6-2783F12A56C0}" srcOrd="1" destOrd="0" presId="urn:microsoft.com/office/officeart/2005/8/layout/orgChart1"/>
    <dgm:cxn modelId="{222AD1B4-EE28-47A1-9D0A-F7E843057107}" type="presParOf" srcId="{6F87D036-7C77-4E9A-B1C6-2783F12A56C0}" destId="{E35DEA2B-46FA-441F-A0F9-CAD1C1325A7B}" srcOrd="0" destOrd="0" presId="urn:microsoft.com/office/officeart/2005/8/layout/orgChart1"/>
    <dgm:cxn modelId="{BB6E59D0-4A21-4D06-81D4-903CC88279A4}" type="presParOf" srcId="{6F87D036-7C77-4E9A-B1C6-2783F12A56C0}" destId="{F25B4DBF-57B1-4AF4-B054-D4B67D385EFF}" srcOrd="1" destOrd="0" presId="urn:microsoft.com/office/officeart/2005/8/layout/orgChart1"/>
    <dgm:cxn modelId="{6619BD00-DAF6-4426-BC98-915285D9C0A0}" type="presParOf" srcId="{F25B4DBF-57B1-4AF4-B054-D4B67D385EFF}" destId="{207CF28B-6886-4D5C-9A24-3DE2648FF59E}" srcOrd="0" destOrd="0" presId="urn:microsoft.com/office/officeart/2005/8/layout/orgChart1"/>
    <dgm:cxn modelId="{32A821FD-8F8D-4E80-891D-FA0E1D773E99}" type="presParOf" srcId="{207CF28B-6886-4D5C-9A24-3DE2648FF59E}" destId="{1E427484-FE74-44BE-B49F-F7C6D390AF7D}" srcOrd="0" destOrd="0" presId="urn:microsoft.com/office/officeart/2005/8/layout/orgChart1"/>
    <dgm:cxn modelId="{965D675F-B46A-405C-A933-3EB6C242908B}" type="presParOf" srcId="{207CF28B-6886-4D5C-9A24-3DE2648FF59E}" destId="{7B1D1B28-34D8-4131-A8A1-88DD7FC7F720}" srcOrd="1" destOrd="0" presId="urn:microsoft.com/office/officeart/2005/8/layout/orgChart1"/>
    <dgm:cxn modelId="{115C18CC-9D14-4EBF-805C-C86AAFB6B83D}" type="presParOf" srcId="{F25B4DBF-57B1-4AF4-B054-D4B67D385EFF}" destId="{2905464A-83A3-493D-A472-82F7BCF45DB7}" srcOrd="1" destOrd="0" presId="urn:microsoft.com/office/officeart/2005/8/layout/orgChart1"/>
    <dgm:cxn modelId="{78D1FF62-7625-44F1-9925-F0F5A918D274}" type="presParOf" srcId="{F25B4DBF-57B1-4AF4-B054-D4B67D385EFF}" destId="{62017706-4D0D-487C-8F78-486CF389FF6B}" srcOrd="2" destOrd="0" presId="urn:microsoft.com/office/officeart/2005/8/layout/orgChart1"/>
    <dgm:cxn modelId="{06AEC0ED-DDC1-478E-B6ED-427540BAAE99}" type="presParOf" srcId="{F309F884-5F9A-4221-A65A-CE8197B97E1F}" destId="{7E098418-6B72-47C2-B2AE-4A77606B713F}" srcOrd="2" destOrd="0" presId="urn:microsoft.com/office/officeart/2005/8/layout/orgChart1"/>
    <dgm:cxn modelId="{1B2D3DA6-35A2-4174-B85D-083FD234CE64}" type="presParOf" srcId="{52F0AF91-17F0-494C-AFDB-74B3F97EF016}" destId="{45795161-ED76-4760-98A8-448487BC8B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AED76-884E-4351-8DC9-E5BF660B03A9}">
      <dsp:nvSpPr>
        <dsp:cNvPr id="0" name=""/>
        <dsp:cNvSpPr/>
      </dsp:nvSpPr>
      <dsp:spPr>
        <a:xfrm>
          <a:off x="9049148" y="3210504"/>
          <a:ext cx="1156952" cy="55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20"/>
              </a:lnTo>
              <a:lnTo>
                <a:pt x="1156952" y="375220"/>
              </a:lnTo>
              <a:lnTo>
                <a:pt x="1156952" y="55060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18D2F-417C-40D7-B498-8CC1B583324F}">
      <dsp:nvSpPr>
        <dsp:cNvPr id="0" name=""/>
        <dsp:cNvSpPr/>
      </dsp:nvSpPr>
      <dsp:spPr>
        <a:xfrm>
          <a:off x="7892196" y="3210504"/>
          <a:ext cx="1156952" cy="550604"/>
        </a:xfrm>
        <a:custGeom>
          <a:avLst/>
          <a:gdLst/>
          <a:ahLst/>
          <a:cxnLst/>
          <a:rect l="0" t="0" r="0" b="0"/>
          <a:pathLst>
            <a:path>
              <a:moveTo>
                <a:pt x="1156952" y="0"/>
              </a:moveTo>
              <a:lnTo>
                <a:pt x="1156952" y="375220"/>
              </a:lnTo>
              <a:lnTo>
                <a:pt x="0" y="375220"/>
              </a:lnTo>
              <a:lnTo>
                <a:pt x="0" y="55060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0BC9A-9869-4384-8B7E-A945C751C946}">
      <dsp:nvSpPr>
        <dsp:cNvPr id="0" name=""/>
        <dsp:cNvSpPr/>
      </dsp:nvSpPr>
      <dsp:spPr>
        <a:xfrm>
          <a:off x="6156767" y="1457721"/>
          <a:ext cx="2892380" cy="55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20"/>
              </a:lnTo>
              <a:lnTo>
                <a:pt x="2892380" y="375220"/>
              </a:lnTo>
              <a:lnTo>
                <a:pt x="2892380" y="55060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C016B-506D-4378-97C8-DF9C2B233266}">
      <dsp:nvSpPr>
        <dsp:cNvPr id="0" name=""/>
        <dsp:cNvSpPr/>
      </dsp:nvSpPr>
      <dsp:spPr>
        <a:xfrm>
          <a:off x="3264387" y="3210504"/>
          <a:ext cx="2313904" cy="55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20"/>
              </a:lnTo>
              <a:lnTo>
                <a:pt x="2313904" y="375220"/>
              </a:lnTo>
              <a:lnTo>
                <a:pt x="2313904" y="55060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E66C5-6C46-4C8D-81C6-DB8B6DDFFD2B}">
      <dsp:nvSpPr>
        <dsp:cNvPr id="0" name=""/>
        <dsp:cNvSpPr/>
      </dsp:nvSpPr>
      <dsp:spPr>
        <a:xfrm>
          <a:off x="3218667" y="3210504"/>
          <a:ext cx="91440" cy="550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60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3DA6E-B8F2-43C6-ACFE-909F3E2C307E}">
      <dsp:nvSpPr>
        <dsp:cNvPr id="0" name=""/>
        <dsp:cNvSpPr/>
      </dsp:nvSpPr>
      <dsp:spPr>
        <a:xfrm>
          <a:off x="950482" y="3210504"/>
          <a:ext cx="2313904" cy="550604"/>
        </a:xfrm>
        <a:custGeom>
          <a:avLst/>
          <a:gdLst/>
          <a:ahLst/>
          <a:cxnLst/>
          <a:rect l="0" t="0" r="0" b="0"/>
          <a:pathLst>
            <a:path>
              <a:moveTo>
                <a:pt x="2313904" y="0"/>
              </a:moveTo>
              <a:lnTo>
                <a:pt x="2313904" y="375220"/>
              </a:lnTo>
              <a:lnTo>
                <a:pt x="0" y="375220"/>
              </a:lnTo>
              <a:lnTo>
                <a:pt x="0" y="55060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B3EF5-4A1F-4128-92B5-0004918EA19E}">
      <dsp:nvSpPr>
        <dsp:cNvPr id="0" name=""/>
        <dsp:cNvSpPr/>
      </dsp:nvSpPr>
      <dsp:spPr>
        <a:xfrm>
          <a:off x="3264387" y="1457721"/>
          <a:ext cx="2892380" cy="550604"/>
        </a:xfrm>
        <a:custGeom>
          <a:avLst/>
          <a:gdLst/>
          <a:ahLst/>
          <a:cxnLst/>
          <a:rect l="0" t="0" r="0" b="0"/>
          <a:pathLst>
            <a:path>
              <a:moveTo>
                <a:pt x="2892380" y="0"/>
              </a:moveTo>
              <a:lnTo>
                <a:pt x="2892380" y="375220"/>
              </a:lnTo>
              <a:lnTo>
                <a:pt x="0" y="375220"/>
              </a:lnTo>
              <a:lnTo>
                <a:pt x="0" y="55060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66CF6-A367-41BD-8F12-C24C6C1DA245}">
      <dsp:nvSpPr>
        <dsp:cNvPr id="0" name=""/>
        <dsp:cNvSpPr/>
      </dsp:nvSpPr>
      <dsp:spPr>
        <a:xfrm>
          <a:off x="5210170" y="255542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2C8C0-3670-4465-90D3-DFB89236A2D7}">
      <dsp:nvSpPr>
        <dsp:cNvPr id="0" name=""/>
        <dsp:cNvSpPr/>
      </dsp:nvSpPr>
      <dsp:spPr>
        <a:xfrm>
          <a:off x="5420525" y="455380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PERIODONTIUM</a:t>
          </a:r>
          <a:endParaRPr lang="en-US" sz="1700" kern="1200" dirty="0"/>
        </a:p>
      </dsp:txBody>
      <dsp:txXfrm>
        <a:off x="5455736" y="490591"/>
        <a:ext cx="1822772" cy="1131756"/>
      </dsp:txXfrm>
    </dsp:sp>
    <dsp:sp modelId="{2EF1A494-FAEB-4B14-8B37-3D7452DF7F33}">
      <dsp:nvSpPr>
        <dsp:cNvPr id="0" name=""/>
        <dsp:cNvSpPr/>
      </dsp:nvSpPr>
      <dsp:spPr>
        <a:xfrm>
          <a:off x="2317789" y="2008325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5AE27-E74A-4787-8036-CCEE83854D20}">
      <dsp:nvSpPr>
        <dsp:cNvPr id="0" name=""/>
        <dsp:cNvSpPr/>
      </dsp:nvSpPr>
      <dsp:spPr>
        <a:xfrm>
          <a:off x="2528144" y="2208162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GINGIVAL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UNIT</a:t>
          </a:r>
          <a:endParaRPr lang="en-US" sz="1700" kern="1200" dirty="0"/>
        </a:p>
      </dsp:txBody>
      <dsp:txXfrm>
        <a:off x="2563355" y="2243373"/>
        <a:ext cx="1822772" cy="1131756"/>
      </dsp:txXfrm>
    </dsp:sp>
    <dsp:sp modelId="{21DF67C8-4EE3-4DED-8E65-68E31F67C306}">
      <dsp:nvSpPr>
        <dsp:cNvPr id="0" name=""/>
        <dsp:cNvSpPr/>
      </dsp:nvSpPr>
      <dsp:spPr>
        <a:xfrm>
          <a:off x="3885" y="3761108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47390-D663-48DF-A09F-B59D820F98C7}">
      <dsp:nvSpPr>
        <dsp:cNvPr id="0" name=""/>
        <dsp:cNvSpPr/>
      </dsp:nvSpPr>
      <dsp:spPr>
        <a:xfrm>
          <a:off x="214240" y="3960945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FREE GINGIVA</a:t>
          </a:r>
          <a:endParaRPr lang="en-US" sz="1700" kern="1200" dirty="0"/>
        </a:p>
      </dsp:txBody>
      <dsp:txXfrm>
        <a:off x="249451" y="3996156"/>
        <a:ext cx="1822772" cy="1131756"/>
      </dsp:txXfrm>
    </dsp:sp>
    <dsp:sp modelId="{8F6472C1-0B98-4400-813F-F871831EBD36}">
      <dsp:nvSpPr>
        <dsp:cNvPr id="0" name=""/>
        <dsp:cNvSpPr/>
      </dsp:nvSpPr>
      <dsp:spPr>
        <a:xfrm>
          <a:off x="2317789" y="3761108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8DC56-E766-44B5-9CDF-0EAA1CB1E128}">
      <dsp:nvSpPr>
        <dsp:cNvPr id="0" name=""/>
        <dsp:cNvSpPr/>
      </dsp:nvSpPr>
      <dsp:spPr>
        <a:xfrm>
          <a:off x="2528144" y="3960945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ATTACHED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GINGIVA</a:t>
          </a:r>
          <a:endParaRPr lang="en-US" sz="1700" kern="1200" dirty="0"/>
        </a:p>
      </dsp:txBody>
      <dsp:txXfrm>
        <a:off x="2563355" y="3996156"/>
        <a:ext cx="1822772" cy="1131756"/>
      </dsp:txXfrm>
    </dsp:sp>
    <dsp:sp modelId="{785B1FA2-A1EB-4EA1-AEBC-8A323BDE0F39}">
      <dsp:nvSpPr>
        <dsp:cNvPr id="0" name=""/>
        <dsp:cNvSpPr/>
      </dsp:nvSpPr>
      <dsp:spPr>
        <a:xfrm>
          <a:off x="4631694" y="3761108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B88DB-1F03-4F6B-9C8E-AF11C6F8D1BD}">
      <dsp:nvSpPr>
        <dsp:cNvPr id="0" name=""/>
        <dsp:cNvSpPr/>
      </dsp:nvSpPr>
      <dsp:spPr>
        <a:xfrm>
          <a:off x="4842049" y="3960945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ALVEOLAR MUCOSA</a:t>
          </a:r>
          <a:endParaRPr lang="en-US" sz="1700" kern="1200" dirty="0"/>
        </a:p>
      </dsp:txBody>
      <dsp:txXfrm>
        <a:off x="4877260" y="3996156"/>
        <a:ext cx="1822772" cy="1131756"/>
      </dsp:txXfrm>
    </dsp:sp>
    <dsp:sp modelId="{0BFACE79-8553-47CD-971D-9898CF9D450F}">
      <dsp:nvSpPr>
        <dsp:cNvPr id="0" name=""/>
        <dsp:cNvSpPr/>
      </dsp:nvSpPr>
      <dsp:spPr>
        <a:xfrm>
          <a:off x="8102550" y="2008325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96F4-785E-4065-94E3-0D274FA5FF72}">
      <dsp:nvSpPr>
        <dsp:cNvPr id="0" name=""/>
        <dsp:cNvSpPr/>
      </dsp:nvSpPr>
      <dsp:spPr>
        <a:xfrm>
          <a:off x="8312905" y="2208162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ATTACHMENT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APPARATUS</a:t>
          </a:r>
          <a:endParaRPr lang="en-US" sz="1700" kern="1200" dirty="0"/>
        </a:p>
      </dsp:txBody>
      <dsp:txXfrm>
        <a:off x="8348116" y="2243373"/>
        <a:ext cx="1822772" cy="1131756"/>
      </dsp:txXfrm>
    </dsp:sp>
    <dsp:sp modelId="{0BE879FE-A858-477D-B1B1-3F3BAFCE2D16}">
      <dsp:nvSpPr>
        <dsp:cNvPr id="0" name=""/>
        <dsp:cNvSpPr/>
      </dsp:nvSpPr>
      <dsp:spPr>
        <a:xfrm>
          <a:off x="6945598" y="3761108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FCDC3-92A1-4AE2-9119-8D0919BD97B6}">
      <dsp:nvSpPr>
        <dsp:cNvPr id="0" name=""/>
        <dsp:cNvSpPr/>
      </dsp:nvSpPr>
      <dsp:spPr>
        <a:xfrm>
          <a:off x="7155953" y="3960945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PERIODONTAL</a:t>
          </a:r>
          <a:br>
            <a:rPr lang="en-US" sz="1700" kern="1200" dirty="0" smtClean="0"/>
          </a:br>
          <a:r>
            <a:rPr lang="en-US" sz="1700" kern="1200" dirty="0" smtClean="0"/>
            <a:t>LIGAMENT</a:t>
          </a:r>
          <a:endParaRPr lang="en-US" sz="1700" kern="1200" dirty="0"/>
        </a:p>
      </dsp:txBody>
      <dsp:txXfrm>
        <a:off x="7191164" y="3996156"/>
        <a:ext cx="1822772" cy="1131756"/>
      </dsp:txXfrm>
    </dsp:sp>
    <dsp:sp modelId="{8A92E828-B5FD-4730-A436-EE96A3CB3D0F}">
      <dsp:nvSpPr>
        <dsp:cNvPr id="0" name=""/>
        <dsp:cNvSpPr/>
      </dsp:nvSpPr>
      <dsp:spPr>
        <a:xfrm>
          <a:off x="9259503" y="3761108"/>
          <a:ext cx="1893194" cy="12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0045C-5D93-46F0-8DA8-1B341FA35BA9}">
      <dsp:nvSpPr>
        <dsp:cNvPr id="0" name=""/>
        <dsp:cNvSpPr/>
      </dsp:nvSpPr>
      <dsp:spPr>
        <a:xfrm>
          <a:off x="9469858" y="3960945"/>
          <a:ext cx="1893194" cy="12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ALVEOLAR PROCESS</a:t>
          </a:r>
          <a:endParaRPr lang="en-US" sz="1700" kern="1200" dirty="0"/>
        </a:p>
      </dsp:txBody>
      <dsp:txXfrm>
        <a:off x="9505069" y="3996156"/>
        <a:ext cx="1822772" cy="1131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DEA2B-46FA-441F-A0F9-CAD1C1325A7B}">
      <dsp:nvSpPr>
        <dsp:cNvPr id="0" name=""/>
        <dsp:cNvSpPr/>
      </dsp:nvSpPr>
      <dsp:spPr>
        <a:xfrm>
          <a:off x="3840039" y="3278990"/>
          <a:ext cx="406049" cy="12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17"/>
              </a:lnTo>
              <a:lnTo>
                <a:pt x="406049" y="124521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DCEB8-F213-4192-ADD4-AE3054EB05F8}">
      <dsp:nvSpPr>
        <dsp:cNvPr id="0" name=""/>
        <dsp:cNvSpPr/>
      </dsp:nvSpPr>
      <dsp:spPr>
        <a:xfrm>
          <a:off x="3285105" y="1357024"/>
          <a:ext cx="1637731" cy="56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34"/>
              </a:lnTo>
              <a:lnTo>
                <a:pt x="1637731" y="284234"/>
              </a:lnTo>
              <a:lnTo>
                <a:pt x="1637731" y="5684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5513D-C3FF-454F-B803-526FA1972490}">
      <dsp:nvSpPr>
        <dsp:cNvPr id="0" name=""/>
        <dsp:cNvSpPr/>
      </dsp:nvSpPr>
      <dsp:spPr>
        <a:xfrm>
          <a:off x="564576" y="3278990"/>
          <a:ext cx="406049" cy="12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17"/>
              </a:lnTo>
              <a:lnTo>
                <a:pt x="406049" y="124521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4DAA-9FF6-45F4-83A9-19C146DA2C62}">
      <dsp:nvSpPr>
        <dsp:cNvPr id="0" name=""/>
        <dsp:cNvSpPr/>
      </dsp:nvSpPr>
      <dsp:spPr>
        <a:xfrm>
          <a:off x="1647374" y="1357024"/>
          <a:ext cx="1637731" cy="568468"/>
        </a:xfrm>
        <a:custGeom>
          <a:avLst/>
          <a:gdLst/>
          <a:ahLst/>
          <a:cxnLst/>
          <a:rect l="0" t="0" r="0" b="0"/>
          <a:pathLst>
            <a:path>
              <a:moveTo>
                <a:pt x="1637731" y="0"/>
              </a:moveTo>
              <a:lnTo>
                <a:pt x="1637731" y="284234"/>
              </a:lnTo>
              <a:lnTo>
                <a:pt x="0" y="284234"/>
              </a:lnTo>
              <a:lnTo>
                <a:pt x="0" y="5684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40D6A-7D2C-4991-A2CD-7D6A4946435D}">
      <dsp:nvSpPr>
        <dsp:cNvPr id="0" name=""/>
        <dsp:cNvSpPr/>
      </dsp:nvSpPr>
      <dsp:spPr>
        <a:xfrm>
          <a:off x="1329478" y="3527"/>
          <a:ext cx="3911254" cy="135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Differences in size of mandible &amp; maxilla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Variations in </a:t>
          </a:r>
          <a:r>
            <a:rPr lang="en-US" sz="1900" kern="1200" dirty="0" err="1" smtClean="0"/>
            <a:t>incisal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relationshiop</a:t>
          </a:r>
          <a:endParaRPr lang="en-US" sz="1900" kern="1200" dirty="0"/>
        </a:p>
      </dsp:txBody>
      <dsp:txXfrm>
        <a:off x="1329478" y="3527"/>
        <a:ext cx="3911254" cy="1353497"/>
      </dsp:txXfrm>
    </dsp:sp>
    <dsp:sp modelId="{85CBE589-6CEB-47C9-9A06-A5FE0D8811F8}">
      <dsp:nvSpPr>
        <dsp:cNvPr id="0" name=""/>
        <dsp:cNvSpPr/>
      </dsp:nvSpPr>
      <dsp:spPr>
        <a:xfrm>
          <a:off x="293876" y="1925493"/>
          <a:ext cx="2706994" cy="135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Mandibular deficiency, Excessive eruption of posterior teeth</a:t>
          </a:r>
          <a:endParaRPr lang="en-US" sz="1900" kern="1200" dirty="0"/>
        </a:p>
      </dsp:txBody>
      <dsp:txXfrm>
        <a:off x="293876" y="1925493"/>
        <a:ext cx="2706994" cy="1353497"/>
      </dsp:txXfrm>
    </dsp:sp>
    <dsp:sp modelId="{E61F129B-1DEA-4279-A4D7-DC7E3E1883D0}">
      <dsp:nvSpPr>
        <dsp:cNvPr id="0" name=""/>
        <dsp:cNvSpPr/>
      </dsp:nvSpPr>
      <dsp:spPr>
        <a:xfrm>
          <a:off x="970625" y="3847459"/>
          <a:ext cx="2706994" cy="135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Open bite</a:t>
          </a:r>
          <a:endParaRPr lang="en-US" sz="1900" kern="1200" dirty="0"/>
        </a:p>
      </dsp:txBody>
      <dsp:txXfrm>
        <a:off x="970625" y="3847459"/>
        <a:ext cx="2706994" cy="1353497"/>
      </dsp:txXfrm>
    </dsp:sp>
    <dsp:sp modelId="{33C3A436-CFE0-4C34-A0C2-FEE615A34EE3}">
      <dsp:nvSpPr>
        <dsp:cNvPr id="0" name=""/>
        <dsp:cNvSpPr/>
      </dsp:nvSpPr>
      <dsp:spPr>
        <a:xfrm>
          <a:off x="3569340" y="1925493"/>
          <a:ext cx="2706994" cy="135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Mandibular growth excess</a:t>
          </a:r>
          <a:endParaRPr lang="en-US" sz="1900" kern="1200" dirty="0"/>
        </a:p>
      </dsp:txBody>
      <dsp:txXfrm>
        <a:off x="3569340" y="1925493"/>
        <a:ext cx="2706994" cy="1353497"/>
      </dsp:txXfrm>
    </dsp:sp>
    <dsp:sp modelId="{1E427484-FE74-44BE-B49F-F7C6D390AF7D}">
      <dsp:nvSpPr>
        <dsp:cNvPr id="0" name=""/>
        <dsp:cNvSpPr/>
      </dsp:nvSpPr>
      <dsp:spPr>
        <a:xfrm>
          <a:off x="4246088" y="3847459"/>
          <a:ext cx="2706994" cy="135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Cross bite</a:t>
          </a:r>
          <a:endParaRPr lang="en-US" sz="1900" kern="1200" dirty="0"/>
        </a:p>
      </dsp:txBody>
      <dsp:txXfrm>
        <a:off x="4246088" y="3847459"/>
        <a:ext cx="2706994" cy="135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9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25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768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63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361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184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65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6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1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61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5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66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05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44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49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22EE-767C-439B-9674-7C174630C92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12EDEF-7A26-49E3-84A7-F05F903B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7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308" y="1589369"/>
            <a:ext cx="7359000" cy="42889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697" y="545910"/>
            <a:ext cx="10305423" cy="55819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SIGNIFICANCE OF DENTAL ANATOMY, HISTOLOGY, PHYSIOLOGY AND OCCLUSION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887" y="502894"/>
            <a:ext cx="7258757" cy="567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896548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OF TOOTH FORM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1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 serves four main functions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Esthetics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Speech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Protection of supporting tissues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800" y="255620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CONTOURS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434" y="1198218"/>
            <a:ext cx="9859877" cy="2670412"/>
          </a:xfrm>
        </p:spPr>
        <p:txBody>
          <a:bodyPr/>
          <a:lstStyle/>
          <a:p>
            <a:r>
              <a:rPr lang="en-US" dirty="0" smtClean="0"/>
              <a:t>Facial and lingual surface posses a degree of convexity that affords protection and stimulation of supporting tissues during mastication </a:t>
            </a:r>
          </a:p>
          <a:p>
            <a:endParaRPr lang="en-US" dirty="0"/>
          </a:p>
          <a:p>
            <a:r>
              <a:rPr lang="en-US" dirty="0" smtClean="0"/>
              <a:t>The convexities are generally located 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Cervical III of crown on facial surfaces of all the teeth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Cervical III of the lingual surfaces of incisors and canine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Middle III of lingual surfaces of posterior teeth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3915034"/>
            <a:ext cx="3331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contour – act in deflecting food only to the extent that the passing food stimulates and does not irritate supporting tissues.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8038" y="3915035"/>
            <a:ext cx="260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Little contour – trauma to attachment apparatus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0826" y="4005345"/>
            <a:ext cx="3600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contour – deflect food from gingiva resulting in decreased stimulation – plaque accumulation – chronic gingival inflammation.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1" t="18052" r="61239" b="48308"/>
          <a:stretch/>
        </p:blipFill>
        <p:spPr>
          <a:xfrm>
            <a:off x="1708991" y="5461823"/>
            <a:ext cx="1401789" cy="1249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52" t="18668" r="38243" b="50769"/>
          <a:stretch/>
        </p:blipFill>
        <p:spPr>
          <a:xfrm>
            <a:off x="5251014" y="5226375"/>
            <a:ext cx="1484458" cy="1391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80" t="19487" r="14159" b="52410"/>
          <a:stretch/>
        </p:blipFill>
        <p:spPr>
          <a:xfrm>
            <a:off x="8284685" y="5398745"/>
            <a:ext cx="1493293" cy="12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0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07" y="161687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contact areas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05802"/>
            <a:ext cx="5291237" cy="2861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teeth erupt to make proximal contact with previously erupted teeth initially a contact point is present. The contact point increases in size to become the proximal contact area as the adjacent teeth abrade each other during physiologic tooth movement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Larger in the molar region helping food impaction during mastication.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2765" y="4796914"/>
            <a:ext cx="963103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Location -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Incisal III of approximating surfaces of max and </a:t>
            </a:r>
            <a:r>
              <a:rPr lang="en-US" dirty="0" err="1" smtClean="0"/>
              <a:t>mand</a:t>
            </a:r>
            <a:r>
              <a:rPr lang="en-US" dirty="0" smtClean="0"/>
              <a:t>. </a:t>
            </a:r>
            <a:r>
              <a:rPr lang="en-US"/>
              <a:t>central </a:t>
            </a:r>
            <a:r>
              <a:rPr lang="en-US" smtClean="0"/>
              <a:t>incisors.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Proceeding posteriorly from </a:t>
            </a:r>
            <a:r>
              <a:rPr lang="en-US" dirty="0" err="1"/>
              <a:t>incisal</a:t>
            </a:r>
            <a:r>
              <a:rPr lang="en-US" dirty="0"/>
              <a:t> region through all the teeth it is located at the junction of </a:t>
            </a:r>
            <a:r>
              <a:rPr lang="en-US" dirty="0" err="1"/>
              <a:t>incisal</a:t>
            </a:r>
            <a:r>
              <a:rPr lang="en-US" dirty="0"/>
              <a:t> and middle III or in the middle III.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138" y="1139395"/>
            <a:ext cx="3639513" cy="34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3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390" y="214677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Embrasures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7" y="993422"/>
            <a:ext cx="6117229" cy="403838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shaped spaces originating at the proximal contact areas between the adjacent teeth.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– Facial, Lingual, Incisal/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Gingival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Lingual embrasure – larger allowing more food to be displaced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lingually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relationship of embrasure, cusp to sulci, marginal ridges and grooves of adjacent and opposing teeth provide for the escape of food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during mastication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41777" y="5000977"/>
            <a:ext cx="922435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embrasure/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absent – additional stress created on teeth and supporting structure during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mastication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large embrasure – food is forced into interproximal spaces – little protection to the supporting structure.</a:t>
            </a:r>
          </a:p>
        </p:txBody>
      </p:sp>
      <p:pic>
        <p:nvPicPr>
          <p:cNvPr id="1026" name="Picture 2" descr="C:\Users\Hp\Desktop\7.jpg"/>
          <p:cNvPicPr>
            <a:picLocks noChangeAspect="1" noChangeArrowheads="1"/>
          </p:cNvPicPr>
          <p:nvPr/>
        </p:nvPicPr>
        <p:blipFill>
          <a:blip r:embed="rId2"/>
          <a:srcRect b="9949"/>
          <a:stretch>
            <a:fillRect/>
          </a:stretch>
        </p:blipFill>
        <p:spPr bwMode="auto">
          <a:xfrm>
            <a:off x="7899000" y="2913823"/>
            <a:ext cx="2477586" cy="158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\Desktop\8.jpg"/>
          <p:cNvPicPr>
            <a:picLocks noChangeAspect="1" noChangeArrowheads="1"/>
          </p:cNvPicPr>
          <p:nvPr/>
        </p:nvPicPr>
        <p:blipFill>
          <a:blip r:embed="rId3"/>
          <a:srcRect l="6911" t="7456" b="10528"/>
          <a:stretch>
            <a:fillRect/>
          </a:stretch>
        </p:blipFill>
        <p:spPr bwMode="auto">
          <a:xfrm>
            <a:off x="7764015" y="1129051"/>
            <a:ext cx="2939143" cy="152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92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9377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Periodontium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018829300"/>
              </p:ext>
            </p:extLst>
          </p:nvPr>
        </p:nvGraphicFramePr>
        <p:xfrm>
          <a:off x="1286934" y="1580444"/>
          <a:ext cx="9132711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64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242784"/>
            <a:ext cx="8200708" cy="3777622"/>
          </a:xfrm>
        </p:spPr>
        <p:txBody>
          <a:bodyPr/>
          <a:lstStyle/>
          <a:p>
            <a:r>
              <a:rPr lang="en-US" dirty="0" smtClean="0"/>
              <a:t>Contact of teeth in opposing dental arches when the jaws are closed (static </a:t>
            </a:r>
            <a:r>
              <a:rPr lang="en-US" dirty="0" err="1" smtClean="0"/>
              <a:t>occlusal</a:t>
            </a:r>
            <a:r>
              <a:rPr lang="en-US" dirty="0" smtClean="0"/>
              <a:t> relationship) and during various jaw movements (dynamic </a:t>
            </a:r>
            <a:r>
              <a:rPr lang="en-US" dirty="0" err="1" smtClean="0"/>
              <a:t>occlusal</a:t>
            </a:r>
            <a:r>
              <a:rPr lang="en-US" dirty="0" smtClean="0"/>
              <a:t> relationship).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3" t="18906" r="13022" b="14229"/>
          <a:stretch/>
        </p:blipFill>
        <p:spPr>
          <a:xfrm>
            <a:off x="3343701" y="3513518"/>
            <a:ext cx="6045960" cy="30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8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55" y="342757"/>
            <a:ext cx="8279392" cy="128089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alignment and dental arch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850" y="1888689"/>
            <a:ext cx="3857833" cy="43513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-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fossa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An imaginary line connecting the maxillary central fossae.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intercuspation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Refers to the position of the mandible when teeth are brought into full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interdigitation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maximum number of teeth contacting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075" y="1340497"/>
            <a:ext cx="3566160" cy="517476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350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471315" cy="128089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Anteroposterior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Interarch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90" y="1625600"/>
            <a:ext cx="9453154" cy="42233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 I - Maxillary </a:t>
            </a:r>
            <a:r>
              <a:rPr lang="en-US" dirty="0" err="1" smtClean="0"/>
              <a:t>mesiofacial</a:t>
            </a:r>
            <a:r>
              <a:rPr lang="en-US" dirty="0" smtClean="0"/>
              <a:t> cusp located in the </a:t>
            </a:r>
            <a:r>
              <a:rPr lang="en-US" dirty="0" err="1" smtClean="0"/>
              <a:t>mesiofacial</a:t>
            </a:r>
            <a:r>
              <a:rPr lang="en-US" dirty="0" smtClean="0"/>
              <a:t>  developmental groove of the mandibular first molar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Most common molar relationship.</a:t>
            </a:r>
          </a:p>
          <a:p>
            <a:endParaRPr lang="en-US" dirty="0"/>
          </a:p>
          <a:p>
            <a:r>
              <a:rPr lang="en-US" dirty="0" smtClean="0"/>
              <a:t>Class II – Mesiofacial cusp of maxillary molar settling into facial embrasure between mandibular first molar and mandibular second premolar.</a:t>
            </a:r>
          </a:p>
          <a:p>
            <a:endParaRPr lang="en-US" dirty="0"/>
          </a:p>
          <a:p>
            <a:r>
              <a:rPr lang="en-US" dirty="0" smtClean="0"/>
              <a:t>Class III </a:t>
            </a:r>
            <a:r>
              <a:rPr lang="en-US" dirty="0"/>
              <a:t>- Mesiofacial cusp of maxillary </a:t>
            </a:r>
            <a:r>
              <a:rPr lang="en-US" dirty="0" smtClean="0"/>
              <a:t> first molar fits  </a:t>
            </a:r>
            <a:r>
              <a:rPr lang="en-US" dirty="0"/>
              <a:t>into </a:t>
            </a:r>
            <a:r>
              <a:rPr lang="en-US" dirty="0" err="1" smtClean="0"/>
              <a:t>distofacial</a:t>
            </a:r>
            <a:r>
              <a:rPr lang="en-US" dirty="0" smtClean="0"/>
              <a:t> groove of mandibular first molar.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Least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3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176" y="129061"/>
            <a:ext cx="4984073" cy="662658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97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24" y="493481"/>
            <a:ext cx="10328366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“Success in life is founded upon attention to the smallest of things…. rather than to the largest of thing…”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2029098"/>
            <a:ext cx="10149840" cy="3777622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thorough understanding of the histology, physiology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dentition and supporting tissues is essential for the restorative dentist.</a:t>
            </a:r>
          </a:p>
          <a:p>
            <a:pPr>
              <a:lnSpc>
                <a:spcPct val="20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relationships of form to function are specially noteworthy when considering the shape of the dental arch, proximal contacts,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contacts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movements.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829" y="228324"/>
            <a:ext cx="8911687" cy="128089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Interarch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Tooth Relationship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965" y="1429898"/>
            <a:ext cx="4338851" cy="189249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Overjet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Horizontal overlap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Overbite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Vertical overlap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94990114"/>
              </p:ext>
            </p:extLst>
          </p:nvPr>
        </p:nvGraphicFramePr>
        <p:xfrm>
          <a:off x="5317068" y="1444978"/>
          <a:ext cx="5813778" cy="435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8106770" y="1897041"/>
            <a:ext cx="313899" cy="34119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2053" t="9553" r="22537" b="-299"/>
          <a:stretch/>
        </p:blipFill>
        <p:spPr>
          <a:xfrm>
            <a:off x="1351085" y="2886164"/>
            <a:ext cx="3550663" cy="32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Cusp Characteristics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33599"/>
            <a:ext cx="9692640" cy="4430973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 incline ridge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outer inclines of cusp faces the facial surface of the tooth and is named for its respective surface.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incline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inclines of cusp faces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fossa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groove of the tooth. These are widest at the base  and become narrower as they approach the cusp tip.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Mesial and distal cusp ridge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mesial and distal cusp ridges extend from the cusp tip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mesially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distally and are named for their directions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9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Cusps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0" y="1705971"/>
            <a:ext cx="9796752" cy="420525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cusps </a:t>
            </a:r>
            <a:r>
              <a:rPr lang="en-US" dirty="0" smtClean="0"/>
              <a:t>-  </a:t>
            </a:r>
          </a:p>
          <a:p>
            <a:pPr marL="0" indent="0" algn="just">
              <a:buNone/>
            </a:pPr>
            <a:r>
              <a:rPr lang="en-US" dirty="0" smtClean="0"/>
              <a:t>These cusp contact the opposing teeth in their corresponding </a:t>
            </a:r>
            <a:r>
              <a:rPr lang="en-US" dirty="0" err="1" smtClean="0"/>
              <a:t>faciolingual</a:t>
            </a:r>
            <a:r>
              <a:rPr lang="en-US" dirty="0"/>
              <a:t> </a:t>
            </a:r>
            <a:r>
              <a:rPr lang="en-US" dirty="0" smtClean="0"/>
              <a:t>center on a marginal ridge or fossa.</a:t>
            </a:r>
          </a:p>
          <a:p>
            <a:pPr algn="just"/>
            <a:endParaRPr lang="en-US" dirty="0"/>
          </a:p>
          <a:p>
            <a:r>
              <a:rPr lang="en-US" dirty="0" smtClean="0"/>
              <a:t>Maxillary function cusp – located in maxillary lingual </a:t>
            </a:r>
            <a:r>
              <a:rPr lang="en-US" dirty="0" err="1" smtClean="0"/>
              <a:t>occlusal</a:t>
            </a:r>
            <a:r>
              <a:rPr lang="en-US" dirty="0" smtClean="0"/>
              <a:t> line </a:t>
            </a:r>
          </a:p>
          <a:p>
            <a:r>
              <a:rPr lang="en-US" dirty="0" smtClean="0"/>
              <a:t>Mandibular functional cusp – Located on mandibular facial </a:t>
            </a:r>
            <a:r>
              <a:rPr lang="en-US" dirty="0" err="1" smtClean="0"/>
              <a:t>occlusal</a:t>
            </a:r>
            <a:r>
              <a:rPr lang="en-US" dirty="0" smtClean="0"/>
              <a:t> line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functional cusp - </a:t>
            </a:r>
          </a:p>
          <a:p>
            <a:pPr marL="0" indent="0">
              <a:buNone/>
            </a:pPr>
            <a:r>
              <a:rPr lang="en-US" dirty="0" smtClean="0"/>
              <a:t> Overlap the opposing tooth without contacting the tooth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242" y="259306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TIPS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5" y="1160067"/>
            <a:ext cx="9601200" cy="5024118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motive during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operative procedure must be the preservation of the health of the pulp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optimum strength in tooth preparation, all enamel rods should be supported by dentin.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Unsupported enamel rods should be removed.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Over, under contoured restorations results in gingival irritation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formed and located proximal contacts and associated embrasures promote normal healthy interdental papilla.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restoration functional cusps should not contact opposing teeth in a manner that result in the lateral deflection of the food.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35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CONCLUSUION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881" y="2133600"/>
            <a:ext cx="8592599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An intimate knowledge of the anatomy and the physiology of dental tissues is important for a clinician to use various dental material optimally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 thorough understanding of the tooth anatomy and their </a:t>
            </a:r>
            <a:r>
              <a:rPr lang="en-US" dirty="0" err="1" smtClean="0"/>
              <a:t>occlusal</a:t>
            </a:r>
            <a:r>
              <a:rPr lang="en-US" dirty="0" smtClean="0"/>
              <a:t> relationship is crucial for a restorative dentist in being able to perform adequate restorative rehabilitation.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845" y="2129050"/>
            <a:ext cx="4871081" cy="3563807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OF HUMAN TEETH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For shearing of food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For piercing, tearing and cutting of food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Premolars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Similar to canine in – tearing of food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Similar to molars in – grinding of food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Major role in crushing, grinding and chewing of food.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943" y="2129050"/>
            <a:ext cx="363050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DENTITION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DENTITION (20)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DENTITION (32)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449" t="31642" r="20186" b="24776"/>
          <a:stretch/>
        </p:blipFill>
        <p:spPr>
          <a:xfrm>
            <a:off x="1562663" y="4311759"/>
            <a:ext cx="3302763" cy="23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2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TEETH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75" y="2133600"/>
            <a:ext cx="8540342" cy="37776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Enamel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Pulp-Dentin complex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/>
              <a:t>Cementum</a:t>
            </a:r>
            <a:endParaRPr lang="en-US" sz="3200" dirty="0"/>
          </a:p>
        </p:txBody>
      </p:sp>
      <p:pic>
        <p:nvPicPr>
          <p:cNvPr id="1026" name="Picture 2" descr="C:\Users\Hp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5383" y="1755187"/>
            <a:ext cx="2886891" cy="424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77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127" y="0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ENAMEL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335" y="3080378"/>
            <a:ext cx="4371146" cy="377762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the most highly mineralized extracellular matrix, consisting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96</a:t>
            </a:r>
            <a:r>
              <a:rPr lang="en-US" dirty="0"/>
              <a:t>% inorganic material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dirty="0"/>
              <a:t>% organic material &amp; water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1198" y="1280890"/>
            <a:ext cx="4072596" cy="65556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- Light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to gray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- thick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edge and cusp tip of molars and premolars (</a:t>
            </a:r>
            <a:r>
              <a:rPr lang="en-US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ends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cervically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knife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Hardness -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hardest calcified tissue in the human body because of its high calcification &amp; crystal orientation.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greater at the cusp tip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edge &amp; decrease at the cervical 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gravity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gravity of enamel is 2.8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7" y="1273742"/>
            <a:ext cx="572328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Hardest substance of human body.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Ectodermal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origin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ameloblasts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amelogenesis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5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2768990"/>
            <a:ext cx="3566897" cy="3877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HYPOCALCIFIED AREAS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lamellae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Enamel tufts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retzius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 &amp; Fissure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7096" y="342755"/>
            <a:ext cx="3584439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ENAMEL IS FORMED OF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Enamel Crystallites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2) Enamel Rod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3) Rod Sheath (packaging of rods)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36359" y="647719"/>
            <a:ext cx="5118430" cy="56848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ENAMEL ROD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enamel rod is perpendicular to the dentin surface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deciduous teeth - vertical at the cusp tip or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incisal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edge then become oblique toward the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 at the middle part and become horizontal at the cervical area.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3" charset="2"/>
              <a:buNone/>
            </a:pPr>
            <a:endParaRPr lang="en-I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permanent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of the enamel rods are similar to that of the deciduous teeth at the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but at the cervical region are directed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 root.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3" charset="2"/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1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PULP-DENTIN COMPLEX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474" y="2887639"/>
            <a:ext cx="3004457" cy="377762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PULP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Defensive/ Reparative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3613" y="2213214"/>
            <a:ext cx="307074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Coronal pulp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Radicular pulp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531" y="2918460"/>
            <a:ext cx="3670663" cy="42165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embryonic origin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Ectomesenchyme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</a:t>
            </a:r>
            <a:r>
              <a:rPr lang="en-GB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Papilla 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that affects dentin will affect pulp and vice-versa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 and pathologic reactions 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one of the tissues will also affect the other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i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fluid of pulp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dentinal tubules forms a continuum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Hp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338" y="4151742"/>
            <a:ext cx="2168433" cy="270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63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843" y="2010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356" y="1669574"/>
            <a:ext cx="4449170" cy="49985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Yellowish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becoming darker with 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Hardness   Unlike enamel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and brittle dentin is viscoelastic and subjected to slight deformation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Harder – central part than periphery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Dentine of primary teeth is slightly less hard than that of permanent teeth.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3524" y="1656512"/>
            <a:ext cx="4486214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Inorganic </a:t>
            </a:r>
            <a:r>
              <a:rPr lang="en-US" dirty="0"/>
              <a:t>material - 70</a:t>
            </a:r>
            <a:r>
              <a:rPr lang="en-US" dirty="0" smtClean="0"/>
              <a:t>% by wt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45</a:t>
            </a:r>
            <a:r>
              <a:rPr lang="en-US" dirty="0" smtClean="0"/>
              <a:t>% by    volume </a:t>
            </a:r>
          </a:p>
          <a:p>
            <a:pPr lvl="0"/>
            <a:endParaRPr lang="en-US" dirty="0"/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Organic  </a:t>
            </a:r>
            <a:r>
              <a:rPr lang="en-US" dirty="0"/>
              <a:t>material - 20</a:t>
            </a:r>
            <a:r>
              <a:rPr lang="en-US" dirty="0" smtClean="0"/>
              <a:t>% by wt. </a:t>
            </a:r>
            <a:r>
              <a:rPr lang="en-US" dirty="0"/>
              <a:t>,33</a:t>
            </a:r>
            <a:r>
              <a:rPr lang="en-US" dirty="0" smtClean="0"/>
              <a:t>% by </a:t>
            </a:r>
            <a:r>
              <a:rPr lang="en-US" dirty="0"/>
              <a:t>volume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Water - 10</a:t>
            </a:r>
            <a:r>
              <a:rPr lang="en-US" dirty="0" smtClean="0"/>
              <a:t>% by wt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22</a:t>
            </a:r>
            <a:r>
              <a:rPr lang="en-US" dirty="0" smtClean="0"/>
              <a:t>% by </a:t>
            </a:r>
            <a:r>
              <a:rPr lang="en-US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xmlns="" val="38410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093" y="291150"/>
            <a:ext cx="5489464" cy="63007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DENTINAL TUBULES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entire thickness of the dentine from the DEJ to the pulp and form a network for the diffusion of nutrients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tubules follow an S shaped path from the outer surface of the dentine to the perimeter of pulp in coronal dentine.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– DEJ &amp; CDJ, straight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edges and root tip.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Tubules are farther apart in the peripheral layers and more closely packed near the pulp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tubules /unit area surface of dentin - 50,000-90,000 per sq. mm on pulpal surface of dentin.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:\DCIM\101MSDCF\DSC07262.JPG"/>
          <p:cNvPicPr/>
          <p:nvPr/>
        </p:nvPicPr>
        <p:blipFill>
          <a:blip r:embed="rId2" cstate="print">
            <a:lum contrast="40000"/>
          </a:blip>
          <a:srcRect l="1888" t="11320" r="1888" b="7547"/>
          <a:stretch>
            <a:fillRect/>
          </a:stretch>
        </p:blipFill>
        <p:spPr bwMode="auto">
          <a:xfrm>
            <a:off x="1541416" y="512707"/>
            <a:ext cx="3863097" cy="345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17388" y="4104611"/>
            <a:ext cx="4454428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THEORIES OF PAIN TRANSMISSION </a:t>
            </a:r>
            <a:endParaRPr lang="en-IN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Neural stimulation Theory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2- Hydro dynamic Theory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3- Transduction Theory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6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</TotalTime>
  <Words>1256</Words>
  <Application>Microsoft Office PowerPoint</Application>
  <PresentationFormat>Custom</PresentationFormat>
  <Paragraphs>214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Wisp</vt:lpstr>
      <vt:lpstr>CLINICAL SIGNIFICANCE OF DENTAL ANATOMY, HISTOLOGY, PHYSIOLOGY AND OCCLUSION</vt:lpstr>
      <vt:lpstr>“Success in life is founded upon attention to the smallest of things…. rather than to the largest of thing…” </vt:lpstr>
      <vt:lpstr>DENTITION</vt:lpstr>
      <vt:lpstr>STRUCTURE OF TEETH</vt:lpstr>
      <vt:lpstr>ENAMEL</vt:lpstr>
      <vt:lpstr>Slide 6</vt:lpstr>
      <vt:lpstr>PULP-DENTIN COMPLEX</vt:lpstr>
      <vt:lpstr>DENTIN</vt:lpstr>
      <vt:lpstr>Slide 9</vt:lpstr>
      <vt:lpstr>Slide 10</vt:lpstr>
      <vt:lpstr>PHYSIOLOGY OF TOOTH FORM</vt:lpstr>
      <vt:lpstr>CONTOURS</vt:lpstr>
      <vt:lpstr>Proximal contact areas</vt:lpstr>
      <vt:lpstr>Embrasures</vt:lpstr>
      <vt:lpstr>Periodontium</vt:lpstr>
      <vt:lpstr>Occlusion</vt:lpstr>
      <vt:lpstr>Tooth alignment and dental arch</vt:lpstr>
      <vt:lpstr>Anteroposterior Interarch Relationship</vt:lpstr>
      <vt:lpstr>Slide 19</vt:lpstr>
      <vt:lpstr>Interarch Tooth Relationship</vt:lpstr>
      <vt:lpstr>Posterior Cusp Characteristics</vt:lpstr>
      <vt:lpstr>Types of Cusps</vt:lpstr>
      <vt:lpstr>CLINICAL TIPS</vt:lpstr>
      <vt:lpstr>CONCLUSUION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intex</dc:creator>
  <cp:lastModifiedBy>Dental</cp:lastModifiedBy>
  <cp:revision>48</cp:revision>
  <dcterms:created xsi:type="dcterms:W3CDTF">2016-10-12T14:52:10Z</dcterms:created>
  <dcterms:modified xsi:type="dcterms:W3CDTF">2018-08-31T10:09:00Z</dcterms:modified>
</cp:coreProperties>
</file>