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2" r:id="rId1"/>
  </p:sldMasterIdLst>
  <p:notesMasterIdLst>
    <p:notesMasterId r:id="rId17"/>
  </p:notesMasterIdLst>
  <p:handoutMasterIdLst>
    <p:handoutMasterId r:id="rId18"/>
  </p:handoutMasterIdLst>
  <p:sldIdLst>
    <p:sldId id="429" r:id="rId2"/>
    <p:sldId id="425" r:id="rId3"/>
    <p:sldId id="426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30" r:id="rId14"/>
    <p:sldId id="427" r:id="rId15"/>
    <p:sldId id="4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CB"/>
    <a:srgbClr val="69A3DB"/>
    <a:srgbClr val="FFC726"/>
    <a:srgbClr val="EEBB00"/>
    <a:srgbClr val="66FF99"/>
    <a:srgbClr val="FFC000"/>
    <a:srgbClr val="66FF66"/>
    <a:srgbClr val="FFDE7B"/>
    <a:srgbClr val="D461C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92" y="6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FB703-BF66-4F8F-A547-A43086C2EB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47BA18C-ADF6-4077-9B1D-E782284FA9A9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BONE GRAFTS</a:t>
          </a:r>
        </a:p>
      </dgm:t>
    </dgm:pt>
    <dgm:pt modelId="{1EC77318-D2DE-43DA-8B96-C41088CD04C6}" type="parTrans" cxnId="{A3CE9358-B9CF-460D-942F-7A0C32A50647}">
      <dgm:prSet/>
      <dgm:spPr/>
      <dgm:t>
        <a:bodyPr/>
        <a:lstStyle/>
        <a:p>
          <a:endParaRPr lang="en-IN"/>
        </a:p>
      </dgm:t>
    </dgm:pt>
    <dgm:pt modelId="{DA5AA682-295C-4BFA-B352-5BFAB59E09EA}" type="sibTrans" cxnId="{A3CE9358-B9CF-460D-942F-7A0C32A50647}">
      <dgm:prSet/>
      <dgm:spPr/>
      <dgm:t>
        <a:bodyPr/>
        <a:lstStyle/>
        <a:p>
          <a:endParaRPr lang="en-IN"/>
        </a:p>
      </dgm:t>
    </dgm:pt>
    <dgm:pt modelId="{59312732-E745-4EE3-A930-9ACD864ECC05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Autografts</a:t>
          </a:r>
        </a:p>
      </dgm:t>
    </dgm:pt>
    <dgm:pt modelId="{7268175A-01D5-41EC-957C-4B17C21C9162}" type="parTrans" cxnId="{16E54714-9343-463D-98A2-A5CD310C8CC1}">
      <dgm:prSet/>
      <dgm:spPr/>
      <dgm:t>
        <a:bodyPr/>
        <a:lstStyle/>
        <a:p>
          <a:endParaRPr lang="en-IN"/>
        </a:p>
      </dgm:t>
    </dgm:pt>
    <dgm:pt modelId="{E5071CE1-0BC0-46C3-A991-D1FEAE168416}" type="sibTrans" cxnId="{16E54714-9343-463D-98A2-A5CD310C8CC1}">
      <dgm:prSet/>
      <dgm:spPr/>
      <dgm:t>
        <a:bodyPr/>
        <a:lstStyle/>
        <a:p>
          <a:endParaRPr lang="en-IN"/>
        </a:p>
      </dgm:t>
    </dgm:pt>
    <dgm:pt modelId="{BF3513C0-7070-4F8E-85B6-B73994534A2B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Allografts</a:t>
          </a:r>
        </a:p>
      </dgm:t>
    </dgm:pt>
    <dgm:pt modelId="{778E3DA9-78FA-4B06-BEB6-CFDCD320E1CF}" type="parTrans" cxnId="{D712CB98-E161-4661-AA82-315209C8EDA3}">
      <dgm:prSet/>
      <dgm:spPr/>
      <dgm:t>
        <a:bodyPr/>
        <a:lstStyle/>
        <a:p>
          <a:endParaRPr lang="en-IN"/>
        </a:p>
      </dgm:t>
    </dgm:pt>
    <dgm:pt modelId="{E21379D2-8E1B-4EDE-9EB4-990AD80309CD}" type="sibTrans" cxnId="{D712CB98-E161-4661-AA82-315209C8EDA3}">
      <dgm:prSet/>
      <dgm:spPr/>
      <dgm:t>
        <a:bodyPr/>
        <a:lstStyle/>
        <a:p>
          <a:endParaRPr lang="en-IN"/>
        </a:p>
      </dgm:t>
    </dgm:pt>
    <dgm:pt modelId="{0E997500-6302-40BF-946C-0D9ABEA18AB0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Xenografts</a:t>
          </a:r>
        </a:p>
      </dgm:t>
    </dgm:pt>
    <dgm:pt modelId="{0B68EBEA-DD92-4640-84FD-E9CFF6F70277}" type="parTrans" cxnId="{BCC2ED99-11E3-470D-A7C8-1F8ED9753A3D}">
      <dgm:prSet/>
      <dgm:spPr/>
      <dgm:t>
        <a:bodyPr/>
        <a:lstStyle/>
        <a:p>
          <a:endParaRPr lang="en-IN"/>
        </a:p>
      </dgm:t>
    </dgm:pt>
    <dgm:pt modelId="{7E70F589-1A6F-46D2-8E87-E7D4DA1FBAFA}" type="sibTrans" cxnId="{BCC2ED99-11E3-470D-A7C8-1F8ED9753A3D}">
      <dgm:prSet/>
      <dgm:spPr/>
      <dgm:t>
        <a:bodyPr/>
        <a:lstStyle/>
        <a:p>
          <a:endParaRPr lang="en-IN"/>
        </a:p>
      </dgm:t>
    </dgm:pt>
    <dgm:pt modelId="{7FC9E375-9D2D-400C-AB4A-2112928DF60C}">
      <dgm:prSet phldrT="[Text]"/>
      <dgm:spPr/>
      <dgm:t>
        <a:bodyPr/>
        <a:lstStyle/>
        <a:p>
          <a:r>
            <a:rPr lang="en-IN" dirty="0" err="1">
              <a:latin typeface="Cambria" panose="02040503050406030204" pitchFamily="18" charset="0"/>
              <a:ea typeface="Cambria" panose="02040503050406030204" pitchFamily="18" charset="0"/>
            </a:rPr>
            <a:t>Alloplats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EC2422-3396-43B5-AD32-6ABE0A139A39}" type="parTrans" cxnId="{14858E1C-E8EE-443E-B9DA-A1AC3B281A18}">
      <dgm:prSet/>
      <dgm:spPr/>
      <dgm:t>
        <a:bodyPr/>
        <a:lstStyle/>
        <a:p>
          <a:endParaRPr lang="en-IN"/>
        </a:p>
      </dgm:t>
    </dgm:pt>
    <dgm:pt modelId="{0C89E8BC-F6FB-4953-B5D9-48DE55E5F1B9}" type="sibTrans" cxnId="{14858E1C-E8EE-443E-B9DA-A1AC3B281A18}">
      <dgm:prSet/>
      <dgm:spPr/>
      <dgm:t>
        <a:bodyPr/>
        <a:lstStyle/>
        <a:p>
          <a:endParaRPr lang="en-IN"/>
        </a:p>
      </dgm:t>
    </dgm:pt>
    <dgm:pt modelId="{B48C075C-8A91-4D6D-AEF6-175B26C8791D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Intra oral grafts</a:t>
          </a:r>
        </a:p>
      </dgm:t>
    </dgm:pt>
    <dgm:pt modelId="{9D5F7225-F990-4202-93A2-D9E962776496}" type="parTrans" cxnId="{794DDDD0-6CA0-4CCB-AF0E-D0048C92E5E8}">
      <dgm:prSet/>
      <dgm:spPr/>
      <dgm:t>
        <a:bodyPr/>
        <a:lstStyle/>
        <a:p>
          <a:endParaRPr lang="en-IN"/>
        </a:p>
      </dgm:t>
    </dgm:pt>
    <dgm:pt modelId="{851D7D13-4A40-409C-9080-46DB62B0BED7}" type="sibTrans" cxnId="{794DDDD0-6CA0-4CCB-AF0E-D0048C92E5E8}">
      <dgm:prSet/>
      <dgm:spPr/>
      <dgm:t>
        <a:bodyPr/>
        <a:lstStyle/>
        <a:p>
          <a:endParaRPr lang="en-IN"/>
        </a:p>
      </dgm:t>
    </dgm:pt>
    <dgm:pt modelId="{9C609D88-E7E6-471E-BD83-50030ECB626B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Extra oral grafts</a:t>
          </a:r>
        </a:p>
      </dgm:t>
    </dgm:pt>
    <dgm:pt modelId="{E1F17D35-09E5-4F10-947F-AF7EB2E190C0}" type="parTrans" cxnId="{0CD5EB42-1C94-4B7C-8F55-902D5E3DA2F1}">
      <dgm:prSet/>
      <dgm:spPr/>
      <dgm:t>
        <a:bodyPr/>
        <a:lstStyle/>
        <a:p>
          <a:endParaRPr lang="en-IN"/>
        </a:p>
      </dgm:t>
    </dgm:pt>
    <dgm:pt modelId="{CC52828C-DD94-4DFB-8AB8-D6C2D963F267}" type="sibTrans" cxnId="{0CD5EB42-1C94-4B7C-8F55-902D5E3DA2F1}">
      <dgm:prSet/>
      <dgm:spPr/>
      <dgm:t>
        <a:bodyPr/>
        <a:lstStyle/>
        <a:p>
          <a:endParaRPr lang="en-IN"/>
        </a:p>
      </dgm:t>
    </dgm:pt>
    <dgm:pt modelId="{165A0CF2-E3E1-4A31-AE1C-C56DB89F7C5E}" type="pres">
      <dgm:prSet presAssocID="{0A1FB703-BF66-4F8F-A547-A43086C2EB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B98C5A-BA3F-4E62-B458-AEC188990889}" type="pres">
      <dgm:prSet presAssocID="{B47BA18C-ADF6-4077-9B1D-E782284FA9A9}" presName="hierRoot1" presStyleCnt="0"/>
      <dgm:spPr/>
    </dgm:pt>
    <dgm:pt modelId="{19F906C5-F870-4E34-B00A-D8DD5BD14ABD}" type="pres">
      <dgm:prSet presAssocID="{B47BA18C-ADF6-4077-9B1D-E782284FA9A9}" presName="composite" presStyleCnt="0"/>
      <dgm:spPr/>
    </dgm:pt>
    <dgm:pt modelId="{EA302C63-4E6D-4E98-82D4-8FD40DB98806}" type="pres">
      <dgm:prSet presAssocID="{B47BA18C-ADF6-4077-9B1D-E782284FA9A9}" presName="background" presStyleLbl="node0" presStyleIdx="0" presStyleCnt="1"/>
      <dgm:spPr/>
    </dgm:pt>
    <dgm:pt modelId="{1382E1AC-75F3-4534-B211-32297E110F12}" type="pres">
      <dgm:prSet presAssocID="{B47BA18C-ADF6-4077-9B1D-E782284FA9A9}" presName="text" presStyleLbl="fgAcc0" presStyleIdx="0" presStyleCnt="1">
        <dgm:presLayoutVars>
          <dgm:chPref val="3"/>
        </dgm:presLayoutVars>
      </dgm:prSet>
      <dgm:spPr/>
    </dgm:pt>
    <dgm:pt modelId="{6AB6F00B-8C1A-475B-B81D-D4D5C283C8A5}" type="pres">
      <dgm:prSet presAssocID="{B47BA18C-ADF6-4077-9B1D-E782284FA9A9}" presName="hierChild2" presStyleCnt="0"/>
      <dgm:spPr/>
    </dgm:pt>
    <dgm:pt modelId="{A0D62E22-22C0-46C7-AA48-F9A8FA36D064}" type="pres">
      <dgm:prSet presAssocID="{7268175A-01D5-41EC-957C-4B17C21C9162}" presName="Name10" presStyleLbl="parChTrans1D2" presStyleIdx="0" presStyleCnt="4"/>
      <dgm:spPr/>
    </dgm:pt>
    <dgm:pt modelId="{8711C63F-B658-4BD3-AC0E-FA62EC29C6AF}" type="pres">
      <dgm:prSet presAssocID="{59312732-E745-4EE3-A930-9ACD864ECC05}" presName="hierRoot2" presStyleCnt="0"/>
      <dgm:spPr/>
    </dgm:pt>
    <dgm:pt modelId="{F0964331-E78A-467B-BCC3-1075C8181BFA}" type="pres">
      <dgm:prSet presAssocID="{59312732-E745-4EE3-A930-9ACD864ECC05}" presName="composite2" presStyleCnt="0"/>
      <dgm:spPr/>
    </dgm:pt>
    <dgm:pt modelId="{C9EFFF72-D239-47FA-B3C0-3D42C2282BC2}" type="pres">
      <dgm:prSet presAssocID="{59312732-E745-4EE3-A930-9ACD864ECC05}" presName="background2" presStyleLbl="node2" presStyleIdx="0" presStyleCnt="4"/>
      <dgm:spPr/>
    </dgm:pt>
    <dgm:pt modelId="{DB709E22-2A15-4FDA-9991-F68AF3EB49E6}" type="pres">
      <dgm:prSet presAssocID="{59312732-E745-4EE3-A930-9ACD864ECC05}" presName="text2" presStyleLbl="fgAcc2" presStyleIdx="0" presStyleCnt="4" custLinFactNeighborY="4082">
        <dgm:presLayoutVars>
          <dgm:chPref val="3"/>
        </dgm:presLayoutVars>
      </dgm:prSet>
      <dgm:spPr/>
    </dgm:pt>
    <dgm:pt modelId="{486BCE5D-7D89-4EA4-A16E-DD069ADEC80C}" type="pres">
      <dgm:prSet presAssocID="{59312732-E745-4EE3-A930-9ACD864ECC05}" presName="hierChild3" presStyleCnt="0"/>
      <dgm:spPr/>
    </dgm:pt>
    <dgm:pt modelId="{5BC7D8ED-929A-45E8-8198-887029125C51}" type="pres">
      <dgm:prSet presAssocID="{9D5F7225-F990-4202-93A2-D9E962776496}" presName="Name17" presStyleLbl="parChTrans1D3" presStyleIdx="0" presStyleCnt="2"/>
      <dgm:spPr/>
    </dgm:pt>
    <dgm:pt modelId="{71A54D0F-002C-4579-8155-D7188FB07FEC}" type="pres">
      <dgm:prSet presAssocID="{B48C075C-8A91-4D6D-AEF6-175B26C8791D}" presName="hierRoot3" presStyleCnt="0"/>
      <dgm:spPr/>
    </dgm:pt>
    <dgm:pt modelId="{F03EC07B-5B88-4A55-8E7C-679F0890CB04}" type="pres">
      <dgm:prSet presAssocID="{B48C075C-8A91-4D6D-AEF6-175B26C8791D}" presName="composite3" presStyleCnt="0"/>
      <dgm:spPr/>
    </dgm:pt>
    <dgm:pt modelId="{BBD48B43-E610-42C5-AAF5-0D967F0F6229}" type="pres">
      <dgm:prSet presAssocID="{B48C075C-8A91-4D6D-AEF6-175B26C8791D}" presName="background3" presStyleLbl="node3" presStyleIdx="0" presStyleCnt="2"/>
      <dgm:spPr/>
    </dgm:pt>
    <dgm:pt modelId="{53E0DA45-1350-4139-AA19-BCE43979ACB4}" type="pres">
      <dgm:prSet presAssocID="{B48C075C-8A91-4D6D-AEF6-175B26C8791D}" presName="text3" presStyleLbl="fgAcc3" presStyleIdx="0" presStyleCnt="2">
        <dgm:presLayoutVars>
          <dgm:chPref val="3"/>
        </dgm:presLayoutVars>
      </dgm:prSet>
      <dgm:spPr/>
    </dgm:pt>
    <dgm:pt modelId="{26805711-9545-4411-A48E-BDEC0D37D5F8}" type="pres">
      <dgm:prSet presAssocID="{B48C075C-8A91-4D6D-AEF6-175B26C8791D}" presName="hierChild4" presStyleCnt="0"/>
      <dgm:spPr/>
    </dgm:pt>
    <dgm:pt modelId="{3DDE0E2E-0AA3-4302-8EE8-667FC38E83D1}" type="pres">
      <dgm:prSet presAssocID="{E1F17D35-09E5-4F10-947F-AF7EB2E190C0}" presName="Name17" presStyleLbl="parChTrans1D3" presStyleIdx="1" presStyleCnt="2"/>
      <dgm:spPr/>
    </dgm:pt>
    <dgm:pt modelId="{F821F94E-E5F5-494B-A8C1-827DAE12A70C}" type="pres">
      <dgm:prSet presAssocID="{9C609D88-E7E6-471E-BD83-50030ECB626B}" presName="hierRoot3" presStyleCnt="0"/>
      <dgm:spPr/>
    </dgm:pt>
    <dgm:pt modelId="{5EB8148D-41DE-497E-AF8D-B0D324A8A2E5}" type="pres">
      <dgm:prSet presAssocID="{9C609D88-E7E6-471E-BD83-50030ECB626B}" presName="composite3" presStyleCnt="0"/>
      <dgm:spPr/>
    </dgm:pt>
    <dgm:pt modelId="{D6FFF936-1A93-4326-934B-95898B5D4738}" type="pres">
      <dgm:prSet presAssocID="{9C609D88-E7E6-471E-BD83-50030ECB626B}" presName="background3" presStyleLbl="node3" presStyleIdx="1" presStyleCnt="2"/>
      <dgm:spPr/>
    </dgm:pt>
    <dgm:pt modelId="{F46EBAEA-8951-4D3A-B39C-E0B3D8B47EEC}" type="pres">
      <dgm:prSet presAssocID="{9C609D88-E7E6-471E-BD83-50030ECB626B}" presName="text3" presStyleLbl="fgAcc3" presStyleIdx="1" presStyleCnt="2">
        <dgm:presLayoutVars>
          <dgm:chPref val="3"/>
        </dgm:presLayoutVars>
      </dgm:prSet>
      <dgm:spPr/>
    </dgm:pt>
    <dgm:pt modelId="{C91CA0F3-3A5E-4483-A8BF-242D1F20C752}" type="pres">
      <dgm:prSet presAssocID="{9C609D88-E7E6-471E-BD83-50030ECB626B}" presName="hierChild4" presStyleCnt="0"/>
      <dgm:spPr/>
    </dgm:pt>
    <dgm:pt modelId="{C1651BDA-2E8B-47BA-A53F-64B4BB68D0FB}" type="pres">
      <dgm:prSet presAssocID="{778E3DA9-78FA-4B06-BEB6-CFDCD320E1CF}" presName="Name10" presStyleLbl="parChTrans1D2" presStyleIdx="1" presStyleCnt="4"/>
      <dgm:spPr/>
    </dgm:pt>
    <dgm:pt modelId="{7C7AD34E-6166-43B1-839A-73BD826E5C28}" type="pres">
      <dgm:prSet presAssocID="{BF3513C0-7070-4F8E-85B6-B73994534A2B}" presName="hierRoot2" presStyleCnt="0"/>
      <dgm:spPr/>
    </dgm:pt>
    <dgm:pt modelId="{78E8D59F-A7EE-4CCB-8AD5-BE9AAD9975D5}" type="pres">
      <dgm:prSet presAssocID="{BF3513C0-7070-4F8E-85B6-B73994534A2B}" presName="composite2" presStyleCnt="0"/>
      <dgm:spPr/>
    </dgm:pt>
    <dgm:pt modelId="{B22A2B74-6252-477C-8DCD-7C1DEA0BF136}" type="pres">
      <dgm:prSet presAssocID="{BF3513C0-7070-4F8E-85B6-B73994534A2B}" presName="background2" presStyleLbl="node2" presStyleIdx="1" presStyleCnt="4"/>
      <dgm:spPr/>
    </dgm:pt>
    <dgm:pt modelId="{9F96D553-BAF4-453F-9F4E-BBDC5099E3D1}" type="pres">
      <dgm:prSet presAssocID="{BF3513C0-7070-4F8E-85B6-B73994534A2B}" presName="text2" presStyleLbl="fgAcc2" presStyleIdx="1" presStyleCnt="4">
        <dgm:presLayoutVars>
          <dgm:chPref val="3"/>
        </dgm:presLayoutVars>
      </dgm:prSet>
      <dgm:spPr/>
    </dgm:pt>
    <dgm:pt modelId="{8479E13C-736D-44B1-9D25-700D77D2A1C8}" type="pres">
      <dgm:prSet presAssocID="{BF3513C0-7070-4F8E-85B6-B73994534A2B}" presName="hierChild3" presStyleCnt="0"/>
      <dgm:spPr/>
    </dgm:pt>
    <dgm:pt modelId="{C0DC670D-804D-44A4-AD3D-1F6EA21C702E}" type="pres">
      <dgm:prSet presAssocID="{0B68EBEA-DD92-4640-84FD-E9CFF6F70277}" presName="Name10" presStyleLbl="parChTrans1D2" presStyleIdx="2" presStyleCnt="4"/>
      <dgm:spPr/>
    </dgm:pt>
    <dgm:pt modelId="{E0187200-2E11-44F0-8F5F-41FC91A07524}" type="pres">
      <dgm:prSet presAssocID="{0E997500-6302-40BF-946C-0D9ABEA18AB0}" presName="hierRoot2" presStyleCnt="0"/>
      <dgm:spPr/>
    </dgm:pt>
    <dgm:pt modelId="{A30DD44E-D237-41EF-86B8-47781A21D75A}" type="pres">
      <dgm:prSet presAssocID="{0E997500-6302-40BF-946C-0D9ABEA18AB0}" presName="composite2" presStyleCnt="0"/>
      <dgm:spPr/>
    </dgm:pt>
    <dgm:pt modelId="{4C8C1437-7BEA-4CBD-B430-9B35CB38CA92}" type="pres">
      <dgm:prSet presAssocID="{0E997500-6302-40BF-946C-0D9ABEA18AB0}" presName="background2" presStyleLbl="node2" presStyleIdx="2" presStyleCnt="4"/>
      <dgm:spPr/>
    </dgm:pt>
    <dgm:pt modelId="{6493276B-F920-49F6-A1EC-3F2A6B7A583F}" type="pres">
      <dgm:prSet presAssocID="{0E997500-6302-40BF-946C-0D9ABEA18AB0}" presName="text2" presStyleLbl="fgAcc2" presStyleIdx="2" presStyleCnt="4">
        <dgm:presLayoutVars>
          <dgm:chPref val="3"/>
        </dgm:presLayoutVars>
      </dgm:prSet>
      <dgm:spPr/>
    </dgm:pt>
    <dgm:pt modelId="{FB44B8C1-0423-459E-A1E8-3CC2402CE568}" type="pres">
      <dgm:prSet presAssocID="{0E997500-6302-40BF-946C-0D9ABEA18AB0}" presName="hierChild3" presStyleCnt="0"/>
      <dgm:spPr/>
    </dgm:pt>
    <dgm:pt modelId="{BE4B62B4-EF8E-4840-9040-1F39BDCE9DDE}" type="pres">
      <dgm:prSet presAssocID="{5EEC2422-3396-43B5-AD32-6ABE0A139A39}" presName="Name10" presStyleLbl="parChTrans1D2" presStyleIdx="3" presStyleCnt="4"/>
      <dgm:spPr/>
    </dgm:pt>
    <dgm:pt modelId="{BA50C397-0AFB-4B34-BFBD-1AC2232FDB41}" type="pres">
      <dgm:prSet presAssocID="{7FC9E375-9D2D-400C-AB4A-2112928DF60C}" presName="hierRoot2" presStyleCnt="0"/>
      <dgm:spPr/>
    </dgm:pt>
    <dgm:pt modelId="{A6719B67-0E2A-4D6C-9E6A-10CDC133EAE1}" type="pres">
      <dgm:prSet presAssocID="{7FC9E375-9D2D-400C-AB4A-2112928DF60C}" presName="composite2" presStyleCnt="0"/>
      <dgm:spPr/>
    </dgm:pt>
    <dgm:pt modelId="{8C9BE20F-A437-4145-A7B2-7197FD9A6CD0}" type="pres">
      <dgm:prSet presAssocID="{7FC9E375-9D2D-400C-AB4A-2112928DF60C}" presName="background2" presStyleLbl="node2" presStyleIdx="3" presStyleCnt="4"/>
      <dgm:spPr/>
    </dgm:pt>
    <dgm:pt modelId="{552A0443-C554-45B2-808C-02AC45484766}" type="pres">
      <dgm:prSet presAssocID="{7FC9E375-9D2D-400C-AB4A-2112928DF60C}" presName="text2" presStyleLbl="fgAcc2" presStyleIdx="3" presStyleCnt="4">
        <dgm:presLayoutVars>
          <dgm:chPref val="3"/>
        </dgm:presLayoutVars>
      </dgm:prSet>
      <dgm:spPr/>
    </dgm:pt>
    <dgm:pt modelId="{B93AB6DA-2E02-4638-9928-737EE6189E79}" type="pres">
      <dgm:prSet presAssocID="{7FC9E375-9D2D-400C-AB4A-2112928DF60C}" presName="hierChild3" presStyleCnt="0"/>
      <dgm:spPr/>
    </dgm:pt>
  </dgm:ptLst>
  <dgm:cxnLst>
    <dgm:cxn modelId="{C02ADB02-F3EC-4605-B21C-B009965CE32F}" type="presOf" srcId="{E1F17D35-09E5-4F10-947F-AF7EB2E190C0}" destId="{3DDE0E2E-0AA3-4302-8EE8-667FC38E83D1}" srcOrd="0" destOrd="0" presId="urn:microsoft.com/office/officeart/2005/8/layout/hierarchy1"/>
    <dgm:cxn modelId="{57814F0E-B39F-4B29-AF07-5F56FA925C8D}" type="presOf" srcId="{59312732-E745-4EE3-A930-9ACD864ECC05}" destId="{DB709E22-2A15-4FDA-9991-F68AF3EB49E6}" srcOrd="0" destOrd="0" presId="urn:microsoft.com/office/officeart/2005/8/layout/hierarchy1"/>
    <dgm:cxn modelId="{16E54714-9343-463D-98A2-A5CD310C8CC1}" srcId="{B47BA18C-ADF6-4077-9B1D-E782284FA9A9}" destId="{59312732-E745-4EE3-A930-9ACD864ECC05}" srcOrd="0" destOrd="0" parTransId="{7268175A-01D5-41EC-957C-4B17C21C9162}" sibTransId="{E5071CE1-0BC0-46C3-A991-D1FEAE168416}"/>
    <dgm:cxn modelId="{5C627E14-C0E1-45EF-A078-2EF3385FA2AA}" type="presOf" srcId="{9C609D88-E7E6-471E-BD83-50030ECB626B}" destId="{F46EBAEA-8951-4D3A-B39C-E0B3D8B47EEC}" srcOrd="0" destOrd="0" presId="urn:microsoft.com/office/officeart/2005/8/layout/hierarchy1"/>
    <dgm:cxn modelId="{14858E1C-E8EE-443E-B9DA-A1AC3B281A18}" srcId="{B47BA18C-ADF6-4077-9B1D-E782284FA9A9}" destId="{7FC9E375-9D2D-400C-AB4A-2112928DF60C}" srcOrd="3" destOrd="0" parTransId="{5EEC2422-3396-43B5-AD32-6ABE0A139A39}" sibTransId="{0C89E8BC-F6FB-4953-B5D9-48DE55E5F1B9}"/>
    <dgm:cxn modelId="{BEA8E925-0493-4F2B-AAA4-C0ECD650FE0A}" type="presOf" srcId="{9D5F7225-F990-4202-93A2-D9E962776496}" destId="{5BC7D8ED-929A-45E8-8198-887029125C51}" srcOrd="0" destOrd="0" presId="urn:microsoft.com/office/officeart/2005/8/layout/hierarchy1"/>
    <dgm:cxn modelId="{0CD5EB42-1C94-4B7C-8F55-902D5E3DA2F1}" srcId="{59312732-E745-4EE3-A930-9ACD864ECC05}" destId="{9C609D88-E7E6-471E-BD83-50030ECB626B}" srcOrd="1" destOrd="0" parTransId="{E1F17D35-09E5-4F10-947F-AF7EB2E190C0}" sibTransId="{CC52828C-DD94-4DFB-8AB8-D6C2D963F267}"/>
    <dgm:cxn modelId="{1CF85676-F68B-46D8-9378-EBB96A699894}" type="presOf" srcId="{0A1FB703-BF66-4F8F-A547-A43086C2EBA8}" destId="{165A0CF2-E3E1-4A31-AE1C-C56DB89F7C5E}" srcOrd="0" destOrd="0" presId="urn:microsoft.com/office/officeart/2005/8/layout/hierarchy1"/>
    <dgm:cxn modelId="{A3CE9358-B9CF-460D-942F-7A0C32A50647}" srcId="{0A1FB703-BF66-4F8F-A547-A43086C2EBA8}" destId="{B47BA18C-ADF6-4077-9B1D-E782284FA9A9}" srcOrd="0" destOrd="0" parTransId="{1EC77318-D2DE-43DA-8B96-C41088CD04C6}" sibTransId="{DA5AA682-295C-4BFA-B352-5BFAB59E09EA}"/>
    <dgm:cxn modelId="{64128C8C-DEA4-4CBF-9196-766A9C8916AC}" type="presOf" srcId="{BF3513C0-7070-4F8E-85B6-B73994534A2B}" destId="{9F96D553-BAF4-453F-9F4E-BBDC5099E3D1}" srcOrd="0" destOrd="0" presId="urn:microsoft.com/office/officeart/2005/8/layout/hierarchy1"/>
    <dgm:cxn modelId="{90FE3797-D014-4F7E-8A75-22A5432A7591}" type="presOf" srcId="{778E3DA9-78FA-4B06-BEB6-CFDCD320E1CF}" destId="{C1651BDA-2E8B-47BA-A53F-64B4BB68D0FB}" srcOrd="0" destOrd="0" presId="urn:microsoft.com/office/officeart/2005/8/layout/hierarchy1"/>
    <dgm:cxn modelId="{D712CB98-E161-4661-AA82-315209C8EDA3}" srcId="{B47BA18C-ADF6-4077-9B1D-E782284FA9A9}" destId="{BF3513C0-7070-4F8E-85B6-B73994534A2B}" srcOrd="1" destOrd="0" parTransId="{778E3DA9-78FA-4B06-BEB6-CFDCD320E1CF}" sibTransId="{E21379D2-8E1B-4EDE-9EB4-990AD80309CD}"/>
    <dgm:cxn modelId="{BCC2ED99-11E3-470D-A7C8-1F8ED9753A3D}" srcId="{B47BA18C-ADF6-4077-9B1D-E782284FA9A9}" destId="{0E997500-6302-40BF-946C-0D9ABEA18AB0}" srcOrd="2" destOrd="0" parTransId="{0B68EBEA-DD92-4640-84FD-E9CFF6F70277}" sibTransId="{7E70F589-1A6F-46D2-8E87-E7D4DA1FBAFA}"/>
    <dgm:cxn modelId="{A3AFF8B0-B401-4773-8D15-7E782B7CD969}" type="presOf" srcId="{B48C075C-8A91-4D6D-AEF6-175B26C8791D}" destId="{53E0DA45-1350-4139-AA19-BCE43979ACB4}" srcOrd="0" destOrd="0" presId="urn:microsoft.com/office/officeart/2005/8/layout/hierarchy1"/>
    <dgm:cxn modelId="{61A628BE-0EF2-44D5-8869-1FB58B958767}" type="presOf" srcId="{5EEC2422-3396-43B5-AD32-6ABE0A139A39}" destId="{BE4B62B4-EF8E-4840-9040-1F39BDCE9DDE}" srcOrd="0" destOrd="0" presId="urn:microsoft.com/office/officeart/2005/8/layout/hierarchy1"/>
    <dgm:cxn modelId="{23D778C0-77B5-4234-822A-B11CC3409998}" type="presOf" srcId="{7268175A-01D5-41EC-957C-4B17C21C9162}" destId="{A0D62E22-22C0-46C7-AA48-F9A8FA36D064}" srcOrd="0" destOrd="0" presId="urn:microsoft.com/office/officeart/2005/8/layout/hierarchy1"/>
    <dgm:cxn modelId="{730BF9C0-B391-47B4-A4C4-C5CCA04C7224}" type="presOf" srcId="{0B68EBEA-DD92-4640-84FD-E9CFF6F70277}" destId="{C0DC670D-804D-44A4-AD3D-1F6EA21C702E}" srcOrd="0" destOrd="0" presId="urn:microsoft.com/office/officeart/2005/8/layout/hierarchy1"/>
    <dgm:cxn modelId="{794DDDD0-6CA0-4CCB-AF0E-D0048C92E5E8}" srcId="{59312732-E745-4EE3-A930-9ACD864ECC05}" destId="{B48C075C-8A91-4D6D-AEF6-175B26C8791D}" srcOrd="0" destOrd="0" parTransId="{9D5F7225-F990-4202-93A2-D9E962776496}" sibTransId="{851D7D13-4A40-409C-9080-46DB62B0BED7}"/>
    <dgm:cxn modelId="{57F560D1-8C27-4DC1-B6EC-E4C81DCA7190}" type="presOf" srcId="{0E997500-6302-40BF-946C-0D9ABEA18AB0}" destId="{6493276B-F920-49F6-A1EC-3F2A6B7A583F}" srcOrd="0" destOrd="0" presId="urn:microsoft.com/office/officeart/2005/8/layout/hierarchy1"/>
    <dgm:cxn modelId="{167819EA-168C-4188-A798-EA1D5BF047FF}" type="presOf" srcId="{B47BA18C-ADF6-4077-9B1D-E782284FA9A9}" destId="{1382E1AC-75F3-4534-B211-32297E110F12}" srcOrd="0" destOrd="0" presId="urn:microsoft.com/office/officeart/2005/8/layout/hierarchy1"/>
    <dgm:cxn modelId="{B21A77F7-0793-4017-B1F6-301C370C8DED}" type="presOf" srcId="{7FC9E375-9D2D-400C-AB4A-2112928DF60C}" destId="{552A0443-C554-45B2-808C-02AC45484766}" srcOrd="0" destOrd="0" presId="urn:microsoft.com/office/officeart/2005/8/layout/hierarchy1"/>
    <dgm:cxn modelId="{D014405B-F2EC-4BD7-8F64-D9B4A880B94A}" type="presParOf" srcId="{165A0CF2-E3E1-4A31-AE1C-C56DB89F7C5E}" destId="{01B98C5A-BA3F-4E62-B458-AEC188990889}" srcOrd="0" destOrd="0" presId="urn:microsoft.com/office/officeart/2005/8/layout/hierarchy1"/>
    <dgm:cxn modelId="{DB8E9BBA-171D-4412-B132-391F27A5230B}" type="presParOf" srcId="{01B98C5A-BA3F-4E62-B458-AEC188990889}" destId="{19F906C5-F870-4E34-B00A-D8DD5BD14ABD}" srcOrd="0" destOrd="0" presId="urn:microsoft.com/office/officeart/2005/8/layout/hierarchy1"/>
    <dgm:cxn modelId="{FBF546FB-4642-4323-BE2B-4255802A2C17}" type="presParOf" srcId="{19F906C5-F870-4E34-B00A-D8DD5BD14ABD}" destId="{EA302C63-4E6D-4E98-82D4-8FD40DB98806}" srcOrd="0" destOrd="0" presId="urn:microsoft.com/office/officeart/2005/8/layout/hierarchy1"/>
    <dgm:cxn modelId="{1E45DE41-45FD-40C4-94FC-F37A3C44B431}" type="presParOf" srcId="{19F906C5-F870-4E34-B00A-D8DD5BD14ABD}" destId="{1382E1AC-75F3-4534-B211-32297E110F12}" srcOrd="1" destOrd="0" presId="urn:microsoft.com/office/officeart/2005/8/layout/hierarchy1"/>
    <dgm:cxn modelId="{727B4F94-6668-4BEF-97AB-9444463C9DCE}" type="presParOf" srcId="{01B98C5A-BA3F-4E62-B458-AEC188990889}" destId="{6AB6F00B-8C1A-475B-B81D-D4D5C283C8A5}" srcOrd="1" destOrd="0" presId="urn:microsoft.com/office/officeart/2005/8/layout/hierarchy1"/>
    <dgm:cxn modelId="{AA5BE06C-6620-41F8-9AD5-D3293BFA4F3C}" type="presParOf" srcId="{6AB6F00B-8C1A-475B-B81D-D4D5C283C8A5}" destId="{A0D62E22-22C0-46C7-AA48-F9A8FA36D064}" srcOrd="0" destOrd="0" presId="urn:microsoft.com/office/officeart/2005/8/layout/hierarchy1"/>
    <dgm:cxn modelId="{FE7B05EC-E81D-487A-8BF3-8E2E46BE631D}" type="presParOf" srcId="{6AB6F00B-8C1A-475B-B81D-D4D5C283C8A5}" destId="{8711C63F-B658-4BD3-AC0E-FA62EC29C6AF}" srcOrd="1" destOrd="0" presId="urn:microsoft.com/office/officeart/2005/8/layout/hierarchy1"/>
    <dgm:cxn modelId="{9E5A5044-838A-4A09-AF28-6271929956D5}" type="presParOf" srcId="{8711C63F-B658-4BD3-AC0E-FA62EC29C6AF}" destId="{F0964331-E78A-467B-BCC3-1075C8181BFA}" srcOrd="0" destOrd="0" presId="urn:microsoft.com/office/officeart/2005/8/layout/hierarchy1"/>
    <dgm:cxn modelId="{79EAC385-E44F-49F2-A80C-06075AF7D664}" type="presParOf" srcId="{F0964331-E78A-467B-BCC3-1075C8181BFA}" destId="{C9EFFF72-D239-47FA-B3C0-3D42C2282BC2}" srcOrd="0" destOrd="0" presId="urn:microsoft.com/office/officeart/2005/8/layout/hierarchy1"/>
    <dgm:cxn modelId="{7D32C46A-7E5A-45FF-9921-4E7F641B74FB}" type="presParOf" srcId="{F0964331-E78A-467B-BCC3-1075C8181BFA}" destId="{DB709E22-2A15-4FDA-9991-F68AF3EB49E6}" srcOrd="1" destOrd="0" presId="urn:microsoft.com/office/officeart/2005/8/layout/hierarchy1"/>
    <dgm:cxn modelId="{70D2C718-4334-407A-8A88-74028E39DE43}" type="presParOf" srcId="{8711C63F-B658-4BD3-AC0E-FA62EC29C6AF}" destId="{486BCE5D-7D89-4EA4-A16E-DD069ADEC80C}" srcOrd="1" destOrd="0" presId="urn:microsoft.com/office/officeart/2005/8/layout/hierarchy1"/>
    <dgm:cxn modelId="{59D7B89E-D1C9-4061-B0AC-E45E6EEF5D56}" type="presParOf" srcId="{486BCE5D-7D89-4EA4-A16E-DD069ADEC80C}" destId="{5BC7D8ED-929A-45E8-8198-887029125C51}" srcOrd="0" destOrd="0" presId="urn:microsoft.com/office/officeart/2005/8/layout/hierarchy1"/>
    <dgm:cxn modelId="{3CC00928-6EF6-4A8F-B144-350EF92AAF22}" type="presParOf" srcId="{486BCE5D-7D89-4EA4-A16E-DD069ADEC80C}" destId="{71A54D0F-002C-4579-8155-D7188FB07FEC}" srcOrd="1" destOrd="0" presId="urn:microsoft.com/office/officeart/2005/8/layout/hierarchy1"/>
    <dgm:cxn modelId="{07920624-622E-43E8-814A-82B3CE4DB195}" type="presParOf" srcId="{71A54D0F-002C-4579-8155-D7188FB07FEC}" destId="{F03EC07B-5B88-4A55-8E7C-679F0890CB04}" srcOrd="0" destOrd="0" presId="urn:microsoft.com/office/officeart/2005/8/layout/hierarchy1"/>
    <dgm:cxn modelId="{4D4F26CE-3DA7-4C81-B8E3-B2114BEDEDE4}" type="presParOf" srcId="{F03EC07B-5B88-4A55-8E7C-679F0890CB04}" destId="{BBD48B43-E610-42C5-AAF5-0D967F0F6229}" srcOrd="0" destOrd="0" presId="urn:microsoft.com/office/officeart/2005/8/layout/hierarchy1"/>
    <dgm:cxn modelId="{670957C2-E74B-4067-B1DA-CF54E4DFA374}" type="presParOf" srcId="{F03EC07B-5B88-4A55-8E7C-679F0890CB04}" destId="{53E0DA45-1350-4139-AA19-BCE43979ACB4}" srcOrd="1" destOrd="0" presId="urn:microsoft.com/office/officeart/2005/8/layout/hierarchy1"/>
    <dgm:cxn modelId="{C60750C0-742E-4DF2-BF8F-0FECC132A8B0}" type="presParOf" srcId="{71A54D0F-002C-4579-8155-D7188FB07FEC}" destId="{26805711-9545-4411-A48E-BDEC0D37D5F8}" srcOrd="1" destOrd="0" presId="urn:microsoft.com/office/officeart/2005/8/layout/hierarchy1"/>
    <dgm:cxn modelId="{C23DA7BD-6DAD-4B68-BD3E-B87C1420A355}" type="presParOf" srcId="{486BCE5D-7D89-4EA4-A16E-DD069ADEC80C}" destId="{3DDE0E2E-0AA3-4302-8EE8-667FC38E83D1}" srcOrd="2" destOrd="0" presId="urn:microsoft.com/office/officeart/2005/8/layout/hierarchy1"/>
    <dgm:cxn modelId="{CCE7BAEE-2438-404F-BD71-2B661D230F17}" type="presParOf" srcId="{486BCE5D-7D89-4EA4-A16E-DD069ADEC80C}" destId="{F821F94E-E5F5-494B-A8C1-827DAE12A70C}" srcOrd="3" destOrd="0" presId="urn:microsoft.com/office/officeart/2005/8/layout/hierarchy1"/>
    <dgm:cxn modelId="{4085F68F-CDC5-4A1F-AD52-09B160F6BD6B}" type="presParOf" srcId="{F821F94E-E5F5-494B-A8C1-827DAE12A70C}" destId="{5EB8148D-41DE-497E-AF8D-B0D324A8A2E5}" srcOrd="0" destOrd="0" presId="urn:microsoft.com/office/officeart/2005/8/layout/hierarchy1"/>
    <dgm:cxn modelId="{CAAD7C7B-0966-421B-906F-554FBE293A2F}" type="presParOf" srcId="{5EB8148D-41DE-497E-AF8D-B0D324A8A2E5}" destId="{D6FFF936-1A93-4326-934B-95898B5D4738}" srcOrd="0" destOrd="0" presId="urn:microsoft.com/office/officeart/2005/8/layout/hierarchy1"/>
    <dgm:cxn modelId="{66B7E496-D3AF-4379-B778-3B7817A916F8}" type="presParOf" srcId="{5EB8148D-41DE-497E-AF8D-B0D324A8A2E5}" destId="{F46EBAEA-8951-4D3A-B39C-E0B3D8B47EEC}" srcOrd="1" destOrd="0" presId="urn:microsoft.com/office/officeart/2005/8/layout/hierarchy1"/>
    <dgm:cxn modelId="{E3441A07-661E-4529-9CC0-A07F26B73292}" type="presParOf" srcId="{F821F94E-E5F5-494B-A8C1-827DAE12A70C}" destId="{C91CA0F3-3A5E-4483-A8BF-242D1F20C752}" srcOrd="1" destOrd="0" presId="urn:microsoft.com/office/officeart/2005/8/layout/hierarchy1"/>
    <dgm:cxn modelId="{86F5BF2B-102C-4F1D-B94A-BC907FA0E156}" type="presParOf" srcId="{6AB6F00B-8C1A-475B-B81D-D4D5C283C8A5}" destId="{C1651BDA-2E8B-47BA-A53F-64B4BB68D0FB}" srcOrd="2" destOrd="0" presId="urn:microsoft.com/office/officeart/2005/8/layout/hierarchy1"/>
    <dgm:cxn modelId="{D93BA86F-1920-4D45-910C-CE29AC9AF135}" type="presParOf" srcId="{6AB6F00B-8C1A-475B-B81D-D4D5C283C8A5}" destId="{7C7AD34E-6166-43B1-839A-73BD826E5C28}" srcOrd="3" destOrd="0" presId="urn:microsoft.com/office/officeart/2005/8/layout/hierarchy1"/>
    <dgm:cxn modelId="{13F1D682-6A47-497D-AE2C-F0D3112A0296}" type="presParOf" srcId="{7C7AD34E-6166-43B1-839A-73BD826E5C28}" destId="{78E8D59F-A7EE-4CCB-8AD5-BE9AAD9975D5}" srcOrd="0" destOrd="0" presId="urn:microsoft.com/office/officeart/2005/8/layout/hierarchy1"/>
    <dgm:cxn modelId="{066604FB-6071-4A9A-A3A9-4D437D8CAC70}" type="presParOf" srcId="{78E8D59F-A7EE-4CCB-8AD5-BE9AAD9975D5}" destId="{B22A2B74-6252-477C-8DCD-7C1DEA0BF136}" srcOrd="0" destOrd="0" presId="urn:microsoft.com/office/officeart/2005/8/layout/hierarchy1"/>
    <dgm:cxn modelId="{0FD3ED5B-0536-40EB-9CDA-50BD6F22831E}" type="presParOf" srcId="{78E8D59F-A7EE-4CCB-8AD5-BE9AAD9975D5}" destId="{9F96D553-BAF4-453F-9F4E-BBDC5099E3D1}" srcOrd="1" destOrd="0" presId="urn:microsoft.com/office/officeart/2005/8/layout/hierarchy1"/>
    <dgm:cxn modelId="{E2737CE7-DC08-4BAF-8742-3B8953C5A725}" type="presParOf" srcId="{7C7AD34E-6166-43B1-839A-73BD826E5C28}" destId="{8479E13C-736D-44B1-9D25-700D77D2A1C8}" srcOrd="1" destOrd="0" presId="urn:microsoft.com/office/officeart/2005/8/layout/hierarchy1"/>
    <dgm:cxn modelId="{3C31E424-03D7-4E31-8AE0-416929EBD83B}" type="presParOf" srcId="{6AB6F00B-8C1A-475B-B81D-D4D5C283C8A5}" destId="{C0DC670D-804D-44A4-AD3D-1F6EA21C702E}" srcOrd="4" destOrd="0" presId="urn:microsoft.com/office/officeart/2005/8/layout/hierarchy1"/>
    <dgm:cxn modelId="{CD539BDD-322E-4372-BF68-1EFAFB20B83F}" type="presParOf" srcId="{6AB6F00B-8C1A-475B-B81D-D4D5C283C8A5}" destId="{E0187200-2E11-44F0-8F5F-41FC91A07524}" srcOrd="5" destOrd="0" presId="urn:microsoft.com/office/officeart/2005/8/layout/hierarchy1"/>
    <dgm:cxn modelId="{C40561E0-69EA-4B67-B148-A108900B020B}" type="presParOf" srcId="{E0187200-2E11-44F0-8F5F-41FC91A07524}" destId="{A30DD44E-D237-41EF-86B8-47781A21D75A}" srcOrd="0" destOrd="0" presId="urn:microsoft.com/office/officeart/2005/8/layout/hierarchy1"/>
    <dgm:cxn modelId="{360EF6C1-9542-47E0-916B-DF2A14B8D247}" type="presParOf" srcId="{A30DD44E-D237-41EF-86B8-47781A21D75A}" destId="{4C8C1437-7BEA-4CBD-B430-9B35CB38CA92}" srcOrd="0" destOrd="0" presId="urn:microsoft.com/office/officeart/2005/8/layout/hierarchy1"/>
    <dgm:cxn modelId="{799A90E4-5C55-40B6-BA2D-48D4E3FC6748}" type="presParOf" srcId="{A30DD44E-D237-41EF-86B8-47781A21D75A}" destId="{6493276B-F920-49F6-A1EC-3F2A6B7A583F}" srcOrd="1" destOrd="0" presId="urn:microsoft.com/office/officeart/2005/8/layout/hierarchy1"/>
    <dgm:cxn modelId="{E501329D-F9C9-4DC7-BD60-7ABC9DEA33F9}" type="presParOf" srcId="{E0187200-2E11-44F0-8F5F-41FC91A07524}" destId="{FB44B8C1-0423-459E-A1E8-3CC2402CE568}" srcOrd="1" destOrd="0" presId="urn:microsoft.com/office/officeart/2005/8/layout/hierarchy1"/>
    <dgm:cxn modelId="{585E673E-324E-4854-B80B-552E2D61538E}" type="presParOf" srcId="{6AB6F00B-8C1A-475B-B81D-D4D5C283C8A5}" destId="{BE4B62B4-EF8E-4840-9040-1F39BDCE9DDE}" srcOrd="6" destOrd="0" presId="urn:microsoft.com/office/officeart/2005/8/layout/hierarchy1"/>
    <dgm:cxn modelId="{BA9C44C4-3950-4658-8158-0BAB71353D7E}" type="presParOf" srcId="{6AB6F00B-8C1A-475B-B81D-D4D5C283C8A5}" destId="{BA50C397-0AFB-4B34-BFBD-1AC2232FDB41}" srcOrd="7" destOrd="0" presId="urn:microsoft.com/office/officeart/2005/8/layout/hierarchy1"/>
    <dgm:cxn modelId="{1DBCE7D8-E4A0-4655-80ED-39A1C743FE32}" type="presParOf" srcId="{BA50C397-0AFB-4B34-BFBD-1AC2232FDB41}" destId="{A6719B67-0E2A-4D6C-9E6A-10CDC133EAE1}" srcOrd="0" destOrd="0" presId="urn:microsoft.com/office/officeart/2005/8/layout/hierarchy1"/>
    <dgm:cxn modelId="{7CF905E4-B433-488F-B29C-7817007CA6A6}" type="presParOf" srcId="{A6719B67-0E2A-4D6C-9E6A-10CDC133EAE1}" destId="{8C9BE20F-A437-4145-A7B2-7197FD9A6CD0}" srcOrd="0" destOrd="0" presId="urn:microsoft.com/office/officeart/2005/8/layout/hierarchy1"/>
    <dgm:cxn modelId="{8890AC2B-246D-4995-9A1A-C42C244D168C}" type="presParOf" srcId="{A6719B67-0E2A-4D6C-9E6A-10CDC133EAE1}" destId="{552A0443-C554-45B2-808C-02AC45484766}" srcOrd="1" destOrd="0" presId="urn:microsoft.com/office/officeart/2005/8/layout/hierarchy1"/>
    <dgm:cxn modelId="{AB1EFCC7-162F-4FC8-A5DF-CB7BD86DE725}" type="presParOf" srcId="{BA50C397-0AFB-4B34-BFBD-1AC2232FDB41}" destId="{B93AB6DA-2E02-4638-9928-737EE6189E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F6EB-2AD5-4B46-9820-8C35A9A912B3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C7F07BD-4069-46B8-8B6F-512638000F95}">
      <dgm:prSet phldrT="[Text]"/>
      <dgm:spPr/>
      <dgm:t>
        <a:bodyPr/>
        <a:lstStyle/>
        <a:p>
          <a:r>
            <a:rPr lang="en-IN" dirty="0"/>
            <a:t>Osteogenic</a:t>
          </a:r>
        </a:p>
      </dgm:t>
    </dgm:pt>
    <dgm:pt modelId="{262939CB-8F4A-4192-8CFA-4CAB804009D2}" type="parTrans" cxnId="{BBF4073A-2D56-48E0-83E2-D9826A91DBC5}">
      <dgm:prSet/>
      <dgm:spPr/>
      <dgm:t>
        <a:bodyPr/>
        <a:lstStyle/>
        <a:p>
          <a:endParaRPr lang="en-IN"/>
        </a:p>
      </dgm:t>
    </dgm:pt>
    <dgm:pt modelId="{2DFAF837-0740-48D0-8624-D0EF233D5E25}" type="sibTrans" cxnId="{BBF4073A-2D56-48E0-83E2-D9826A91DBC5}">
      <dgm:prSet/>
      <dgm:spPr/>
      <dgm:t>
        <a:bodyPr/>
        <a:lstStyle/>
        <a:p>
          <a:endParaRPr lang="en-IN"/>
        </a:p>
      </dgm:t>
    </dgm:pt>
    <dgm:pt modelId="{FF6CAD96-F1B1-40BA-B411-5D27F02E26F7}">
      <dgm:prSet phldrT="[Text]"/>
      <dgm:spPr/>
      <dgm:t>
        <a:bodyPr/>
        <a:lstStyle/>
        <a:p>
          <a:r>
            <a:rPr lang="en-IN" dirty="0" err="1"/>
            <a:t>Osteopromotive</a:t>
          </a:r>
          <a:endParaRPr lang="en-IN" dirty="0"/>
        </a:p>
      </dgm:t>
    </dgm:pt>
    <dgm:pt modelId="{9C116476-431A-4388-9795-F25C8B9ACFBE}" type="parTrans" cxnId="{AFBF26E3-10BD-4FCA-96D3-60DE2CA07EAE}">
      <dgm:prSet/>
      <dgm:spPr/>
      <dgm:t>
        <a:bodyPr/>
        <a:lstStyle/>
        <a:p>
          <a:endParaRPr lang="en-IN"/>
        </a:p>
      </dgm:t>
    </dgm:pt>
    <dgm:pt modelId="{67EA6EA8-B530-4A0A-BBB3-6A1BDFE529EB}" type="sibTrans" cxnId="{AFBF26E3-10BD-4FCA-96D3-60DE2CA07EAE}">
      <dgm:prSet/>
      <dgm:spPr/>
      <dgm:t>
        <a:bodyPr/>
        <a:lstStyle/>
        <a:p>
          <a:endParaRPr lang="en-IN"/>
        </a:p>
      </dgm:t>
    </dgm:pt>
    <dgm:pt modelId="{29305D10-08A0-4024-93C8-8390A5C9C118}">
      <dgm:prSet phldrT="[Text]"/>
      <dgm:spPr/>
      <dgm:t>
        <a:bodyPr/>
        <a:lstStyle/>
        <a:p>
          <a:r>
            <a:rPr lang="en-IN" dirty="0" err="1"/>
            <a:t>Osteoneutral</a:t>
          </a:r>
          <a:endParaRPr lang="en-IN" dirty="0"/>
        </a:p>
      </dgm:t>
    </dgm:pt>
    <dgm:pt modelId="{CF655FB9-6E23-48D0-83DD-612472840FFF}" type="parTrans" cxnId="{9CA334B3-D05E-40CB-A459-00DF4303936B}">
      <dgm:prSet/>
      <dgm:spPr/>
      <dgm:t>
        <a:bodyPr/>
        <a:lstStyle/>
        <a:p>
          <a:endParaRPr lang="en-IN"/>
        </a:p>
      </dgm:t>
    </dgm:pt>
    <dgm:pt modelId="{B5A765CA-0653-4D7C-8EE8-C6193B04DF9C}" type="sibTrans" cxnId="{9CA334B3-D05E-40CB-A459-00DF4303936B}">
      <dgm:prSet/>
      <dgm:spPr/>
      <dgm:t>
        <a:bodyPr/>
        <a:lstStyle/>
        <a:p>
          <a:endParaRPr lang="en-IN"/>
        </a:p>
      </dgm:t>
    </dgm:pt>
    <dgm:pt modelId="{299F2110-AE63-4F3A-80EA-F8D192AD1147}">
      <dgm:prSet phldrT="[Text]"/>
      <dgm:spPr/>
      <dgm:t>
        <a:bodyPr/>
        <a:lstStyle/>
        <a:p>
          <a:r>
            <a:rPr lang="en-IN" dirty="0" err="1"/>
            <a:t>Osteoinductive</a:t>
          </a:r>
          <a:endParaRPr lang="en-IN" dirty="0"/>
        </a:p>
      </dgm:t>
    </dgm:pt>
    <dgm:pt modelId="{A0C57F80-D043-4B1D-9DE6-210625A3E4EE}" type="parTrans" cxnId="{6587DB80-A52A-4DC0-98F7-08EBD8580A04}">
      <dgm:prSet/>
      <dgm:spPr/>
      <dgm:t>
        <a:bodyPr/>
        <a:lstStyle/>
        <a:p>
          <a:endParaRPr lang="en-IN"/>
        </a:p>
      </dgm:t>
    </dgm:pt>
    <dgm:pt modelId="{997F60BF-3438-43EB-B22B-412922BF4AAD}" type="sibTrans" cxnId="{6587DB80-A52A-4DC0-98F7-08EBD8580A04}">
      <dgm:prSet/>
      <dgm:spPr/>
      <dgm:t>
        <a:bodyPr/>
        <a:lstStyle/>
        <a:p>
          <a:endParaRPr lang="en-IN"/>
        </a:p>
      </dgm:t>
    </dgm:pt>
    <dgm:pt modelId="{C0F89AD7-027B-433C-A1DF-DEB8B71B7C7A}">
      <dgm:prSet phldrT="[Text]"/>
      <dgm:spPr/>
      <dgm:t>
        <a:bodyPr/>
        <a:lstStyle/>
        <a:p>
          <a:r>
            <a:rPr lang="en-IN" dirty="0"/>
            <a:t>Osteoconductive</a:t>
          </a:r>
        </a:p>
      </dgm:t>
    </dgm:pt>
    <dgm:pt modelId="{121FCE6D-0754-4D63-99AF-B3C9DD8398A3}" type="parTrans" cxnId="{281375FA-9644-4D4A-A123-B20A47C70BB7}">
      <dgm:prSet/>
      <dgm:spPr/>
      <dgm:t>
        <a:bodyPr/>
        <a:lstStyle/>
        <a:p>
          <a:endParaRPr lang="en-IN"/>
        </a:p>
      </dgm:t>
    </dgm:pt>
    <dgm:pt modelId="{AB0F9622-EB36-403C-A21A-BED4C6012EFC}" type="sibTrans" cxnId="{281375FA-9644-4D4A-A123-B20A47C70BB7}">
      <dgm:prSet/>
      <dgm:spPr/>
      <dgm:t>
        <a:bodyPr/>
        <a:lstStyle/>
        <a:p>
          <a:endParaRPr lang="en-IN"/>
        </a:p>
      </dgm:t>
    </dgm:pt>
    <dgm:pt modelId="{77487E2D-F200-4BCE-BAF7-EF5FE060F807}" type="pres">
      <dgm:prSet presAssocID="{0050F6EB-2AD5-4B46-9820-8C35A9A912B3}" presName="diagram" presStyleCnt="0">
        <dgm:presLayoutVars>
          <dgm:dir/>
          <dgm:resizeHandles val="exact"/>
        </dgm:presLayoutVars>
      </dgm:prSet>
      <dgm:spPr/>
    </dgm:pt>
    <dgm:pt modelId="{E3E03864-693C-4362-98F9-D497E66556F0}" type="pres">
      <dgm:prSet presAssocID="{6C7F07BD-4069-46B8-8B6F-512638000F95}" presName="node" presStyleLbl="node1" presStyleIdx="0" presStyleCnt="5">
        <dgm:presLayoutVars>
          <dgm:bulletEnabled val="1"/>
        </dgm:presLayoutVars>
      </dgm:prSet>
      <dgm:spPr/>
    </dgm:pt>
    <dgm:pt modelId="{724E080F-FD94-447C-A2F5-0F85C091749B}" type="pres">
      <dgm:prSet presAssocID="{2DFAF837-0740-48D0-8624-D0EF233D5E25}" presName="sibTrans" presStyleCnt="0"/>
      <dgm:spPr/>
    </dgm:pt>
    <dgm:pt modelId="{2E034259-855C-4758-9FCE-EF347AE2C766}" type="pres">
      <dgm:prSet presAssocID="{299F2110-AE63-4F3A-80EA-F8D192AD1147}" presName="node" presStyleLbl="node1" presStyleIdx="1" presStyleCnt="5">
        <dgm:presLayoutVars>
          <dgm:bulletEnabled val="1"/>
        </dgm:presLayoutVars>
      </dgm:prSet>
      <dgm:spPr/>
    </dgm:pt>
    <dgm:pt modelId="{66066C43-3FC8-4485-B783-F11EB90199B7}" type="pres">
      <dgm:prSet presAssocID="{997F60BF-3438-43EB-B22B-412922BF4AAD}" presName="sibTrans" presStyleCnt="0"/>
      <dgm:spPr/>
    </dgm:pt>
    <dgm:pt modelId="{00FD8EA7-214D-4437-ABA4-98B4332FA241}" type="pres">
      <dgm:prSet presAssocID="{C0F89AD7-027B-433C-A1DF-DEB8B71B7C7A}" presName="node" presStyleLbl="node1" presStyleIdx="2" presStyleCnt="5">
        <dgm:presLayoutVars>
          <dgm:bulletEnabled val="1"/>
        </dgm:presLayoutVars>
      </dgm:prSet>
      <dgm:spPr/>
    </dgm:pt>
    <dgm:pt modelId="{D619323B-74E2-4311-A9B1-6A2347952193}" type="pres">
      <dgm:prSet presAssocID="{AB0F9622-EB36-403C-A21A-BED4C6012EFC}" presName="sibTrans" presStyleCnt="0"/>
      <dgm:spPr/>
    </dgm:pt>
    <dgm:pt modelId="{AABF5DD4-980D-4773-92F8-6CE5410BAED4}" type="pres">
      <dgm:prSet presAssocID="{FF6CAD96-F1B1-40BA-B411-5D27F02E26F7}" presName="node" presStyleLbl="node1" presStyleIdx="3" presStyleCnt="5">
        <dgm:presLayoutVars>
          <dgm:bulletEnabled val="1"/>
        </dgm:presLayoutVars>
      </dgm:prSet>
      <dgm:spPr/>
    </dgm:pt>
    <dgm:pt modelId="{79D6C8DD-BF72-40FC-BBEB-77243A46B130}" type="pres">
      <dgm:prSet presAssocID="{67EA6EA8-B530-4A0A-BBB3-6A1BDFE529EB}" presName="sibTrans" presStyleCnt="0"/>
      <dgm:spPr/>
    </dgm:pt>
    <dgm:pt modelId="{2DCDD295-EB08-4ECE-A694-3887381B9836}" type="pres">
      <dgm:prSet presAssocID="{29305D10-08A0-4024-93C8-8390A5C9C118}" presName="node" presStyleLbl="node1" presStyleIdx="4" presStyleCnt="5">
        <dgm:presLayoutVars>
          <dgm:bulletEnabled val="1"/>
        </dgm:presLayoutVars>
      </dgm:prSet>
      <dgm:spPr/>
    </dgm:pt>
  </dgm:ptLst>
  <dgm:cxnLst>
    <dgm:cxn modelId="{01BA840D-C70E-48F6-B5D5-C57768AF3116}" type="presOf" srcId="{0050F6EB-2AD5-4B46-9820-8C35A9A912B3}" destId="{77487E2D-F200-4BCE-BAF7-EF5FE060F807}" srcOrd="0" destOrd="0" presId="urn:microsoft.com/office/officeart/2005/8/layout/default"/>
    <dgm:cxn modelId="{BBF4073A-2D56-48E0-83E2-D9826A91DBC5}" srcId="{0050F6EB-2AD5-4B46-9820-8C35A9A912B3}" destId="{6C7F07BD-4069-46B8-8B6F-512638000F95}" srcOrd="0" destOrd="0" parTransId="{262939CB-8F4A-4192-8CFA-4CAB804009D2}" sibTransId="{2DFAF837-0740-48D0-8624-D0EF233D5E25}"/>
    <dgm:cxn modelId="{70626C6B-8E6D-4081-8672-D6381724E6DD}" type="presOf" srcId="{6C7F07BD-4069-46B8-8B6F-512638000F95}" destId="{E3E03864-693C-4362-98F9-D497E66556F0}" srcOrd="0" destOrd="0" presId="urn:microsoft.com/office/officeart/2005/8/layout/default"/>
    <dgm:cxn modelId="{6587DB80-A52A-4DC0-98F7-08EBD8580A04}" srcId="{0050F6EB-2AD5-4B46-9820-8C35A9A912B3}" destId="{299F2110-AE63-4F3A-80EA-F8D192AD1147}" srcOrd="1" destOrd="0" parTransId="{A0C57F80-D043-4B1D-9DE6-210625A3E4EE}" sibTransId="{997F60BF-3438-43EB-B22B-412922BF4AAD}"/>
    <dgm:cxn modelId="{526CF3A5-C536-4963-83D8-CD91D67431D6}" type="presOf" srcId="{C0F89AD7-027B-433C-A1DF-DEB8B71B7C7A}" destId="{00FD8EA7-214D-4437-ABA4-98B4332FA241}" srcOrd="0" destOrd="0" presId="urn:microsoft.com/office/officeart/2005/8/layout/default"/>
    <dgm:cxn modelId="{EBA04DAA-D7E8-4677-A90F-A4EB8F7A30B2}" type="presOf" srcId="{299F2110-AE63-4F3A-80EA-F8D192AD1147}" destId="{2E034259-855C-4758-9FCE-EF347AE2C766}" srcOrd="0" destOrd="0" presId="urn:microsoft.com/office/officeart/2005/8/layout/default"/>
    <dgm:cxn modelId="{9CA334B3-D05E-40CB-A459-00DF4303936B}" srcId="{0050F6EB-2AD5-4B46-9820-8C35A9A912B3}" destId="{29305D10-08A0-4024-93C8-8390A5C9C118}" srcOrd="4" destOrd="0" parTransId="{CF655FB9-6E23-48D0-83DD-612472840FFF}" sibTransId="{B5A765CA-0653-4D7C-8EE8-C6193B04DF9C}"/>
    <dgm:cxn modelId="{7ED281C6-BE8F-4C44-BDA3-5C4E61FF5E39}" type="presOf" srcId="{FF6CAD96-F1B1-40BA-B411-5D27F02E26F7}" destId="{AABF5DD4-980D-4773-92F8-6CE5410BAED4}" srcOrd="0" destOrd="0" presId="urn:microsoft.com/office/officeart/2005/8/layout/default"/>
    <dgm:cxn modelId="{AFBF26E3-10BD-4FCA-96D3-60DE2CA07EAE}" srcId="{0050F6EB-2AD5-4B46-9820-8C35A9A912B3}" destId="{FF6CAD96-F1B1-40BA-B411-5D27F02E26F7}" srcOrd="3" destOrd="0" parTransId="{9C116476-431A-4388-9795-F25C8B9ACFBE}" sibTransId="{67EA6EA8-B530-4A0A-BBB3-6A1BDFE529EB}"/>
    <dgm:cxn modelId="{39922FE3-32A2-424A-877F-5D3EE79D88AB}" type="presOf" srcId="{29305D10-08A0-4024-93C8-8390A5C9C118}" destId="{2DCDD295-EB08-4ECE-A694-3887381B9836}" srcOrd="0" destOrd="0" presId="urn:microsoft.com/office/officeart/2005/8/layout/default"/>
    <dgm:cxn modelId="{281375FA-9644-4D4A-A123-B20A47C70BB7}" srcId="{0050F6EB-2AD5-4B46-9820-8C35A9A912B3}" destId="{C0F89AD7-027B-433C-A1DF-DEB8B71B7C7A}" srcOrd="2" destOrd="0" parTransId="{121FCE6D-0754-4D63-99AF-B3C9DD8398A3}" sibTransId="{AB0F9622-EB36-403C-A21A-BED4C6012EFC}"/>
    <dgm:cxn modelId="{627C66AC-64F5-43A5-AAF8-88CC0EBE193E}" type="presParOf" srcId="{77487E2D-F200-4BCE-BAF7-EF5FE060F807}" destId="{E3E03864-693C-4362-98F9-D497E66556F0}" srcOrd="0" destOrd="0" presId="urn:microsoft.com/office/officeart/2005/8/layout/default"/>
    <dgm:cxn modelId="{0FB1EADC-D6AA-4562-A5B8-448A9FF3DC12}" type="presParOf" srcId="{77487E2D-F200-4BCE-BAF7-EF5FE060F807}" destId="{724E080F-FD94-447C-A2F5-0F85C091749B}" srcOrd="1" destOrd="0" presId="urn:microsoft.com/office/officeart/2005/8/layout/default"/>
    <dgm:cxn modelId="{FA66E467-0052-4104-A271-619720CEE368}" type="presParOf" srcId="{77487E2D-F200-4BCE-BAF7-EF5FE060F807}" destId="{2E034259-855C-4758-9FCE-EF347AE2C766}" srcOrd="2" destOrd="0" presId="urn:microsoft.com/office/officeart/2005/8/layout/default"/>
    <dgm:cxn modelId="{22ACF9D6-DFE2-44FD-8D45-CE851B9CE6EC}" type="presParOf" srcId="{77487E2D-F200-4BCE-BAF7-EF5FE060F807}" destId="{66066C43-3FC8-4485-B783-F11EB90199B7}" srcOrd="3" destOrd="0" presId="urn:microsoft.com/office/officeart/2005/8/layout/default"/>
    <dgm:cxn modelId="{A006BE09-4014-4979-850B-6F488E2D07C8}" type="presParOf" srcId="{77487E2D-F200-4BCE-BAF7-EF5FE060F807}" destId="{00FD8EA7-214D-4437-ABA4-98B4332FA241}" srcOrd="4" destOrd="0" presId="urn:microsoft.com/office/officeart/2005/8/layout/default"/>
    <dgm:cxn modelId="{06527A3D-BE94-4218-A35D-A6EA8D0F4424}" type="presParOf" srcId="{77487E2D-F200-4BCE-BAF7-EF5FE060F807}" destId="{D619323B-74E2-4311-A9B1-6A2347952193}" srcOrd="5" destOrd="0" presId="urn:microsoft.com/office/officeart/2005/8/layout/default"/>
    <dgm:cxn modelId="{EBA5BD60-30D0-42BF-928F-DCDD4E4EC12A}" type="presParOf" srcId="{77487E2D-F200-4BCE-BAF7-EF5FE060F807}" destId="{AABF5DD4-980D-4773-92F8-6CE5410BAED4}" srcOrd="6" destOrd="0" presId="urn:microsoft.com/office/officeart/2005/8/layout/default"/>
    <dgm:cxn modelId="{A0EDA5EB-74D3-4225-8CC7-DE79864C8751}" type="presParOf" srcId="{77487E2D-F200-4BCE-BAF7-EF5FE060F807}" destId="{79D6C8DD-BF72-40FC-BBEB-77243A46B130}" srcOrd="7" destOrd="0" presId="urn:microsoft.com/office/officeart/2005/8/layout/default"/>
    <dgm:cxn modelId="{2BF59AD2-AAD8-4CC6-BC99-66B40D3CDB63}" type="presParOf" srcId="{77487E2D-F200-4BCE-BAF7-EF5FE060F807}" destId="{2DCDD295-EB08-4ECE-A694-3887381B98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A8BF65-8020-4549-B340-84B6606A8B6C}" type="doc">
      <dgm:prSet loTypeId="urn:microsoft.com/office/officeart/2009/3/layout/PieProces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BF3EA05C-B2F6-4915-8A3F-75719B88B831}">
      <dgm:prSet phldrT="[Text]" custT="1"/>
      <dgm:spPr/>
      <dgm:t>
        <a:bodyPr/>
        <a:lstStyle/>
        <a:p>
          <a:r>
            <a:rPr lang="en-IN" sz="4000" dirty="0">
              <a:solidFill>
                <a:srgbClr val="FFC726"/>
              </a:solidFill>
              <a:latin typeface="Cambria" panose="02040503050406030204" pitchFamily="18" charset="0"/>
              <a:ea typeface="Cambria" panose="02040503050406030204" pitchFamily="18" charset="0"/>
            </a:rPr>
            <a:t>INTRA ORAL</a:t>
          </a:r>
        </a:p>
      </dgm:t>
    </dgm:pt>
    <dgm:pt modelId="{015617C6-0E5E-4EB1-84EA-E5938F068827}" type="parTrans" cxnId="{48F9FEE1-30DB-453B-8DD1-28CBCBA04B19}">
      <dgm:prSet/>
      <dgm:spPr/>
      <dgm:t>
        <a:bodyPr/>
        <a:lstStyle/>
        <a:p>
          <a:endParaRPr lang="en-IN"/>
        </a:p>
      </dgm:t>
    </dgm:pt>
    <dgm:pt modelId="{0E74474A-C723-4945-9BDC-3812992D42BA}" type="sibTrans" cxnId="{48F9FEE1-30DB-453B-8DD1-28CBCBA04B19}">
      <dgm:prSet/>
      <dgm:spPr/>
      <dgm:t>
        <a:bodyPr/>
        <a:lstStyle/>
        <a:p>
          <a:endParaRPr lang="en-IN"/>
        </a:p>
      </dgm:t>
    </dgm:pt>
    <dgm:pt modelId="{04673946-7E18-49FD-B7FC-42929B8008A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1. Symphysis</a:t>
          </a:r>
        </a:p>
      </dgm:t>
    </dgm:pt>
    <dgm:pt modelId="{901A7BD4-53B6-43B9-B0C2-F4FE52F3112C}" type="parTrans" cxnId="{741A6F43-38E9-4645-A3F5-1D81A64A8FAF}">
      <dgm:prSet/>
      <dgm:spPr/>
      <dgm:t>
        <a:bodyPr/>
        <a:lstStyle/>
        <a:p>
          <a:endParaRPr lang="en-IN"/>
        </a:p>
      </dgm:t>
    </dgm:pt>
    <dgm:pt modelId="{1D886E6C-BA68-43AE-80F5-3158AAB39203}" type="sibTrans" cxnId="{741A6F43-38E9-4645-A3F5-1D81A64A8FAF}">
      <dgm:prSet/>
      <dgm:spPr/>
      <dgm:t>
        <a:bodyPr/>
        <a:lstStyle/>
        <a:p>
          <a:endParaRPr lang="en-IN"/>
        </a:p>
      </dgm:t>
    </dgm:pt>
    <dgm:pt modelId="{37CB56D5-6F30-43C9-987B-CF617AAE5059}">
      <dgm:prSet phldrT="[Text]" custT="1"/>
      <dgm:spPr/>
      <dgm:t>
        <a:bodyPr/>
        <a:lstStyle/>
        <a:p>
          <a:r>
            <a:rPr lang="en-IN" sz="4000" dirty="0">
              <a:solidFill>
                <a:srgbClr val="69A3DB"/>
              </a:solidFill>
              <a:latin typeface="Cambria" panose="02040503050406030204" pitchFamily="18" charset="0"/>
              <a:ea typeface="Cambria" panose="02040503050406030204" pitchFamily="18" charset="0"/>
            </a:rPr>
            <a:t>EXTRA ORAL</a:t>
          </a:r>
        </a:p>
      </dgm:t>
    </dgm:pt>
    <dgm:pt modelId="{ED490893-0247-4B4D-B6E7-EF3D5AE0BFDD}" type="parTrans" cxnId="{8E065802-F636-4C5B-AE88-DCB154B23B4F}">
      <dgm:prSet/>
      <dgm:spPr/>
      <dgm:t>
        <a:bodyPr/>
        <a:lstStyle/>
        <a:p>
          <a:endParaRPr lang="en-IN"/>
        </a:p>
      </dgm:t>
    </dgm:pt>
    <dgm:pt modelId="{12AF7692-D94A-455F-8D51-29F02E5F3EC6}" type="sibTrans" cxnId="{8E065802-F636-4C5B-AE88-DCB154B23B4F}">
      <dgm:prSet/>
      <dgm:spPr/>
      <dgm:t>
        <a:bodyPr/>
        <a:lstStyle/>
        <a:p>
          <a:endParaRPr lang="en-IN"/>
        </a:p>
      </dgm:t>
    </dgm:pt>
    <dgm:pt modelId="{438E4E41-07B2-4F09-A5F3-F41BED0EE4E0}">
      <dgm:prSet phldrT="[Text]" custT="1"/>
      <dgm:spPr/>
      <dgm:t>
        <a:bodyPr/>
        <a:lstStyle/>
        <a:p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1. Iliac crest</a:t>
          </a:r>
        </a:p>
      </dgm:t>
    </dgm:pt>
    <dgm:pt modelId="{2A261893-D36D-4135-88BE-525B12FDCDB4}" type="parTrans" cxnId="{9E870442-6C98-4266-AA04-C03A8C947E8F}">
      <dgm:prSet/>
      <dgm:spPr/>
      <dgm:t>
        <a:bodyPr/>
        <a:lstStyle/>
        <a:p>
          <a:endParaRPr lang="en-IN"/>
        </a:p>
      </dgm:t>
    </dgm:pt>
    <dgm:pt modelId="{58D024C5-7621-4CC6-99C8-E1194BBE91A0}" type="sibTrans" cxnId="{9E870442-6C98-4266-AA04-C03A8C947E8F}">
      <dgm:prSet/>
      <dgm:spPr/>
      <dgm:t>
        <a:bodyPr/>
        <a:lstStyle/>
        <a:p>
          <a:endParaRPr lang="en-IN"/>
        </a:p>
      </dgm:t>
    </dgm:pt>
    <dgm:pt modelId="{1A67B11D-E7CB-4B76-8F9F-6E1DDE35549C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2. Body of Mandible</a:t>
          </a:r>
        </a:p>
      </dgm:t>
    </dgm:pt>
    <dgm:pt modelId="{725D7868-DE67-4B17-8334-7C0A024487E9}" type="parTrans" cxnId="{ECAE8C7F-5639-46B8-8951-03D73210A810}">
      <dgm:prSet/>
      <dgm:spPr/>
      <dgm:t>
        <a:bodyPr/>
        <a:lstStyle/>
        <a:p>
          <a:endParaRPr lang="en-IN"/>
        </a:p>
      </dgm:t>
    </dgm:pt>
    <dgm:pt modelId="{1BDE5C94-22D2-4B07-B24A-C7A815E15C45}" type="sibTrans" cxnId="{ECAE8C7F-5639-46B8-8951-03D73210A810}">
      <dgm:prSet/>
      <dgm:spPr/>
      <dgm:t>
        <a:bodyPr/>
        <a:lstStyle/>
        <a:p>
          <a:endParaRPr lang="en-IN"/>
        </a:p>
      </dgm:t>
    </dgm:pt>
    <dgm:pt modelId="{4CEEFBC7-A620-4CC9-91C1-F3D04F701227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3. Ramus of Mandible</a:t>
          </a:r>
        </a:p>
      </dgm:t>
    </dgm:pt>
    <dgm:pt modelId="{129B29B0-6CE2-42C7-AE3C-6F27F9430394}" type="parTrans" cxnId="{FED1CA19-09F1-4523-B05A-A69F0D6CA8FB}">
      <dgm:prSet/>
      <dgm:spPr/>
      <dgm:t>
        <a:bodyPr/>
        <a:lstStyle/>
        <a:p>
          <a:endParaRPr lang="en-IN"/>
        </a:p>
      </dgm:t>
    </dgm:pt>
    <dgm:pt modelId="{2457A78A-5CFD-43D2-A7E3-0E60F3E842B9}" type="sibTrans" cxnId="{FED1CA19-09F1-4523-B05A-A69F0D6CA8FB}">
      <dgm:prSet/>
      <dgm:spPr/>
      <dgm:t>
        <a:bodyPr/>
        <a:lstStyle/>
        <a:p>
          <a:endParaRPr lang="en-IN"/>
        </a:p>
      </dgm:t>
    </dgm:pt>
    <dgm:pt modelId="{40AF4B89-CC95-4C35-BA03-918D106E4684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4. Body of mandible</a:t>
          </a:r>
        </a:p>
      </dgm:t>
    </dgm:pt>
    <dgm:pt modelId="{07667273-069F-4E76-8800-C6F1C1D6B7C6}" type="parTrans" cxnId="{2F8A0BAE-3BFB-4740-9373-DB4B14C29F4E}">
      <dgm:prSet/>
      <dgm:spPr/>
      <dgm:t>
        <a:bodyPr/>
        <a:lstStyle/>
        <a:p>
          <a:endParaRPr lang="en-IN"/>
        </a:p>
      </dgm:t>
    </dgm:pt>
    <dgm:pt modelId="{2DF695C2-5E5E-490D-886F-6A738F1ABBBC}" type="sibTrans" cxnId="{2F8A0BAE-3BFB-4740-9373-DB4B14C29F4E}">
      <dgm:prSet/>
      <dgm:spPr/>
      <dgm:t>
        <a:bodyPr/>
        <a:lstStyle/>
        <a:p>
          <a:endParaRPr lang="en-IN"/>
        </a:p>
      </dgm:t>
    </dgm:pt>
    <dgm:pt modelId="{B954E692-C522-472D-B659-683E3281AD5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5. Maxillary tuberosity</a:t>
          </a:r>
        </a:p>
      </dgm:t>
    </dgm:pt>
    <dgm:pt modelId="{71E74A02-7BB3-48D6-A299-6115B18BB527}" type="parTrans" cxnId="{5BFDF4B1-8F10-4E7D-9776-1CBA1ABA9EF5}">
      <dgm:prSet/>
      <dgm:spPr/>
      <dgm:t>
        <a:bodyPr/>
        <a:lstStyle/>
        <a:p>
          <a:endParaRPr lang="en-IN"/>
        </a:p>
      </dgm:t>
    </dgm:pt>
    <dgm:pt modelId="{3D3D9240-27AC-451F-9859-7A4AD5E360B2}" type="sibTrans" cxnId="{5BFDF4B1-8F10-4E7D-9776-1CBA1ABA9EF5}">
      <dgm:prSet/>
      <dgm:spPr/>
      <dgm:t>
        <a:bodyPr/>
        <a:lstStyle/>
        <a:p>
          <a:endParaRPr lang="en-IN"/>
        </a:p>
      </dgm:t>
    </dgm:pt>
    <dgm:pt modelId="{3F433C86-917E-46B6-A1E2-3F51BADACAF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6. Zygomatic Body</a:t>
          </a:r>
        </a:p>
      </dgm:t>
    </dgm:pt>
    <dgm:pt modelId="{877856B2-9DBB-4CF7-8F6A-2D7B27FD4A2E}" type="parTrans" cxnId="{24347D42-FE32-40F9-8B0E-3B2AF05AFFD5}">
      <dgm:prSet/>
      <dgm:spPr/>
      <dgm:t>
        <a:bodyPr/>
        <a:lstStyle/>
        <a:p>
          <a:endParaRPr lang="en-IN"/>
        </a:p>
      </dgm:t>
    </dgm:pt>
    <dgm:pt modelId="{A1C0B37C-E01C-4E6B-842B-73A185316EA9}" type="sibTrans" cxnId="{24347D42-FE32-40F9-8B0E-3B2AF05AFFD5}">
      <dgm:prSet/>
      <dgm:spPr/>
      <dgm:t>
        <a:bodyPr/>
        <a:lstStyle/>
        <a:p>
          <a:endParaRPr lang="en-IN"/>
        </a:p>
      </dgm:t>
    </dgm:pt>
    <dgm:pt modelId="{D6590A7B-9559-4ED4-B5F6-DB2435A9FA12}">
      <dgm:prSet phldrT="[Text]" custT="1"/>
      <dgm:spPr/>
      <dgm:t>
        <a:bodyPr/>
        <a:lstStyle/>
        <a:p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2. Fibula</a:t>
          </a:r>
        </a:p>
      </dgm:t>
    </dgm:pt>
    <dgm:pt modelId="{8608BC3B-8026-4CC4-8E35-AFDDC79D82E6}" type="parTrans" cxnId="{F721BF41-2FE9-4AB7-8FBB-105EADE22BB9}">
      <dgm:prSet/>
      <dgm:spPr/>
      <dgm:t>
        <a:bodyPr/>
        <a:lstStyle/>
        <a:p>
          <a:endParaRPr lang="en-IN"/>
        </a:p>
      </dgm:t>
    </dgm:pt>
    <dgm:pt modelId="{878D3763-8DEA-41AA-8972-3CB24BD64881}" type="sibTrans" cxnId="{F721BF41-2FE9-4AB7-8FBB-105EADE22BB9}">
      <dgm:prSet/>
      <dgm:spPr/>
      <dgm:t>
        <a:bodyPr/>
        <a:lstStyle/>
        <a:p>
          <a:endParaRPr lang="en-IN"/>
        </a:p>
      </dgm:t>
    </dgm:pt>
    <dgm:pt modelId="{2C74987C-BF2A-45D9-BA1B-8615534798AA}">
      <dgm:prSet phldrT="[Text]" custT="1"/>
      <dgm:spPr/>
      <dgm:t>
        <a:bodyPr/>
        <a:lstStyle/>
        <a:p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3. Calvarium</a:t>
          </a:r>
        </a:p>
      </dgm:t>
    </dgm:pt>
    <dgm:pt modelId="{89874D25-45CA-4BB8-979C-B3E2C7065DA4}" type="parTrans" cxnId="{36B8C69B-AA49-4904-854D-FD5182C66204}">
      <dgm:prSet/>
      <dgm:spPr/>
      <dgm:t>
        <a:bodyPr/>
        <a:lstStyle/>
        <a:p>
          <a:endParaRPr lang="en-IN"/>
        </a:p>
      </dgm:t>
    </dgm:pt>
    <dgm:pt modelId="{E8A3BEBF-76CB-4CF8-84D1-0E3FC8C828E7}" type="sibTrans" cxnId="{36B8C69B-AA49-4904-854D-FD5182C66204}">
      <dgm:prSet/>
      <dgm:spPr/>
      <dgm:t>
        <a:bodyPr/>
        <a:lstStyle/>
        <a:p>
          <a:endParaRPr lang="en-IN"/>
        </a:p>
      </dgm:t>
    </dgm:pt>
    <dgm:pt modelId="{7640F811-C737-4AD6-9D4A-29FA38764B19}">
      <dgm:prSet phldrT="[Text]" custT="1"/>
      <dgm:spPr/>
      <dgm:t>
        <a:bodyPr/>
        <a:lstStyle/>
        <a:p>
          <a:r>
            <a:rPr lang="en-IN" sz="20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4. Tibial condyle</a:t>
          </a:r>
        </a:p>
      </dgm:t>
    </dgm:pt>
    <dgm:pt modelId="{31E28FB8-9BF2-4C94-B154-627D203332A3}" type="parTrans" cxnId="{019D289D-C66D-4750-A794-F32C9F4F1C70}">
      <dgm:prSet/>
      <dgm:spPr/>
      <dgm:t>
        <a:bodyPr/>
        <a:lstStyle/>
        <a:p>
          <a:endParaRPr lang="en-IN"/>
        </a:p>
      </dgm:t>
    </dgm:pt>
    <dgm:pt modelId="{F54A0FB8-E1FB-4153-BE70-BBC13C688689}" type="sibTrans" cxnId="{019D289D-C66D-4750-A794-F32C9F4F1C70}">
      <dgm:prSet/>
      <dgm:spPr/>
      <dgm:t>
        <a:bodyPr/>
        <a:lstStyle/>
        <a:p>
          <a:endParaRPr lang="en-IN"/>
        </a:p>
      </dgm:t>
    </dgm:pt>
    <dgm:pt modelId="{D0CA1B83-7359-42C2-8E8D-E40465F8518A}" type="pres">
      <dgm:prSet presAssocID="{3DA8BF65-8020-4549-B340-84B6606A8B6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734317F7-D1A6-4DD4-97D1-247F450C5CE1}" type="pres">
      <dgm:prSet presAssocID="{BF3EA05C-B2F6-4915-8A3F-75719B88B831}" presName="ParentComposite" presStyleCnt="0"/>
      <dgm:spPr/>
    </dgm:pt>
    <dgm:pt modelId="{2D2C13E4-90E4-4CDF-95AC-B8F008DFDA7B}" type="pres">
      <dgm:prSet presAssocID="{BF3EA05C-B2F6-4915-8A3F-75719B88B831}" presName="Chord" presStyleLbl="bgShp" presStyleIdx="0" presStyleCnt="2"/>
      <dgm:spPr/>
    </dgm:pt>
    <dgm:pt modelId="{DFD5AA35-07D9-4F96-A1AC-CCDDA3CE85ED}" type="pres">
      <dgm:prSet presAssocID="{BF3EA05C-B2F6-4915-8A3F-75719B88B831}" presName="Pie" presStyleLbl="alignNode1" presStyleIdx="0" presStyleCnt="2"/>
      <dgm:spPr/>
    </dgm:pt>
    <dgm:pt modelId="{35D6F406-6524-4F92-BDDF-4DB74076B894}" type="pres">
      <dgm:prSet presAssocID="{BF3EA05C-B2F6-4915-8A3F-75719B88B831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AFA7F68-D1C4-448F-BF67-980BF32A17C0}" type="pres">
      <dgm:prSet presAssocID="{1D886E6C-BA68-43AE-80F5-3158AAB39203}" presName="negSibTrans" presStyleCnt="0"/>
      <dgm:spPr/>
    </dgm:pt>
    <dgm:pt modelId="{2DA2C8E4-7804-4FC1-84A5-6AC5009782CE}" type="pres">
      <dgm:prSet presAssocID="{BF3EA05C-B2F6-4915-8A3F-75719B88B831}" presName="composite" presStyleCnt="0"/>
      <dgm:spPr/>
    </dgm:pt>
    <dgm:pt modelId="{1B32D33E-745C-41F7-B841-38187022A0D4}" type="pres">
      <dgm:prSet presAssocID="{BF3EA05C-B2F6-4915-8A3F-75719B88B831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CD1B2E8-33FC-42E3-9788-437744AA8ED9}" type="pres">
      <dgm:prSet presAssocID="{0E74474A-C723-4945-9BDC-3812992D42BA}" presName="sibTrans" presStyleCnt="0"/>
      <dgm:spPr/>
    </dgm:pt>
    <dgm:pt modelId="{63E4CED0-AA3B-47E1-8A83-D596ED88AD7E}" type="pres">
      <dgm:prSet presAssocID="{37CB56D5-6F30-43C9-987B-CF617AAE5059}" presName="ParentComposite" presStyleCnt="0"/>
      <dgm:spPr/>
    </dgm:pt>
    <dgm:pt modelId="{67270602-A01F-4E75-ACA0-020E49A1B7F2}" type="pres">
      <dgm:prSet presAssocID="{37CB56D5-6F30-43C9-987B-CF617AAE5059}" presName="Chord" presStyleLbl="bgShp" presStyleIdx="1" presStyleCnt="2"/>
      <dgm:spPr/>
    </dgm:pt>
    <dgm:pt modelId="{9769F5A5-1AF8-4906-A3C7-6B39F6925AB3}" type="pres">
      <dgm:prSet presAssocID="{37CB56D5-6F30-43C9-987B-CF617AAE5059}" presName="Pie" presStyleLbl="alignNode1" presStyleIdx="1" presStyleCnt="2"/>
      <dgm:spPr/>
    </dgm:pt>
    <dgm:pt modelId="{DF99350D-DBB9-47FD-AF83-37E00BFE233B}" type="pres">
      <dgm:prSet presAssocID="{37CB56D5-6F30-43C9-987B-CF617AAE5059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36DBC2B0-533E-401A-A7A1-D55F3A7DD3A6}" type="pres">
      <dgm:prSet presAssocID="{58D024C5-7621-4CC6-99C8-E1194BBE91A0}" presName="negSibTrans" presStyleCnt="0"/>
      <dgm:spPr/>
    </dgm:pt>
    <dgm:pt modelId="{C5EA8316-C26B-4563-B0DC-847C08687D2C}" type="pres">
      <dgm:prSet presAssocID="{37CB56D5-6F30-43C9-987B-CF617AAE5059}" presName="composite" presStyleCnt="0"/>
      <dgm:spPr/>
    </dgm:pt>
    <dgm:pt modelId="{75DA26E6-6B17-40C6-B0C9-2A3B257B7D5B}" type="pres">
      <dgm:prSet presAssocID="{37CB56D5-6F30-43C9-987B-CF617AAE5059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E065802-F636-4C5B-AE88-DCB154B23B4F}" srcId="{3DA8BF65-8020-4549-B340-84B6606A8B6C}" destId="{37CB56D5-6F30-43C9-987B-CF617AAE5059}" srcOrd="1" destOrd="0" parTransId="{ED490893-0247-4B4D-B6E7-EF3D5AE0BFDD}" sibTransId="{12AF7692-D94A-455F-8D51-29F02E5F3EC6}"/>
    <dgm:cxn modelId="{FED1CA19-09F1-4523-B05A-A69F0D6CA8FB}" srcId="{BF3EA05C-B2F6-4915-8A3F-75719B88B831}" destId="{4CEEFBC7-A620-4CC9-91C1-F3D04F701227}" srcOrd="2" destOrd="0" parTransId="{129B29B0-6CE2-42C7-AE3C-6F27F9430394}" sibTransId="{2457A78A-5CFD-43D2-A7E3-0E60F3E842B9}"/>
    <dgm:cxn modelId="{00AFBF24-7CE9-4F0C-90DA-C4E5C64D28F9}" type="presOf" srcId="{4CEEFBC7-A620-4CC9-91C1-F3D04F701227}" destId="{1B32D33E-745C-41F7-B841-38187022A0D4}" srcOrd="0" destOrd="2" presId="urn:microsoft.com/office/officeart/2009/3/layout/PieProcess"/>
    <dgm:cxn modelId="{1BD60F32-CED7-4D80-B69B-21D57055448A}" type="presOf" srcId="{3F433C86-917E-46B6-A1E2-3F51BADACAF9}" destId="{1B32D33E-745C-41F7-B841-38187022A0D4}" srcOrd="0" destOrd="5" presId="urn:microsoft.com/office/officeart/2009/3/layout/PieProcess"/>
    <dgm:cxn modelId="{FB1D5938-A9BD-48C6-A303-3F0D8D7E8B2B}" type="presOf" srcId="{438E4E41-07B2-4F09-A5F3-F41BED0EE4E0}" destId="{75DA26E6-6B17-40C6-B0C9-2A3B257B7D5B}" srcOrd="0" destOrd="0" presId="urn:microsoft.com/office/officeart/2009/3/layout/PieProcess"/>
    <dgm:cxn modelId="{91C0F638-25A8-49EB-B52C-BD1C00DE61DE}" type="presOf" srcId="{7640F811-C737-4AD6-9D4A-29FA38764B19}" destId="{75DA26E6-6B17-40C6-B0C9-2A3B257B7D5B}" srcOrd="0" destOrd="3" presId="urn:microsoft.com/office/officeart/2009/3/layout/PieProcess"/>
    <dgm:cxn modelId="{97C5A93D-770C-4D07-9EAA-D501914526E2}" type="presOf" srcId="{3DA8BF65-8020-4549-B340-84B6606A8B6C}" destId="{D0CA1B83-7359-42C2-8E8D-E40465F8518A}" srcOrd="0" destOrd="0" presId="urn:microsoft.com/office/officeart/2009/3/layout/PieProcess"/>
    <dgm:cxn modelId="{F721BF41-2FE9-4AB7-8FBB-105EADE22BB9}" srcId="{37CB56D5-6F30-43C9-987B-CF617AAE5059}" destId="{D6590A7B-9559-4ED4-B5F6-DB2435A9FA12}" srcOrd="1" destOrd="0" parTransId="{8608BC3B-8026-4CC4-8E35-AFDDC79D82E6}" sibTransId="{878D3763-8DEA-41AA-8972-3CB24BD64881}"/>
    <dgm:cxn modelId="{9E870442-6C98-4266-AA04-C03A8C947E8F}" srcId="{37CB56D5-6F30-43C9-987B-CF617AAE5059}" destId="{438E4E41-07B2-4F09-A5F3-F41BED0EE4E0}" srcOrd="0" destOrd="0" parTransId="{2A261893-D36D-4135-88BE-525B12FDCDB4}" sibTransId="{58D024C5-7621-4CC6-99C8-E1194BBE91A0}"/>
    <dgm:cxn modelId="{24347D42-FE32-40F9-8B0E-3B2AF05AFFD5}" srcId="{BF3EA05C-B2F6-4915-8A3F-75719B88B831}" destId="{3F433C86-917E-46B6-A1E2-3F51BADACAF9}" srcOrd="5" destOrd="0" parTransId="{877856B2-9DBB-4CF7-8F6A-2D7B27FD4A2E}" sibTransId="{A1C0B37C-E01C-4E6B-842B-73A185316EA9}"/>
    <dgm:cxn modelId="{741A6F43-38E9-4645-A3F5-1D81A64A8FAF}" srcId="{BF3EA05C-B2F6-4915-8A3F-75719B88B831}" destId="{04673946-7E18-49FD-B7FC-42929B8008A9}" srcOrd="0" destOrd="0" parTransId="{901A7BD4-53B6-43B9-B0C2-F4FE52F3112C}" sibTransId="{1D886E6C-BA68-43AE-80F5-3158AAB39203}"/>
    <dgm:cxn modelId="{2CB4024C-6614-4F65-86B9-47FD1AA82E1C}" type="presOf" srcId="{2C74987C-BF2A-45D9-BA1B-8615534798AA}" destId="{75DA26E6-6B17-40C6-B0C9-2A3B257B7D5B}" srcOrd="0" destOrd="2" presId="urn:microsoft.com/office/officeart/2009/3/layout/PieProcess"/>
    <dgm:cxn modelId="{ECAE8C7F-5639-46B8-8951-03D73210A810}" srcId="{BF3EA05C-B2F6-4915-8A3F-75719B88B831}" destId="{1A67B11D-E7CB-4B76-8F9F-6E1DDE35549C}" srcOrd="1" destOrd="0" parTransId="{725D7868-DE67-4B17-8334-7C0A024487E9}" sibTransId="{1BDE5C94-22D2-4B07-B24A-C7A815E15C45}"/>
    <dgm:cxn modelId="{0F325091-1E91-4508-A7F2-C7391595DC3B}" type="presOf" srcId="{D6590A7B-9559-4ED4-B5F6-DB2435A9FA12}" destId="{75DA26E6-6B17-40C6-B0C9-2A3B257B7D5B}" srcOrd="0" destOrd="1" presId="urn:microsoft.com/office/officeart/2009/3/layout/PieProcess"/>
    <dgm:cxn modelId="{E31F6B94-AEA6-4DDE-A196-951E05833290}" type="presOf" srcId="{B954E692-C522-472D-B659-683E3281AD53}" destId="{1B32D33E-745C-41F7-B841-38187022A0D4}" srcOrd="0" destOrd="4" presId="urn:microsoft.com/office/officeart/2009/3/layout/PieProcess"/>
    <dgm:cxn modelId="{36B8C69B-AA49-4904-854D-FD5182C66204}" srcId="{37CB56D5-6F30-43C9-987B-CF617AAE5059}" destId="{2C74987C-BF2A-45D9-BA1B-8615534798AA}" srcOrd="2" destOrd="0" parTransId="{89874D25-45CA-4BB8-979C-B3E2C7065DA4}" sibTransId="{E8A3BEBF-76CB-4CF8-84D1-0E3FC8C828E7}"/>
    <dgm:cxn modelId="{019D289D-C66D-4750-A794-F32C9F4F1C70}" srcId="{37CB56D5-6F30-43C9-987B-CF617AAE5059}" destId="{7640F811-C737-4AD6-9D4A-29FA38764B19}" srcOrd="3" destOrd="0" parTransId="{31E28FB8-9BF2-4C94-B154-627D203332A3}" sibTransId="{F54A0FB8-E1FB-4153-BE70-BBC13C688689}"/>
    <dgm:cxn modelId="{2F8A0BAE-3BFB-4740-9373-DB4B14C29F4E}" srcId="{BF3EA05C-B2F6-4915-8A3F-75719B88B831}" destId="{40AF4B89-CC95-4C35-BA03-918D106E4684}" srcOrd="3" destOrd="0" parTransId="{07667273-069F-4E76-8800-C6F1C1D6B7C6}" sibTransId="{2DF695C2-5E5E-490D-886F-6A738F1ABBBC}"/>
    <dgm:cxn modelId="{5BFDF4B1-8F10-4E7D-9776-1CBA1ABA9EF5}" srcId="{BF3EA05C-B2F6-4915-8A3F-75719B88B831}" destId="{B954E692-C522-472D-B659-683E3281AD53}" srcOrd="4" destOrd="0" parTransId="{71E74A02-7BB3-48D6-A299-6115B18BB527}" sibTransId="{3D3D9240-27AC-451F-9859-7A4AD5E360B2}"/>
    <dgm:cxn modelId="{6F7C18B6-7C21-4B97-BF99-7934195F5508}" type="presOf" srcId="{37CB56D5-6F30-43C9-987B-CF617AAE5059}" destId="{DF99350D-DBB9-47FD-AF83-37E00BFE233B}" srcOrd="0" destOrd="0" presId="urn:microsoft.com/office/officeart/2009/3/layout/PieProcess"/>
    <dgm:cxn modelId="{26C54DD2-9FA8-47FC-972C-8CAD5A6FC7FC}" type="presOf" srcId="{40AF4B89-CC95-4C35-BA03-918D106E4684}" destId="{1B32D33E-745C-41F7-B841-38187022A0D4}" srcOrd="0" destOrd="3" presId="urn:microsoft.com/office/officeart/2009/3/layout/PieProcess"/>
    <dgm:cxn modelId="{D7FD74D5-03BE-4602-BC0A-6F556ECD16CC}" type="presOf" srcId="{04673946-7E18-49FD-B7FC-42929B8008A9}" destId="{1B32D33E-745C-41F7-B841-38187022A0D4}" srcOrd="0" destOrd="0" presId="urn:microsoft.com/office/officeart/2009/3/layout/PieProcess"/>
    <dgm:cxn modelId="{48F9FEE1-30DB-453B-8DD1-28CBCBA04B19}" srcId="{3DA8BF65-8020-4549-B340-84B6606A8B6C}" destId="{BF3EA05C-B2F6-4915-8A3F-75719B88B831}" srcOrd="0" destOrd="0" parTransId="{015617C6-0E5E-4EB1-84EA-E5938F068827}" sibTransId="{0E74474A-C723-4945-9BDC-3812992D42BA}"/>
    <dgm:cxn modelId="{83EB5EF1-8208-4A8B-BDFE-B6C94C92D429}" type="presOf" srcId="{1A67B11D-E7CB-4B76-8F9F-6E1DDE35549C}" destId="{1B32D33E-745C-41F7-B841-38187022A0D4}" srcOrd="0" destOrd="1" presId="urn:microsoft.com/office/officeart/2009/3/layout/PieProcess"/>
    <dgm:cxn modelId="{86E089F6-A0F0-488C-850F-79F787F3A5BC}" type="presOf" srcId="{BF3EA05C-B2F6-4915-8A3F-75719B88B831}" destId="{35D6F406-6524-4F92-BDDF-4DB74076B894}" srcOrd="0" destOrd="0" presId="urn:microsoft.com/office/officeart/2009/3/layout/PieProcess"/>
    <dgm:cxn modelId="{2E09E420-23A6-4333-BDF6-09A9A1E106C3}" type="presParOf" srcId="{D0CA1B83-7359-42C2-8E8D-E40465F8518A}" destId="{734317F7-D1A6-4DD4-97D1-247F450C5CE1}" srcOrd="0" destOrd="0" presId="urn:microsoft.com/office/officeart/2009/3/layout/PieProcess"/>
    <dgm:cxn modelId="{C88F1F37-5AAE-4C7E-8CA0-6D938B5309E9}" type="presParOf" srcId="{734317F7-D1A6-4DD4-97D1-247F450C5CE1}" destId="{2D2C13E4-90E4-4CDF-95AC-B8F008DFDA7B}" srcOrd="0" destOrd="0" presId="urn:microsoft.com/office/officeart/2009/3/layout/PieProcess"/>
    <dgm:cxn modelId="{3233FD7C-75C6-4473-B7DF-4FE290448DF5}" type="presParOf" srcId="{734317F7-D1A6-4DD4-97D1-247F450C5CE1}" destId="{DFD5AA35-07D9-4F96-A1AC-CCDDA3CE85ED}" srcOrd="1" destOrd="0" presId="urn:microsoft.com/office/officeart/2009/3/layout/PieProcess"/>
    <dgm:cxn modelId="{F727B62C-C22A-4C1A-B57A-61F444A5DF6F}" type="presParOf" srcId="{734317F7-D1A6-4DD4-97D1-247F450C5CE1}" destId="{35D6F406-6524-4F92-BDDF-4DB74076B894}" srcOrd="2" destOrd="0" presId="urn:microsoft.com/office/officeart/2009/3/layout/PieProcess"/>
    <dgm:cxn modelId="{20C1419F-C378-4676-81A9-07E64D310E79}" type="presParOf" srcId="{D0CA1B83-7359-42C2-8E8D-E40465F8518A}" destId="{8AFA7F68-D1C4-448F-BF67-980BF32A17C0}" srcOrd="1" destOrd="0" presId="urn:microsoft.com/office/officeart/2009/3/layout/PieProcess"/>
    <dgm:cxn modelId="{751C8FDF-FD19-4E2E-9839-7C8692AAA779}" type="presParOf" srcId="{D0CA1B83-7359-42C2-8E8D-E40465F8518A}" destId="{2DA2C8E4-7804-4FC1-84A5-6AC5009782CE}" srcOrd="2" destOrd="0" presId="urn:microsoft.com/office/officeart/2009/3/layout/PieProcess"/>
    <dgm:cxn modelId="{B29D93E3-4AAE-49B3-98CE-67AE481F64A2}" type="presParOf" srcId="{2DA2C8E4-7804-4FC1-84A5-6AC5009782CE}" destId="{1B32D33E-745C-41F7-B841-38187022A0D4}" srcOrd="0" destOrd="0" presId="urn:microsoft.com/office/officeart/2009/3/layout/PieProcess"/>
    <dgm:cxn modelId="{35281385-2B98-4D70-AFAD-3D872F5FA0A9}" type="presParOf" srcId="{D0CA1B83-7359-42C2-8E8D-E40465F8518A}" destId="{2CD1B2E8-33FC-42E3-9788-437744AA8ED9}" srcOrd="3" destOrd="0" presId="urn:microsoft.com/office/officeart/2009/3/layout/PieProcess"/>
    <dgm:cxn modelId="{BA869848-7FD0-4496-A7DE-FEFF558AB1F6}" type="presParOf" srcId="{D0CA1B83-7359-42C2-8E8D-E40465F8518A}" destId="{63E4CED0-AA3B-47E1-8A83-D596ED88AD7E}" srcOrd="4" destOrd="0" presId="urn:microsoft.com/office/officeart/2009/3/layout/PieProcess"/>
    <dgm:cxn modelId="{45AE1689-F729-49CA-BFE5-B9FC8543F45F}" type="presParOf" srcId="{63E4CED0-AA3B-47E1-8A83-D596ED88AD7E}" destId="{67270602-A01F-4E75-ACA0-020E49A1B7F2}" srcOrd="0" destOrd="0" presId="urn:microsoft.com/office/officeart/2009/3/layout/PieProcess"/>
    <dgm:cxn modelId="{1D79B3F9-B1AB-4638-A8CC-9F4ABE0E54F7}" type="presParOf" srcId="{63E4CED0-AA3B-47E1-8A83-D596ED88AD7E}" destId="{9769F5A5-1AF8-4906-A3C7-6B39F6925AB3}" srcOrd="1" destOrd="0" presId="urn:microsoft.com/office/officeart/2009/3/layout/PieProcess"/>
    <dgm:cxn modelId="{4182EB77-D5B3-496F-B30F-EAFF3F82BE07}" type="presParOf" srcId="{63E4CED0-AA3B-47E1-8A83-D596ED88AD7E}" destId="{DF99350D-DBB9-47FD-AF83-37E00BFE233B}" srcOrd="2" destOrd="0" presId="urn:microsoft.com/office/officeart/2009/3/layout/PieProcess"/>
    <dgm:cxn modelId="{09863002-7D5B-4744-8C36-BCAE45E87A76}" type="presParOf" srcId="{D0CA1B83-7359-42C2-8E8D-E40465F8518A}" destId="{36DBC2B0-533E-401A-A7A1-D55F3A7DD3A6}" srcOrd="5" destOrd="0" presId="urn:microsoft.com/office/officeart/2009/3/layout/PieProcess"/>
    <dgm:cxn modelId="{D2D74B37-8917-459B-A8F4-80E34DE0A7FA}" type="presParOf" srcId="{D0CA1B83-7359-42C2-8E8D-E40465F8518A}" destId="{C5EA8316-C26B-4563-B0DC-847C08687D2C}" srcOrd="6" destOrd="0" presId="urn:microsoft.com/office/officeart/2009/3/layout/PieProcess"/>
    <dgm:cxn modelId="{162A17DF-F3D2-4763-8EC8-2FEC3D9C8FC6}" type="presParOf" srcId="{C5EA8316-C26B-4563-B0DC-847C08687D2C}" destId="{75DA26E6-6B17-40C6-B0C9-2A3B257B7D5B}" srcOrd="0" destOrd="0" presId="urn:microsoft.com/office/officeart/2009/3/layout/PieProcess"/>
  </dgm:cxnLst>
  <dgm:bg/>
  <dgm:whole>
    <a:ln w="31750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AE06A3-35B7-4572-B24A-E9BAB47FE19D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C8DD54CA-E34D-4A9E-9F53-85AE61E413F4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Phase I formation</a:t>
          </a:r>
        </a:p>
      </dgm:t>
    </dgm:pt>
    <dgm:pt modelId="{8D2E19B0-5BB0-4EA3-8BE1-AD2BA77A2F20}" type="parTrans" cxnId="{70720856-12B6-437D-B101-47844A8B4AF8}">
      <dgm:prSet/>
      <dgm:spPr/>
      <dgm:t>
        <a:bodyPr/>
        <a:lstStyle/>
        <a:p>
          <a:endParaRPr lang="en-IN"/>
        </a:p>
      </dgm:t>
    </dgm:pt>
    <dgm:pt modelId="{8407509E-F9D8-4BF6-98A1-45C6978CB36A}" type="sibTrans" cxnId="{70720856-12B6-437D-B101-47844A8B4AF8}">
      <dgm:prSet/>
      <dgm:spPr/>
      <dgm:t>
        <a:bodyPr/>
        <a:lstStyle/>
        <a:p>
          <a:endParaRPr lang="en-IN"/>
        </a:p>
      </dgm:t>
    </dgm:pt>
    <dgm:pt modelId="{51EF77D6-7A8E-46CB-B594-598D48EE46C3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Hypoxia </a:t>
          </a:r>
        </a:p>
      </dgm:t>
    </dgm:pt>
    <dgm:pt modelId="{CD8C8E4E-7E0B-438A-B81A-3E07D0C0EC41}" type="parTrans" cxnId="{A7F211E9-350A-412E-BBD2-4BC5833032D6}">
      <dgm:prSet/>
      <dgm:spPr/>
      <dgm:t>
        <a:bodyPr/>
        <a:lstStyle/>
        <a:p>
          <a:endParaRPr lang="en-IN"/>
        </a:p>
      </dgm:t>
    </dgm:pt>
    <dgm:pt modelId="{4C5E18B4-A8BA-47F3-8AE4-5ACCA07BA473}" type="sibTrans" cxnId="{A7F211E9-350A-412E-BBD2-4BC5833032D6}">
      <dgm:prSet/>
      <dgm:spPr/>
      <dgm:t>
        <a:bodyPr/>
        <a:lstStyle/>
        <a:p>
          <a:endParaRPr lang="en-IN"/>
        </a:p>
      </dgm:t>
    </dgm:pt>
    <dgm:pt modelId="{2FAB1910-C8F3-42C5-BEC3-6F6DDC00D758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Acidic pH- 4</a:t>
          </a:r>
        </a:p>
      </dgm:t>
    </dgm:pt>
    <dgm:pt modelId="{DBF6585E-A50C-4852-86DF-C33AAE609C84}" type="parTrans" cxnId="{880F25D6-BEF4-478E-AFD2-26B8A9490470}">
      <dgm:prSet/>
      <dgm:spPr/>
      <dgm:t>
        <a:bodyPr/>
        <a:lstStyle/>
        <a:p>
          <a:endParaRPr lang="en-IN"/>
        </a:p>
      </dgm:t>
    </dgm:pt>
    <dgm:pt modelId="{35CD05FF-E500-45D9-A72C-78B7F7673BAE}" type="sibTrans" cxnId="{880F25D6-BEF4-478E-AFD2-26B8A9490470}">
      <dgm:prSet/>
      <dgm:spPr/>
      <dgm:t>
        <a:bodyPr/>
        <a:lstStyle/>
        <a:p>
          <a:endParaRPr lang="en-IN"/>
        </a:p>
      </dgm:t>
    </dgm:pt>
    <dgm:pt modelId="{1705957D-7EC6-45EA-89B3-57EDC1A021DC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Macrophages move in</a:t>
          </a:r>
        </a:p>
      </dgm:t>
    </dgm:pt>
    <dgm:pt modelId="{61E0F02D-C0BA-4528-A9D7-16220F045E5D}" type="parTrans" cxnId="{D08F234F-D8D5-4C61-8FAC-7C31659DB3F5}">
      <dgm:prSet/>
      <dgm:spPr/>
      <dgm:t>
        <a:bodyPr/>
        <a:lstStyle/>
        <a:p>
          <a:endParaRPr lang="en-IN"/>
        </a:p>
      </dgm:t>
    </dgm:pt>
    <dgm:pt modelId="{EB67978A-9157-486F-B2E2-C1147FD28AC5}" type="sibTrans" cxnId="{D08F234F-D8D5-4C61-8FAC-7C31659DB3F5}">
      <dgm:prSet/>
      <dgm:spPr/>
      <dgm:t>
        <a:bodyPr/>
        <a:lstStyle/>
        <a:p>
          <a:endParaRPr lang="en-IN"/>
        </a:p>
      </dgm:t>
    </dgm:pt>
    <dgm:pt modelId="{C4B67C46-F636-49FC-AA11-D7BA3F49FDD5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Platelets move in</a:t>
          </a:r>
        </a:p>
      </dgm:t>
    </dgm:pt>
    <dgm:pt modelId="{A85ED4E9-E141-4C49-A0FD-D634A7A31F34}" type="parTrans" cxnId="{C9A995ED-91CA-4D4A-ADA2-9C5B5F4826BF}">
      <dgm:prSet/>
      <dgm:spPr/>
      <dgm:t>
        <a:bodyPr/>
        <a:lstStyle/>
        <a:p>
          <a:endParaRPr lang="en-IN"/>
        </a:p>
      </dgm:t>
    </dgm:pt>
    <dgm:pt modelId="{753BB1FB-5781-4769-94D1-A387AB75DFFE}" type="sibTrans" cxnId="{C9A995ED-91CA-4D4A-ADA2-9C5B5F4826BF}">
      <dgm:prSet/>
      <dgm:spPr/>
      <dgm:t>
        <a:bodyPr/>
        <a:lstStyle/>
        <a:p>
          <a:endParaRPr lang="en-IN"/>
        </a:p>
      </dgm:t>
    </dgm:pt>
    <dgm:pt modelId="{E3F9AA69-D3AC-4CE3-BB72-FCA7B58AFED0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Phase II formation</a:t>
          </a:r>
        </a:p>
      </dgm:t>
    </dgm:pt>
    <dgm:pt modelId="{B859E9A0-BCDA-4D93-8CEB-A9EC3F59499D}" type="parTrans" cxnId="{29630D28-9425-4C8F-BB34-40D70BB75B8C}">
      <dgm:prSet/>
      <dgm:spPr/>
      <dgm:t>
        <a:bodyPr/>
        <a:lstStyle/>
        <a:p>
          <a:endParaRPr lang="en-IN"/>
        </a:p>
      </dgm:t>
    </dgm:pt>
    <dgm:pt modelId="{1B957130-C855-46BE-887A-CBBAA02AADCF}" type="sibTrans" cxnId="{29630D28-9425-4C8F-BB34-40D70BB75B8C}">
      <dgm:prSet/>
      <dgm:spPr/>
      <dgm:t>
        <a:bodyPr/>
        <a:lstStyle/>
        <a:p>
          <a:endParaRPr lang="en-IN"/>
        </a:p>
      </dgm:t>
    </dgm:pt>
    <dgm:pt modelId="{C8703AB0-680D-4BAE-9992-771EBAB05472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Plasmatic Diffusion</a:t>
          </a:r>
        </a:p>
      </dgm:t>
    </dgm:pt>
    <dgm:pt modelId="{C8990DCB-86DA-4295-AEB8-AB380293401E}" type="parTrans" cxnId="{9DA0BF1D-1E5D-4A5A-934C-B27FCF157C75}">
      <dgm:prSet/>
      <dgm:spPr/>
      <dgm:t>
        <a:bodyPr/>
        <a:lstStyle/>
        <a:p>
          <a:endParaRPr lang="en-IN"/>
        </a:p>
      </dgm:t>
    </dgm:pt>
    <dgm:pt modelId="{874E4B93-0771-4206-8EBE-35FA3EFF63B2}" type="sibTrans" cxnId="{9DA0BF1D-1E5D-4A5A-934C-B27FCF157C75}">
      <dgm:prSet/>
      <dgm:spPr/>
      <dgm:t>
        <a:bodyPr/>
        <a:lstStyle/>
        <a:p>
          <a:endParaRPr lang="en-IN"/>
        </a:p>
      </dgm:t>
    </dgm:pt>
    <dgm:pt modelId="{E4453AD0-F957-484E-8650-91FC496AF969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Osteoblasts and </a:t>
          </a:r>
          <a:r>
            <a:rPr lang="en-IN" b="1" dirty="0" err="1">
              <a:latin typeface="Gabriola" panose="04040605051002020D02" pitchFamily="82" charset="0"/>
            </a:rPr>
            <a:t>osteomacs</a:t>
          </a:r>
          <a:r>
            <a:rPr lang="en-IN" b="1" dirty="0">
              <a:latin typeface="Gabriola" panose="04040605051002020D02" pitchFamily="82" charset="0"/>
            </a:rPr>
            <a:t> work together</a:t>
          </a:r>
        </a:p>
      </dgm:t>
    </dgm:pt>
    <dgm:pt modelId="{52EDD92E-77BA-475C-8070-3C58CB1CCE45}" type="parTrans" cxnId="{D818118C-6F29-46C4-9303-11A01BA3819C}">
      <dgm:prSet/>
      <dgm:spPr/>
      <dgm:t>
        <a:bodyPr/>
        <a:lstStyle/>
        <a:p>
          <a:endParaRPr lang="en-IN"/>
        </a:p>
      </dgm:t>
    </dgm:pt>
    <dgm:pt modelId="{5FD30393-11E5-47DE-AE7C-E0C03B7CA5B5}" type="sibTrans" cxnId="{D818118C-6F29-46C4-9303-11A01BA3819C}">
      <dgm:prSet/>
      <dgm:spPr/>
      <dgm:t>
        <a:bodyPr/>
        <a:lstStyle/>
        <a:p>
          <a:endParaRPr lang="en-IN"/>
        </a:p>
      </dgm:t>
    </dgm:pt>
    <dgm:pt modelId="{01FF8B0A-3031-4841-B6E6-1BCD63195F23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Macrophages moves out</a:t>
          </a:r>
        </a:p>
      </dgm:t>
    </dgm:pt>
    <dgm:pt modelId="{58C0DA7F-E86B-4550-84ED-10654B11D38A}" type="parTrans" cxnId="{2D8A553B-2A0C-40C9-B06B-7C071FDC6C88}">
      <dgm:prSet/>
      <dgm:spPr/>
      <dgm:t>
        <a:bodyPr/>
        <a:lstStyle/>
        <a:p>
          <a:endParaRPr lang="en-IN"/>
        </a:p>
      </dgm:t>
    </dgm:pt>
    <dgm:pt modelId="{D5171E22-A7DC-48A9-878B-F35CD72BC18E}" type="sibTrans" cxnId="{2D8A553B-2A0C-40C9-B06B-7C071FDC6C88}">
      <dgm:prSet/>
      <dgm:spPr/>
      <dgm:t>
        <a:bodyPr/>
        <a:lstStyle/>
        <a:p>
          <a:endParaRPr lang="en-IN"/>
        </a:p>
      </dgm:t>
    </dgm:pt>
    <dgm:pt modelId="{F2E0C6C0-D4C5-4B74-9C53-6CC76A49F01D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Osteoblasts predominate</a:t>
          </a:r>
        </a:p>
      </dgm:t>
    </dgm:pt>
    <dgm:pt modelId="{8DD73604-F5E0-4C23-9494-AB3A9861541F}" type="parTrans" cxnId="{C74ABE51-2EBC-40EF-A73D-A67156DE3020}">
      <dgm:prSet/>
      <dgm:spPr/>
      <dgm:t>
        <a:bodyPr/>
        <a:lstStyle/>
        <a:p>
          <a:endParaRPr lang="en-IN"/>
        </a:p>
      </dgm:t>
    </dgm:pt>
    <dgm:pt modelId="{96ECF617-6A4F-4F0D-B167-1825BE7C7871}" type="sibTrans" cxnId="{C74ABE51-2EBC-40EF-A73D-A67156DE3020}">
      <dgm:prSet/>
      <dgm:spPr/>
      <dgm:t>
        <a:bodyPr/>
        <a:lstStyle/>
        <a:p>
          <a:endParaRPr lang="en-IN"/>
        </a:p>
      </dgm:t>
    </dgm:pt>
    <dgm:pt modelId="{B61780C4-16E0-49EE-9E35-933437AD215C}">
      <dgm:prSet phldrT="[Text]"/>
      <dgm:spPr/>
      <dgm:t>
        <a:bodyPr/>
        <a:lstStyle/>
        <a:p>
          <a:r>
            <a:rPr lang="en-IN" b="1" i="1" u="sng" dirty="0">
              <a:latin typeface="Gabriola" panose="04040605051002020D02" pitchFamily="82" charset="0"/>
            </a:rPr>
            <a:t>MATURE BONE</a:t>
          </a:r>
        </a:p>
      </dgm:t>
    </dgm:pt>
    <dgm:pt modelId="{B3CCF6CF-20F1-48AB-8942-22724673D141}" type="parTrans" cxnId="{1EE26A41-D37D-4D6B-9881-CD6491755D3E}">
      <dgm:prSet/>
      <dgm:spPr/>
      <dgm:t>
        <a:bodyPr/>
        <a:lstStyle/>
        <a:p>
          <a:endParaRPr lang="en-IN"/>
        </a:p>
      </dgm:t>
    </dgm:pt>
    <dgm:pt modelId="{82FF3685-A581-4F93-97B5-79B9496C6ABE}" type="sibTrans" cxnId="{1EE26A41-D37D-4D6B-9881-CD6491755D3E}">
      <dgm:prSet/>
      <dgm:spPr/>
      <dgm:t>
        <a:bodyPr/>
        <a:lstStyle/>
        <a:p>
          <a:endParaRPr lang="en-IN"/>
        </a:p>
      </dgm:t>
    </dgm:pt>
    <dgm:pt modelId="{442B4BDD-E8A4-44CC-9F07-9C791FF4C830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Creeping substitution</a:t>
          </a:r>
        </a:p>
      </dgm:t>
    </dgm:pt>
    <dgm:pt modelId="{A0EA1DC8-B16C-44F7-A9A1-26A5F5E05B69}" type="parTrans" cxnId="{A1937753-1152-4D28-8E5C-7B9C440AD87B}">
      <dgm:prSet/>
      <dgm:spPr/>
      <dgm:t>
        <a:bodyPr/>
        <a:lstStyle/>
        <a:p>
          <a:endParaRPr lang="en-IN"/>
        </a:p>
      </dgm:t>
    </dgm:pt>
    <dgm:pt modelId="{D63CA5A0-EF55-45B7-9EAF-EB630F921416}" type="sibTrans" cxnId="{A1937753-1152-4D28-8E5C-7B9C440AD87B}">
      <dgm:prSet/>
      <dgm:spPr/>
      <dgm:t>
        <a:bodyPr/>
        <a:lstStyle/>
        <a:p>
          <a:endParaRPr lang="en-IN"/>
        </a:p>
      </dgm:t>
    </dgm:pt>
    <dgm:pt modelId="{0B09BFF0-6B42-4608-9FFB-429D287A718F}">
      <dgm:prSet phldrT="[Text]"/>
      <dgm:spPr/>
      <dgm:t>
        <a:bodyPr/>
        <a:lstStyle/>
        <a:p>
          <a:r>
            <a:rPr lang="en-IN" b="1" dirty="0">
              <a:latin typeface="Gabriola" panose="04040605051002020D02" pitchFamily="82" charset="0"/>
            </a:rPr>
            <a:t> </a:t>
          </a:r>
        </a:p>
      </dgm:t>
    </dgm:pt>
    <dgm:pt modelId="{992D0CB4-2F64-4832-BC43-DDDAF7C72FA3}" type="sibTrans" cxnId="{A8D4BADA-7008-492A-A11E-AEF7973BF03B}">
      <dgm:prSet/>
      <dgm:spPr/>
      <dgm:t>
        <a:bodyPr/>
        <a:lstStyle/>
        <a:p>
          <a:endParaRPr lang="en-IN"/>
        </a:p>
      </dgm:t>
    </dgm:pt>
    <dgm:pt modelId="{D3A96AFC-EA40-460D-9355-2FCAAE258F92}" type="parTrans" cxnId="{A8D4BADA-7008-492A-A11E-AEF7973BF03B}">
      <dgm:prSet/>
      <dgm:spPr/>
      <dgm:t>
        <a:bodyPr/>
        <a:lstStyle/>
        <a:p>
          <a:endParaRPr lang="en-IN"/>
        </a:p>
      </dgm:t>
    </dgm:pt>
    <dgm:pt modelId="{E94E40D3-37A1-4822-9181-5BC68B43AD7B}" type="pres">
      <dgm:prSet presAssocID="{34AE06A3-35B7-4572-B24A-E9BAB47FE19D}" presName="Name0" presStyleCnt="0">
        <dgm:presLayoutVars>
          <dgm:dir/>
          <dgm:animLvl val="lvl"/>
          <dgm:resizeHandles val="exact"/>
        </dgm:presLayoutVars>
      </dgm:prSet>
      <dgm:spPr/>
    </dgm:pt>
    <dgm:pt modelId="{053A937A-A937-468F-B023-ACB51FF06589}" type="pres">
      <dgm:prSet presAssocID="{34AE06A3-35B7-4572-B24A-E9BAB47FE19D}" presName="tSp" presStyleCnt="0"/>
      <dgm:spPr/>
    </dgm:pt>
    <dgm:pt modelId="{6F718457-3F78-4567-859C-B77D628A3C48}" type="pres">
      <dgm:prSet presAssocID="{34AE06A3-35B7-4572-B24A-E9BAB47FE19D}" presName="bSp" presStyleCnt="0"/>
      <dgm:spPr/>
    </dgm:pt>
    <dgm:pt modelId="{A670CFB3-8BDA-4D05-B84C-AAB6D6D9C1CE}" type="pres">
      <dgm:prSet presAssocID="{34AE06A3-35B7-4572-B24A-E9BAB47FE19D}" presName="process" presStyleCnt="0"/>
      <dgm:spPr/>
    </dgm:pt>
    <dgm:pt modelId="{8C0822C2-925D-47EE-B968-B75A44292436}" type="pres">
      <dgm:prSet presAssocID="{C8DD54CA-E34D-4A9E-9F53-85AE61E413F4}" presName="composite1" presStyleCnt="0"/>
      <dgm:spPr/>
    </dgm:pt>
    <dgm:pt modelId="{C54D7FBA-7E58-4E6B-A775-C6C0DD96EC41}" type="pres">
      <dgm:prSet presAssocID="{C8DD54CA-E34D-4A9E-9F53-85AE61E413F4}" presName="dummyNode1" presStyleLbl="node1" presStyleIdx="0" presStyleCnt="4"/>
      <dgm:spPr/>
    </dgm:pt>
    <dgm:pt modelId="{ECB36A7C-D55A-47B8-BE33-9BF533070DFA}" type="pres">
      <dgm:prSet presAssocID="{C8DD54CA-E34D-4A9E-9F53-85AE61E413F4}" presName="childNode1" presStyleLbl="bgAcc1" presStyleIdx="0" presStyleCnt="4">
        <dgm:presLayoutVars>
          <dgm:bulletEnabled val="1"/>
        </dgm:presLayoutVars>
      </dgm:prSet>
      <dgm:spPr/>
    </dgm:pt>
    <dgm:pt modelId="{36FB0EE3-9C9E-44EB-B618-A1AF80FB7F36}" type="pres">
      <dgm:prSet presAssocID="{C8DD54CA-E34D-4A9E-9F53-85AE61E413F4}" presName="childNode1tx" presStyleLbl="bgAcc1" presStyleIdx="0" presStyleCnt="4">
        <dgm:presLayoutVars>
          <dgm:bulletEnabled val="1"/>
        </dgm:presLayoutVars>
      </dgm:prSet>
      <dgm:spPr/>
    </dgm:pt>
    <dgm:pt modelId="{0E38C975-C204-49A7-A145-B2723B432D4D}" type="pres">
      <dgm:prSet presAssocID="{C8DD54CA-E34D-4A9E-9F53-85AE61E413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80F23083-CF2A-406D-9598-34443A103987}" type="pres">
      <dgm:prSet presAssocID="{C8DD54CA-E34D-4A9E-9F53-85AE61E413F4}" presName="connSite1" presStyleCnt="0"/>
      <dgm:spPr/>
    </dgm:pt>
    <dgm:pt modelId="{CBC729C6-8628-487B-AA87-B5C621483468}" type="pres">
      <dgm:prSet presAssocID="{8407509E-F9D8-4BF6-98A1-45C6978CB36A}" presName="Name9" presStyleLbl="sibTrans2D1" presStyleIdx="0" presStyleCnt="3"/>
      <dgm:spPr/>
    </dgm:pt>
    <dgm:pt modelId="{ADEBA4D1-8D1B-448D-A9E7-C86CDE3889C7}" type="pres">
      <dgm:prSet presAssocID="{0B09BFF0-6B42-4608-9FFB-429D287A718F}" presName="composite2" presStyleCnt="0"/>
      <dgm:spPr/>
    </dgm:pt>
    <dgm:pt modelId="{485D4F9E-EEA3-4205-9370-5A03C1E9DCCF}" type="pres">
      <dgm:prSet presAssocID="{0B09BFF0-6B42-4608-9FFB-429D287A718F}" presName="dummyNode2" presStyleLbl="node1" presStyleIdx="0" presStyleCnt="4"/>
      <dgm:spPr/>
    </dgm:pt>
    <dgm:pt modelId="{A2D45E1E-7206-4EB8-8375-9BFC081F8925}" type="pres">
      <dgm:prSet presAssocID="{0B09BFF0-6B42-4608-9FFB-429D287A718F}" presName="childNode2" presStyleLbl="bgAcc1" presStyleIdx="1" presStyleCnt="4">
        <dgm:presLayoutVars>
          <dgm:bulletEnabled val="1"/>
        </dgm:presLayoutVars>
      </dgm:prSet>
      <dgm:spPr/>
    </dgm:pt>
    <dgm:pt modelId="{36861D27-7CE3-4B1E-AC3E-66C204985C22}" type="pres">
      <dgm:prSet presAssocID="{0B09BFF0-6B42-4608-9FFB-429D287A718F}" presName="childNode2tx" presStyleLbl="bgAcc1" presStyleIdx="1" presStyleCnt="4">
        <dgm:presLayoutVars>
          <dgm:bulletEnabled val="1"/>
        </dgm:presLayoutVars>
      </dgm:prSet>
      <dgm:spPr/>
    </dgm:pt>
    <dgm:pt modelId="{CC78EDFA-AD21-4925-BD0D-E93B3C490D17}" type="pres">
      <dgm:prSet presAssocID="{0B09BFF0-6B42-4608-9FFB-429D287A718F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389FDBC4-030C-4EE1-94CC-23A313A78FB2}" type="pres">
      <dgm:prSet presAssocID="{0B09BFF0-6B42-4608-9FFB-429D287A718F}" presName="connSite2" presStyleCnt="0"/>
      <dgm:spPr/>
    </dgm:pt>
    <dgm:pt modelId="{BC1081EC-7B33-4061-83C1-5D4F1702807C}" type="pres">
      <dgm:prSet presAssocID="{992D0CB4-2F64-4832-BC43-DDDAF7C72FA3}" presName="Name18" presStyleLbl="sibTrans2D1" presStyleIdx="1" presStyleCnt="3"/>
      <dgm:spPr/>
    </dgm:pt>
    <dgm:pt modelId="{EBC245B1-4C41-4B46-81A5-6F7C71E4C489}" type="pres">
      <dgm:prSet presAssocID="{E3F9AA69-D3AC-4CE3-BB72-FCA7B58AFED0}" presName="composite1" presStyleCnt="0"/>
      <dgm:spPr/>
    </dgm:pt>
    <dgm:pt modelId="{2A75D5C8-4976-4DB3-985F-12375A4F0F63}" type="pres">
      <dgm:prSet presAssocID="{E3F9AA69-D3AC-4CE3-BB72-FCA7B58AFED0}" presName="dummyNode1" presStyleLbl="node1" presStyleIdx="1" presStyleCnt="4"/>
      <dgm:spPr/>
    </dgm:pt>
    <dgm:pt modelId="{DCEB56DD-CFAA-404B-9791-C61A4FBDDD8F}" type="pres">
      <dgm:prSet presAssocID="{E3F9AA69-D3AC-4CE3-BB72-FCA7B58AFED0}" presName="childNode1" presStyleLbl="bgAcc1" presStyleIdx="2" presStyleCnt="4">
        <dgm:presLayoutVars>
          <dgm:bulletEnabled val="1"/>
        </dgm:presLayoutVars>
      </dgm:prSet>
      <dgm:spPr/>
    </dgm:pt>
    <dgm:pt modelId="{20420F4D-CA07-4D1B-9F70-77715B7D4014}" type="pres">
      <dgm:prSet presAssocID="{E3F9AA69-D3AC-4CE3-BB72-FCA7B58AFED0}" presName="childNode1tx" presStyleLbl="bgAcc1" presStyleIdx="2" presStyleCnt="4">
        <dgm:presLayoutVars>
          <dgm:bulletEnabled val="1"/>
        </dgm:presLayoutVars>
      </dgm:prSet>
      <dgm:spPr/>
    </dgm:pt>
    <dgm:pt modelId="{2D44F997-52FA-4033-BB5F-33777733EAC5}" type="pres">
      <dgm:prSet presAssocID="{E3F9AA69-D3AC-4CE3-BB72-FCA7B58AFED0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4E8E59D4-A0F7-4515-87C6-1336971B8AC1}" type="pres">
      <dgm:prSet presAssocID="{E3F9AA69-D3AC-4CE3-BB72-FCA7B58AFED0}" presName="connSite1" presStyleCnt="0"/>
      <dgm:spPr/>
    </dgm:pt>
    <dgm:pt modelId="{C4A97E94-F40E-4C86-BE79-8FDB564D436A}" type="pres">
      <dgm:prSet presAssocID="{1B957130-C855-46BE-887A-CBBAA02AADCF}" presName="Name9" presStyleLbl="sibTrans2D1" presStyleIdx="2" presStyleCnt="3"/>
      <dgm:spPr/>
    </dgm:pt>
    <dgm:pt modelId="{2CAB20E3-E83E-4F17-AB88-A7B4FD8D288E}" type="pres">
      <dgm:prSet presAssocID="{B61780C4-16E0-49EE-9E35-933437AD215C}" presName="composite2" presStyleCnt="0"/>
      <dgm:spPr/>
    </dgm:pt>
    <dgm:pt modelId="{14863DFF-5F59-413C-92ED-28618BF8A368}" type="pres">
      <dgm:prSet presAssocID="{B61780C4-16E0-49EE-9E35-933437AD215C}" presName="dummyNode2" presStyleLbl="node1" presStyleIdx="2" presStyleCnt="4"/>
      <dgm:spPr/>
    </dgm:pt>
    <dgm:pt modelId="{0B75EEFC-85EB-4DCA-A1DC-4A8F0BCC7BD7}" type="pres">
      <dgm:prSet presAssocID="{B61780C4-16E0-49EE-9E35-933437AD215C}" presName="childNode2" presStyleLbl="bgAcc1" presStyleIdx="3" presStyleCnt="4">
        <dgm:presLayoutVars>
          <dgm:bulletEnabled val="1"/>
        </dgm:presLayoutVars>
      </dgm:prSet>
      <dgm:spPr/>
    </dgm:pt>
    <dgm:pt modelId="{FF50F337-E1E8-4E3D-AB48-2670BBDA08C1}" type="pres">
      <dgm:prSet presAssocID="{B61780C4-16E0-49EE-9E35-933437AD215C}" presName="childNode2tx" presStyleLbl="bgAcc1" presStyleIdx="3" presStyleCnt="4">
        <dgm:presLayoutVars>
          <dgm:bulletEnabled val="1"/>
        </dgm:presLayoutVars>
      </dgm:prSet>
      <dgm:spPr/>
    </dgm:pt>
    <dgm:pt modelId="{BC6DECC9-F3C9-4D15-9D4E-3A736D3EB191}" type="pres">
      <dgm:prSet presAssocID="{B61780C4-16E0-49EE-9E35-933437AD215C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079D7DED-CAD0-4512-B857-2FFEDCC2B4D6}" type="pres">
      <dgm:prSet presAssocID="{B61780C4-16E0-49EE-9E35-933437AD215C}" presName="connSite2" presStyleCnt="0"/>
      <dgm:spPr/>
    </dgm:pt>
  </dgm:ptLst>
  <dgm:cxnLst>
    <dgm:cxn modelId="{E8367C02-D3EA-4CE3-AA60-B8EFF4E84FC1}" type="presOf" srcId="{F2E0C6C0-D4C5-4B74-9C53-6CC76A49F01D}" destId="{DCEB56DD-CFAA-404B-9791-C61A4FBDDD8F}" srcOrd="0" destOrd="1" presId="urn:microsoft.com/office/officeart/2005/8/layout/hProcess4"/>
    <dgm:cxn modelId="{0498050F-5F5F-4001-A02A-56353ED174D0}" type="presOf" srcId="{51EF77D6-7A8E-46CB-B594-598D48EE46C3}" destId="{ECB36A7C-D55A-47B8-BE33-9BF533070DFA}" srcOrd="0" destOrd="0" presId="urn:microsoft.com/office/officeart/2005/8/layout/hProcess4"/>
    <dgm:cxn modelId="{95A88814-C25D-4836-9F2E-A503104D538F}" type="presOf" srcId="{2FAB1910-C8F3-42C5-BEC3-6F6DDC00D758}" destId="{36FB0EE3-9C9E-44EB-B618-A1AF80FB7F36}" srcOrd="1" destOrd="1" presId="urn:microsoft.com/office/officeart/2005/8/layout/hProcess4"/>
    <dgm:cxn modelId="{A2B3C018-E4E6-4EE4-916C-719457825C8A}" type="presOf" srcId="{C8703AB0-680D-4BAE-9992-771EBAB05472}" destId="{ECB36A7C-D55A-47B8-BE33-9BF533070DFA}" srcOrd="0" destOrd="2" presId="urn:microsoft.com/office/officeart/2005/8/layout/hProcess4"/>
    <dgm:cxn modelId="{9DA0BF1D-1E5D-4A5A-934C-B27FCF157C75}" srcId="{C8DD54CA-E34D-4A9E-9F53-85AE61E413F4}" destId="{C8703AB0-680D-4BAE-9992-771EBAB05472}" srcOrd="2" destOrd="0" parTransId="{C8990DCB-86DA-4295-AEB8-AB380293401E}" sibTransId="{874E4B93-0771-4206-8EBE-35FA3EFF63B2}"/>
    <dgm:cxn modelId="{29630D28-9425-4C8F-BB34-40D70BB75B8C}" srcId="{34AE06A3-35B7-4572-B24A-E9BAB47FE19D}" destId="{E3F9AA69-D3AC-4CE3-BB72-FCA7B58AFED0}" srcOrd="2" destOrd="0" parTransId="{B859E9A0-BCDA-4D93-8CEB-A9EC3F59499D}" sibTransId="{1B957130-C855-46BE-887A-CBBAA02AADCF}"/>
    <dgm:cxn modelId="{2D8A553B-2A0C-40C9-B06B-7C071FDC6C88}" srcId="{E3F9AA69-D3AC-4CE3-BB72-FCA7B58AFED0}" destId="{01FF8B0A-3031-4841-B6E6-1BCD63195F23}" srcOrd="0" destOrd="0" parTransId="{58C0DA7F-E86B-4550-84ED-10654B11D38A}" sibTransId="{D5171E22-A7DC-48A9-878B-F35CD72BC18E}"/>
    <dgm:cxn modelId="{1F261D61-1A63-420F-A041-74D1F449B080}" type="presOf" srcId="{51EF77D6-7A8E-46CB-B594-598D48EE46C3}" destId="{36FB0EE3-9C9E-44EB-B618-A1AF80FB7F36}" srcOrd="1" destOrd="0" presId="urn:microsoft.com/office/officeart/2005/8/layout/hProcess4"/>
    <dgm:cxn modelId="{1EE26A41-D37D-4D6B-9881-CD6491755D3E}" srcId="{34AE06A3-35B7-4572-B24A-E9BAB47FE19D}" destId="{B61780C4-16E0-49EE-9E35-933437AD215C}" srcOrd="3" destOrd="0" parTransId="{B3CCF6CF-20F1-48AB-8942-22724673D141}" sibTransId="{82FF3685-A581-4F93-97B5-79B9496C6ABE}"/>
    <dgm:cxn modelId="{5B01FB44-136C-441B-9D85-66AA3258A54F}" type="presOf" srcId="{442B4BDD-E8A4-44CC-9F07-9C791FF4C830}" destId="{FF50F337-E1E8-4E3D-AB48-2670BBDA08C1}" srcOrd="1" destOrd="1" presId="urn:microsoft.com/office/officeart/2005/8/layout/hProcess4"/>
    <dgm:cxn modelId="{D08F234F-D8D5-4C61-8FAC-7C31659DB3F5}" srcId="{0B09BFF0-6B42-4608-9FFB-429D287A718F}" destId="{1705957D-7EC6-45EA-89B3-57EDC1A021DC}" srcOrd="0" destOrd="0" parTransId="{61E0F02D-C0BA-4528-A9D7-16220F045E5D}" sibTransId="{EB67978A-9157-486F-B2E2-C1147FD28AC5}"/>
    <dgm:cxn modelId="{6F482F6F-A707-482B-98E5-26218DA7D3B6}" type="presOf" srcId="{E4453AD0-F957-484E-8650-91FC496AF969}" destId="{FF50F337-E1E8-4E3D-AB48-2670BBDA08C1}" srcOrd="1" destOrd="0" presId="urn:microsoft.com/office/officeart/2005/8/layout/hProcess4"/>
    <dgm:cxn modelId="{C74ABE51-2EBC-40EF-A73D-A67156DE3020}" srcId="{E3F9AA69-D3AC-4CE3-BB72-FCA7B58AFED0}" destId="{F2E0C6C0-D4C5-4B74-9C53-6CC76A49F01D}" srcOrd="1" destOrd="0" parTransId="{8DD73604-F5E0-4C23-9494-AB3A9861541F}" sibTransId="{96ECF617-6A4F-4F0D-B167-1825BE7C7871}"/>
    <dgm:cxn modelId="{A1937753-1152-4D28-8E5C-7B9C440AD87B}" srcId="{B61780C4-16E0-49EE-9E35-933437AD215C}" destId="{442B4BDD-E8A4-44CC-9F07-9C791FF4C830}" srcOrd="1" destOrd="0" parTransId="{A0EA1DC8-B16C-44F7-A9A1-26A5F5E05B69}" sibTransId="{D63CA5A0-EF55-45B7-9EAF-EB630F921416}"/>
    <dgm:cxn modelId="{70720856-12B6-437D-B101-47844A8B4AF8}" srcId="{34AE06A3-35B7-4572-B24A-E9BAB47FE19D}" destId="{C8DD54CA-E34D-4A9E-9F53-85AE61E413F4}" srcOrd="0" destOrd="0" parTransId="{8D2E19B0-5BB0-4EA3-8BE1-AD2BA77A2F20}" sibTransId="{8407509E-F9D8-4BF6-98A1-45C6978CB36A}"/>
    <dgm:cxn modelId="{70DCCD82-B555-4124-8E5B-CED967A29061}" type="presOf" srcId="{01FF8B0A-3031-4841-B6E6-1BCD63195F23}" destId="{DCEB56DD-CFAA-404B-9791-C61A4FBDDD8F}" srcOrd="0" destOrd="0" presId="urn:microsoft.com/office/officeart/2005/8/layout/hProcess4"/>
    <dgm:cxn modelId="{8FD20685-8B1C-4ED4-91AF-D5E9575FDAFB}" type="presOf" srcId="{2FAB1910-C8F3-42C5-BEC3-6F6DDC00D758}" destId="{ECB36A7C-D55A-47B8-BE33-9BF533070DFA}" srcOrd="0" destOrd="1" presId="urn:microsoft.com/office/officeart/2005/8/layout/hProcess4"/>
    <dgm:cxn modelId="{714CE986-9087-45A8-9EA4-4BEC9F5A085B}" type="presOf" srcId="{C4B67C46-F636-49FC-AA11-D7BA3F49FDD5}" destId="{A2D45E1E-7206-4EB8-8375-9BFC081F8925}" srcOrd="0" destOrd="1" presId="urn:microsoft.com/office/officeart/2005/8/layout/hProcess4"/>
    <dgm:cxn modelId="{F3814C87-CE47-4E06-B4A3-55AE15647DC5}" type="presOf" srcId="{C4B67C46-F636-49FC-AA11-D7BA3F49FDD5}" destId="{36861D27-7CE3-4B1E-AC3E-66C204985C22}" srcOrd="1" destOrd="1" presId="urn:microsoft.com/office/officeart/2005/8/layout/hProcess4"/>
    <dgm:cxn modelId="{D818118C-6F29-46C4-9303-11A01BA3819C}" srcId="{B61780C4-16E0-49EE-9E35-933437AD215C}" destId="{E4453AD0-F957-484E-8650-91FC496AF969}" srcOrd="0" destOrd="0" parTransId="{52EDD92E-77BA-475C-8070-3C58CB1CCE45}" sibTransId="{5FD30393-11E5-47DE-AE7C-E0C03B7CA5B5}"/>
    <dgm:cxn modelId="{95B83692-50E4-4F64-AF16-C45F9C61D41E}" type="presOf" srcId="{F2E0C6C0-D4C5-4B74-9C53-6CC76A49F01D}" destId="{20420F4D-CA07-4D1B-9F70-77715B7D4014}" srcOrd="1" destOrd="1" presId="urn:microsoft.com/office/officeart/2005/8/layout/hProcess4"/>
    <dgm:cxn modelId="{4297DD93-C5B7-4C6F-9729-72679A9C39D0}" type="presOf" srcId="{1705957D-7EC6-45EA-89B3-57EDC1A021DC}" destId="{36861D27-7CE3-4B1E-AC3E-66C204985C22}" srcOrd="1" destOrd="0" presId="urn:microsoft.com/office/officeart/2005/8/layout/hProcess4"/>
    <dgm:cxn modelId="{81515B99-3F23-427E-824D-44CC0B0DCB11}" type="presOf" srcId="{E4453AD0-F957-484E-8650-91FC496AF969}" destId="{0B75EEFC-85EB-4DCA-A1DC-4A8F0BCC7BD7}" srcOrd="0" destOrd="0" presId="urn:microsoft.com/office/officeart/2005/8/layout/hProcess4"/>
    <dgm:cxn modelId="{0108E29C-59BA-4E18-B194-135021270B80}" type="presOf" srcId="{C8703AB0-680D-4BAE-9992-771EBAB05472}" destId="{36FB0EE3-9C9E-44EB-B618-A1AF80FB7F36}" srcOrd="1" destOrd="2" presId="urn:microsoft.com/office/officeart/2005/8/layout/hProcess4"/>
    <dgm:cxn modelId="{F333CDA0-AB50-4A86-A617-EEF4818C7262}" type="presOf" srcId="{01FF8B0A-3031-4841-B6E6-1BCD63195F23}" destId="{20420F4D-CA07-4D1B-9F70-77715B7D4014}" srcOrd="1" destOrd="0" presId="urn:microsoft.com/office/officeart/2005/8/layout/hProcess4"/>
    <dgm:cxn modelId="{0ECD9EA7-49A2-404E-AD45-1453B8FA6172}" type="presOf" srcId="{1B957130-C855-46BE-887A-CBBAA02AADCF}" destId="{C4A97E94-F40E-4C86-BE79-8FDB564D436A}" srcOrd="0" destOrd="0" presId="urn:microsoft.com/office/officeart/2005/8/layout/hProcess4"/>
    <dgm:cxn modelId="{41E12EB6-0EC6-48B3-9A15-25F70DC777BA}" type="presOf" srcId="{C8DD54CA-E34D-4A9E-9F53-85AE61E413F4}" destId="{0E38C975-C204-49A7-A145-B2723B432D4D}" srcOrd="0" destOrd="0" presId="urn:microsoft.com/office/officeart/2005/8/layout/hProcess4"/>
    <dgm:cxn modelId="{38750FB8-206E-49B3-B0E7-F33EEC6D0826}" type="presOf" srcId="{8407509E-F9D8-4BF6-98A1-45C6978CB36A}" destId="{CBC729C6-8628-487B-AA87-B5C621483468}" srcOrd="0" destOrd="0" presId="urn:microsoft.com/office/officeart/2005/8/layout/hProcess4"/>
    <dgm:cxn modelId="{B7691DC3-E779-4A70-84BD-24A029CA5E4B}" type="presOf" srcId="{442B4BDD-E8A4-44CC-9F07-9C791FF4C830}" destId="{0B75EEFC-85EB-4DCA-A1DC-4A8F0BCC7BD7}" srcOrd="0" destOrd="1" presId="urn:microsoft.com/office/officeart/2005/8/layout/hProcess4"/>
    <dgm:cxn modelId="{5A1F0DD0-A608-4B19-8455-6F595EDC9BAE}" type="presOf" srcId="{B61780C4-16E0-49EE-9E35-933437AD215C}" destId="{BC6DECC9-F3C9-4D15-9D4E-3A736D3EB191}" srcOrd="0" destOrd="0" presId="urn:microsoft.com/office/officeart/2005/8/layout/hProcess4"/>
    <dgm:cxn modelId="{880F25D6-BEF4-478E-AFD2-26B8A9490470}" srcId="{C8DD54CA-E34D-4A9E-9F53-85AE61E413F4}" destId="{2FAB1910-C8F3-42C5-BEC3-6F6DDC00D758}" srcOrd="1" destOrd="0" parTransId="{DBF6585E-A50C-4852-86DF-C33AAE609C84}" sibTransId="{35CD05FF-E500-45D9-A72C-78B7F7673BAE}"/>
    <dgm:cxn modelId="{A8D4BADA-7008-492A-A11E-AEF7973BF03B}" srcId="{34AE06A3-35B7-4572-B24A-E9BAB47FE19D}" destId="{0B09BFF0-6B42-4608-9FFB-429D287A718F}" srcOrd="1" destOrd="0" parTransId="{D3A96AFC-EA40-460D-9355-2FCAAE258F92}" sibTransId="{992D0CB4-2F64-4832-BC43-DDDAF7C72FA3}"/>
    <dgm:cxn modelId="{E4FD29E2-5DBA-4A43-82EF-005D601636E4}" type="presOf" srcId="{992D0CB4-2F64-4832-BC43-DDDAF7C72FA3}" destId="{BC1081EC-7B33-4061-83C1-5D4F1702807C}" srcOrd="0" destOrd="0" presId="urn:microsoft.com/office/officeart/2005/8/layout/hProcess4"/>
    <dgm:cxn modelId="{C5F2E6E5-E2AA-4ED1-B719-50FE147B522C}" type="presOf" srcId="{E3F9AA69-D3AC-4CE3-BB72-FCA7B58AFED0}" destId="{2D44F997-52FA-4033-BB5F-33777733EAC5}" srcOrd="0" destOrd="0" presId="urn:microsoft.com/office/officeart/2005/8/layout/hProcess4"/>
    <dgm:cxn modelId="{A7F211E9-350A-412E-BBD2-4BC5833032D6}" srcId="{C8DD54CA-E34D-4A9E-9F53-85AE61E413F4}" destId="{51EF77D6-7A8E-46CB-B594-598D48EE46C3}" srcOrd="0" destOrd="0" parTransId="{CD8C8E4E-7E0B-438A-B81A-3E07D0C0EC41}" sibTransId="{4C5E18B4-A8BA-47F3-8AE4-5ACCA07BA473}"/>
    <dgm:cxn modelId="{C9A995ED-91CA-4D4A-ADA2-9C5B5F4826BF}" srcId="{0B09BFF0-6B42-4608-9FFB-429D287A718F}" destId="{C4B67C46-F636-49FC-AA11-D7BA3F49FDD5}" srcOrd="1" destOrd="0" parTransId="{A85ED4E9-E141-4C49-A0FD-D634A7A31F34}" sibTransId="{753BB1FB-5781-4769-94D1-A387AB75DFFE}"/>
    <dgm:cxn modelId="{3D6C19F1-69B9-4A5B-8D49-63CF42CB2EB7}" type="presOf" srcId="{0B09BFF0-6B42-4608-9FFB-429D287A718F}" destId="{CC78EDFA-AD21-4925-BD0D-E93B3C490D17}" srcOrd="0" destOrd="0" presId="urn:microsoft.com/office/officeart/2005/8/layout/hProcess4"/>
    <dgm:cxn modelId="{2934CEF5-15F1-4370-AC20-CCAAD2AB5BFA}" type="presOf" srcId="{34AE06A3-35B7-4572-B24A-E9BAB47FE19D}" destId="{E94E40D3-37A1-4822-9181-5BC68B43AD7B}" srcOrd="0" destOrd="0" presId="urn:microsoft.com/office/officeart/2005/8/layout/hProcess4"/>
    <dgm:cxn modelId="{A77204FD-DC40-48C5-B6E6-F2CC6941776A}" type="presOf" srcId="{1705957D-7EC6-45EA-89B3-57EDC1A021DC}" destId="{A2D45E1E-7206-4EB8-8375-9BFC081F8925}" srcOrd="0" destOrd="0" presId="urn:microsoft.com/office/officeart/2005/8/layout/hProcess4"/>
    <dgm:cxn modelId="{0097E2E5-D162-4F51-9C12-BDED9C17A57D}" type="presParOf" srcId="{E94E40D3-37A1-4822-9181-5BC68B43AD7B}" destId="{053A937A-A937-468F-B023-ACB51FF06589}" srcOrd="0" destOrd="0" presId="urn:microsoft.com/office/officeart/2005/8/layout/hProcess4"/>
    <dgm:cxn modelId="{596953F3-28D6-4EBB-9CE0-BC45A477DD53}" type="presParOf" srcId="{E94E40D3-37A1-4822-9181-5BC68B43AD7B}" destId="{6F718457-3F78-4567-859C-B77D628A3C48}" srcOrd="1" destOrd="0" presId="urn:microsoft.com/office/officeart/2005/8/layout/hProcess4"/>
    <dgm:cxn modelId="{38B50749-58FB-4BF8-9C1E-1D06F7390CD6}" type="presParOf" srcId="{E94E40D3-37A1-4822-9181-5BC68B43AD7B}" destId="{A670CFB3-8BDA-4D05-B84C-AAB6D6D9C1CE}" srcOrd="2" destOrd="0" presId="urn:microsoft.com/office/officeart/2005/8/layout/hProcess4"/>
    <dgm:cxn modelId="{340D5317-0CB6-4C62-94BB-AA294A33845E}" type="presParOf" srcId="{A670CFB3-8BDA-4D05-B84C-AAB6D6D9C1CE}" destId="{8C0822C2-925D-47EE-B968-B75A44292436}" srcOrd="0" destOrd="0" presId="urn:microsoft.com/office/officeart/2005/8/layout/hProcess4"/>
    <dgm:cxn modelId="{C87443C9-1A84-4508-BF09-7F92120056EC}" type="presParOf" srcId="{8C0822C2-925D-47EE-B968-B75A44292436}" destId="{C54D7FBA-7E58-4E6B-A775-C6C0DD96EC41}" srcOrd="0" destOrd="0" presId="urn:microsoft.com/office/officeart/2005/8/layout/hProcess4"/>
    <dgm:cxn modelId="{4833FB26-791A-45F6-9E3D-03502F3FBB0E}" type="presParOf" srcId="{8C0822C2-925D-47EE-B968-B75A44292436}" destId="{ECB36A7C-D55A-47B8-BE33-9BF533070DFA}" srcOrd="1" destOrd="0" presId="urn:microsoft.com/office/officeart/2005/8/layout/hProcess4"/>
    <dgm:cxn modelId="{E7BE0B8E-2444-4EF7-A66C-F5B4A0ABD8E5}" type="presParOf" srcId="{8C0822C2-925D-47EE-B968-B75A44292436}" destId="{36FB0EE3-9C9E-44EB-B618-A1AF80FB7F36}" srcOrd="2" destOrd="0" presId="urn:microsoft.com/office/officeart/2005/8/layout/hProcess4"/>
    <dgm:cxn modelId="{73E41F80-5551-43B7-ACB4-96FE5328B5A1}" type="presParOf" srcId="{8C0822C2-925D-47EE-B968-B75A44292436}" destId="{0E38C975-C204-49A7-A145-B2723B432D4D}" srcOrd="3" destOrd="0" presId="urn:microsoft.com/office/officeart/2005/8/layout/hProcess4"/>
    <dgm:cxn modelId="{1BF46620-05CD-4410-8069-1CC63AFE8B85}" type="presParOf" srcId="{8C0822C2-925D-47EE-B968-B75A44292436}" destId="{80F23083-CF2A-406D-9598-34443A103987}" srcOrd="4" destOrd="0" presId="urn:microsoft.com/office/officeart/2005/8/layout/hProcess4"/>
    <dgm:cxn modelId="{C51193CC-0ABD-40FA-8A0A-177C1062F7EB}" type="presParOf" srcId="{A670CFB3-8BDA-4D05-B84C-AAB6D6D9C1CE}" destId="{CBC729C6-8628-487B-AA87-B5C621483468}" srcOrd="1" destOrd="0" presId="urn:microsoft.com/office/officeart/2005/8/layout/hProcess4"/>
    <dgm:cxn modelId="{18F93359-1846-44F0-99B8-2CF34C52B5F1}" type="presParOf" srcId="{A670CFB3-8BDA-4D05-B84C-AAB6D6D9C1CE}" destId="{ADEBA4D1-8D1B-448D-A9E7-C86CDE3889C7}" srcOrd="2" destOrd="0" presId="urn:microsoft.com/office/officeart/2005/8/layout/hProcess4"/>
    <dgm:cxn modelId="{6A449CF7-EDFB-4457-97F2-2C9118A64DC7}" type="presParOf" srcId="{ADEBA4D1-8D1B-448D-A9E7-C86CDE3889C7}" destId="{485D4F9E-EEA3-4205-9370-5A03C1E9DCCF}" srcOrd="0" destOrd="0" presId="urn:microsoft.com/office/officeart/2005/8/layout/hProcess4"/>
    <dgm:cxn modelId="{B310D0E9-CD92-46C3-AD00-D3A580620676}" type="presParOf" srcId="{ADEBA4D1-8D1B-448D-A9E7-C86CDE3889C7}" destId="{A2D45E1E-7206-4EB8-8375-9BFC081F8925}" srcOrd="1" destOrd="0" presId="urn:microsoft.com/office/officeart/2005/8/layout/hProcess4"/>
    <dgm:cxn modelId="{F27E4EC7-FF95-4B80-BCB4-9191B7194BE6}" type="presParOf" srcId="{ADEBA4D1-8D1B-448D-A9E7-C86CDE3889C7}" destId="{36861D27-7CE3-4B1E-AC3E-66C204985C22}" srcOrd="2" destOrd="0" presId="urn:microsoft.com/office/officeart/2005/8/layout/hProcess4"/>
    <dgm:cxn modelId="{F0DF3964-CAC9-4508-9C3F-6B90C954E114}" type="presParOf" srcId="{ADEBA4D1-8D1B-448D-A9E7-C86CDE3889C7}" destId="{CC78EDFA-AD21-4925-BD0D-E93B3C490D17}" srcOrd="3" destOrd="0" presId="urn:microsoft.com/office/officeart/2005/8/layout/hProcess4"/>
    <dgm:cxn modelId="{20658B46-91BF-4112-BB83-41972247FECF}" type="presParOf" srcId="{ADEBA4D1-8D1B-448D-A9E7-C86CDE3889C7}" destId="{389FDBC4-030C-4EE1-94CC-23A313A78FB2}" srcOrd="4" destOrd="0" presId="urn:microsoft.com/office/officeart/2005/8/layout/hProcess4"/>
    <dgm:cxn modelId="{B5D2F5A3-E301-491F-8B19-E6226523BAB1}" type="presParOf" srcId="{A670CFB3-8BDA-4D05-B84C-AAB6D6D9C1CE}" destId="{BC1081EC-7B33-4061-83C1-5D4F1702807C}" srcOrd="3" destOrd="0" presId="urn:microsoft.com/office/officeart/2005/8/layout/hProcess4"/>
    <dgm:cxn modelId="{0BCCC4EF-9670-4BE6-B21E-71D584875137}" type="presParOf" srcId="{A670CFB3-8BDA-4D05-B84C-AAB6D6D9C1CE}" destId="{EBC245B1-4C41-4B46-81A5-6F7C71E4C489}" srcOrd="4" destOrd="0" presId="urn:microsoft.com/office/officeart/2005/8/layout/hProcess4"/>
    <dgm:cxn modelId="{50A6D699-06FB-4EBA-869C-2B56B18FDFE6}" type="presParOf" srcId="{EBC245B1-4C41-4B46-81A5-6F7C71E4C489}" destId="{2A75D5C8-4976-4DB3-985F-12375A4F0F63}" srcOrd="0" destOrd="0" presId="urn:microsoft.com/office/officeart/2005/8/layout/hProcess4"/>
    <dgm:cxn modelId="{900D5B18-9797-4014-8881-8206E1CBFC0E}" type="presParOf" srcId="{EBC245B1-4C41-4B46-81A5-6F7C71E4C489}" destId="{DCEB56DD-CFAA-404B-9791-C61A4FBDDD8F}" srcOrd="1" destOrd="0" presId="urn:microsoft.com/office/officeart/2005/8/layout/hProcess4"/>
    <dgm:cxn modelId="{2B296918-231D-4AB9-8710-984856875B88}" type="presParOf" srcId="{EBC245B1-4C41-4B46-81A5-6F7C71E4C489}" destId="{20420F4D-CA07-4D1B-9F70-77715B7D4014}" srcOrd="2" destOrd="0" presId="urn:microsoft.com/office/officeart/2005/8/layout/hProcess4"/>
    <dgm:cxn modelId="{1811BA13-9CB9-4454-B419-B8F4E0AB9094}" type="presParOf" srcId="{EBC245B1-4C41-4B46-81A5-6F7C71E4C489}" destId="{2D44F997-52FA-4033-BB5F-33777733EAC5}" srcOrd="3" destOrd="0" presId="urn:microsoft.com/office/officeart/2005/8/layout/hProcess4"/>
    <dgm:cxn modelId="{7798DFEF-C618-480F-89BD-85624DEB3016}" type="presParOf" srcId="{EBC245B1-4C41-4B46-81A5-6F7C71E4C489}" destId="{4E8E59D4-A0F7-4515-87C6-1336971B8AC1}" srcOrd="4" destOrd="0" presId="urn:microsoft.com/office/officeart/2005/8/layout/hProcess4"/>
    <dgm:cxn modelId="{F92693B8-D22C-4924-B9CC-EEF039D9C033}" type="presParOf" srcId="{A670CFB3-8BDA-4D05-B84C-AAB6D6D9C1CE}" destId="{C4A97E94-F40E-4C86-BE79-8FDB564D436A}" srcOrd="5" destOrd="0" presId="urn:microsoft.com/office/officeart/2005/8/layout/hProcess4"/>
    <dgm:cxn modelId="{BC336B88-FA15-4057-BC1D-95BC214D1D25}" type="presParOf" srcId="{A670CFB3-8BDA-4D05-B84C-AAB6D6D9C1CE}" destId="{2CAB20E3-E83E-4F17-AB88-A7B4FD8D288E}" srcOrd="6" destOrd="0" presId="urn:microsoft.com/office/officeart/2005/8/layout/hProcess4"/>
    <dgm:cxn modelId="{BD276368-9B82-4AFD-8D03-36E8051B43DF}" type="presParOf" srcId="{2CAB20E3-E83E-4F17-AB88-A7B4FD8D288E}" destId="{14863DFF-5F59-413C-92ED-28618BF8A368}" srcOrd="0" destOrd="0" presId="urn:microsoft.com/office/officeart/2005/8/layout/hProcess4"/>
    <dgm:cxn modelId="{9BCD59AE-935B-498F-965B-A0438D0B7AEA}" type="presParOf" srcId="{2CAB20E3-E83E-4F17-AB88-A7B4FD8D288E}" destId="{0B75EEFC-85EB-4DCA-A1DC-4A8F0BCC7BD7}" srcOrd="1" destOrd="0" presId="urn:microsoft.com/office/officeart/2005/8/layout/hProcess4"/>
    <dgm:cxn modelId="{6D861B8E-6AC7-4BCE-8B26-EC99700CA43B}" type="presParOf" srcId="{2CAB20E3-E83E-4F17-AB88-A7B4FD8D288E}" destId="{FF50F337-E1E8-4E3D-AB48-2670BBDA08C1}" srcOrd="2" destOrd="0" presId="urn:microsoft.com/office/officeart/2005/8/layout/hProcess4"/>
    <dgm:cxn modelId="{C9B52DC3-06C5-4608-8F20-C8DCE49C2585}" type="presParOf" srcId="{2CAB20E3-E83E-4F17-AB88-A7B4FD8D288E}" destId="{BC6DECC9-F3C9-4D15-9D4E-3A736D3EB191}" srcOrd="3" destOrd="0" presId="urn:microsoft.com/office/officeart/2005/8/layout/hProcess4"/>
    <dgm:cxn modelId="{F8BEB946-9B1D-41CA-8B52-2E33ED5B576C}" type="presParOf" srcId="{2CAB20E3-E83E-4F17-AB88-A7B4FD8D288E}" destId="{079D7DED-CAD0-4512-B857-2FFEDCC2B4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B62B4-EF8E-4840-9040-1F39BDCE9DDE}">
      <dsp:nvSpPr>
        <dsp:cNvPr id="0" name=""/>
        <dsp:cNvSpPr/>
      </dsp:nvSpPr>
      <dsp:spPr>
        <a:xfrm>
          <a:off x="4350902" y="1672414"/>
          <a:ext cx="2707478" cy="42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94"/>
              </a:lnTo>
              <a:lnTo>
                <a:pt x="2707478" y="292694"/>
              </a:lnTo>
              <a:lnTo>
                <a:pt x="2707478" y="4295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C670D-804D-44A4-AD3D-1F6EA21C702E}">
      <dsp:nvSpPr>
        <dsp:cNvPr id="0" name=""/>
        <dsp:cNvSpPr/>
      </dsp:nvSpPr>
      <dsp:spPr>
        <a:xfrm>
          <a:off x="4350902" y="1672414"/>
          <a:ext cx="902492" cy="42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94"/>
              </a:lnTo>
              <a:lnTo>
                <a:pt x="902492" y="292694"/>
              </a:lnTo>
              <a:lnTo>
                <a:pt x="902492" y="4295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51BDA-2E8B-47BA-A53F-64B4BB68D0FB}">
      <dsp:nvSpPr>
        <dsp:cNvPr id="0" name=""/>
        <dsp:cNvSpPr/>
      </dsp:nvSpPr>
      <dsp:spPr>
        <a:xfrm>
          <a:off x="3448409" y="1672414"/>
          <a:ext cx="902492" cy="429504"/>
        </a:xfrm>
        <a:custGeom>
          <a:avLst/>
          <a:gdLst/>
          <a:ahLst/>
          <a:cxnLst/>
          <a:rect l="0" t="0" r="0" b="0"/>
          <a:pathLst>
            <a:path>
              <a:moveTo>
                <a:pt x="902492" y="0"/>
              </a:moveTo>
              <a:lnTo>
                <a:pt x="902492" y="292694"/>
              </a:lnTo>
              <a:lnTo>
                <a:pt x="0" y="292694"/>
              </a:lnTo>
              <a:lnTo>
                <a:pt x="0" y="4295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E0E2E-0AA3-4302-8EE8-667FC38E83D1}">
      <dsp:nvSpPr>
        <dsp:cNvPr id="0" name=""/>
        <dsp:cNvSpPr/>
      </dsp:nvSpPr>
      <dsp:spPr>
        <a:xfrm>
          <a:off x="1643423" y="3077970"/>
          <a:ext cx="902492" cy="3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5"/>
              </a:lnTo>
              <a:lnTo>
                <a:pt x="902492" y="254415"/>
              </a:lnTo>
              <a:lnTo>
                <a:pt x="902492" y="3912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7D8ED-929A-45E8-8198-887029125C51}">
      <dsp:nvSpPr>
        <dsp:cNvPr id="0" name=""/>
        <dsp:cNvSpPr/>
      </dsp:nvSpPr>
      <dsp:spPr>
        <a:xfrm>
          <a:off x="740930" y="3077970"/>
          <a:ext cx="902492" cy="391224"/>
        </a:xfrm>
        <a:custGeom>
          <a:avLst/>
          <a:gdLst/>
          <a:ahLst/>
          <a:cxnLst/>
          <a:rect l="0" t="0" r="0" b="0"/>
          <a:pathLst>
            <a:path>
              <a:moveTo>
                <a:pt x="902492" y="0"/>
              </a:moveTo>
              <a:lnTo>
                <a:pt x="902492" y="254415"/>
              </a:lnTo>
              <a:lnTo>
                <a:pt x="0" y="254415"/>
              </a:lnTo>
              <a:lnTo>
                <a:pt x="0" y="3912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62E22-22C0-46C7-AA48-F9A8FA36D064}">
      <dsp:nvSpPr>
        <dsp:cNvPr id="0" name=""/>
        <dsp:cNvSpPr/>
      </dsp:nvSpPr>
      <dsp:spPr>
        <a:xfrm>
          <a:off x="1643423" y="1672414"/>
          <a:ext cx="2707478" cy="467784"/>
        </a:xfrm>
        <a:custGeom>
          <a:avLst/>
          <a:gdLst/>
          <a:ahLst/>
          <a:cxnLst/>
          <a:rect l="0" t="0" r="0" b="0"/>
          <a:pathLst>
            <a:path>
              <a:moveTo>
                <a:pt x="2707478" y="0"/>
              </a:moveTo>
              <a:lnTo>
                <a:pt x="2707478" y="330974"/>
              </a:lnTo>
              <a:lnTo>
                <a:pt x="0" y="330974"/>
              </a:lnTo>
              <a:lnTo>
                <a:pt x="0" y="467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02C63-4E6D-4E98-82D4-8FD40DB98806}">
      <dsp:nvSpPr>
        <dsp:cNvPr id="0" name=""/>
        <dsp:cNvSpPr/>
      </dsp:nvSpPr>
      <dsp:spPr>
        <a:xfrm>
          <a:off x="3612499" y="734641"/>
          <a:ext cx="1476806" cy="937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2E1AC-75F3-4534-B211-32297E110F12}">
      <dsp:nvSpPr>
        <dsp:cNvPr id="0" name=""/>
        <dsp:cNvSpPr/>
      </dsp:nvSpPr>
      <dsp:spPr>
        <a:xfrm>
          <a:off x="3776588" y="890527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mbria" panose="02040503050406030204" pitchFamily="18" charset="0"/>
              <a:ea typeface="Cambria" panose="02040503050406030204" pitchFamily="18" charset="0"/>
            </a:rPr>
            <a:t>BONE GRAFTS</a:t>
          </a:r>
        </a:p>
      </dsp:txBody>
      <dsp:txXfrm>
        <a:off x="3804054" y="917993"/>
        <a:ext cx="1421874" cy="882840"/>
      </dsp:txXfrm>
    </dsp:sp>
    <dsp:sp modelId="{C9EFFF72-D239-47FA-B3C0-3D42C2282BC2}">
      <dsp:nvSpPr>
        <dsp:cNvPr id="0" name=""/>
        <dsp:cNvSpPr/>
      </dsp:nvSpPr>
      <dsp:spPr>
        <a:xfrm>
          <a:off x="905020" y="2140198"/>
          <a:ext cx="1476806" cy="937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09E22-2A15-4FDA-9991-F68AF3EB49E6}">
      <dsp:nvSpPr>
        <dsp:cNvPr id="0" name=""/>
        <dsp:cNvSpPr/>
      </dsp:nvSpPr>
      <dsp:spPr>
        <a:xfrm>
          <a:off x="1069110" y="2296083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mbria" panose="02040503050406030204" pitchFamily="18" charset="0"/>
              <a:ea typeface="Cambria" panose="02040503050406030204" pitchFamily="18" charset="0"/>
            </a:rPr>
            <a:t>Autografts</a:t>
          </a:r>
        </a:p>
      </dsp:txBody>
      <dsp:txXfrm>
        <a:off x="1096576" y="2323549"/>
        <a:ext cx="1421874" cy="882840"/>
      </dsp:txXfrm>
    </dsp:sp>
    <dsp:sp modelId="{BBD48B43-E610-42C5-AAF5-0D967F0F6229}">
      <dsp:nvSpPr>
        <dsp:cNvPr id="0" name=""/>
        <dsp:cNvSpPr/>
      </dsp:nvSpPr>
      <dsp:spPr>
        <a:xfrm>
          <a:off x="2527" y="3469195"/>
          <a:ext cx="1476806" cy="9377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DA45-1350-4139-AA19-BCE43979ACB4}">
      <dsp:nvSpPr>
        <dsp:cNvPr id="0" name=""/>
        <dsp:cNvSpPr/>
      </dsp:nvSpPr>
      <dsp:spPr>
        <a:xfrm>
          <a:off x="166617" y="3625080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mbria" panose="02040503050406030204" pitchFamily="18" charset="0"/>
              <a:ea typeface="Cambria" panose="02040503050406030204" pitchFamily="18" charset="0"/>
            </a:rPr>
            <a:t>Intra oral grafts</a:t>
          </a:r>
        </a:p>
      </dsp:txBody>
      <dsp:txXfrm>
        <a:off x="194083" y="3652546"/>
        <a:ext cx="1421874" cy="882840"/>
      </dsp:txXfrm>
    </dsp:sp>
    <dsp:sp modelId="{D6FFF936-1A93-4326-934B-95898B5D4738}">
      <dsp:nvSpPr>
        <dsp:cNvPr id="0" name=""/>
        <dsp:cNvSpPr/>
      </dsp:nvSpPr>
      <dsp:spPr>
        <a:xfrm>
          <a:off x="1807513" y="3469195"/>
          <a:ext cx="1476806" cy="9377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EBAEA-8951-4D3A-B39C-E0B3D8B47EEC}">
      <dsp:nvSpPr>
        <dsp:cNvPr id="0" name=""/>
        <dsp:cNvSpPr/>
      </dsp:nvSpPr>
      <dsp:spPr>
        <a:xfrm>
          <a:off x="1971603" y="3625080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mbria" panose="02040503050406030204" pitchFamily="18" charset="0"/>
              <a:ea typeface="Cambria" panose="02040503050406030204" pitchFamily="18" charset="0"/>
            </a:rPr>
            <a:t>Extra oral grafts</a:t>
          </a:r>
        </a:p>
      </dsp:txBody>
      <dsp:txXfrm>
        <a:off x="1999069" y="3652546"/>
        <a:ext cx="1421874" cy="882840"/>
      </dsp:txXfrm>
    </dsp:sp>
    <dsp:sp modelId="{B22A2B74-6252-477C-8DCD-7C1DEA0BF136}">
      <dsp:nvSpPr>
        <dsp:cNvPr id="0" name=""/>
        <dsp:cNvSpPr/>
      </dsp:nvSpPr>
      <dsp:spPr>
        <a:xfrm>
          <a:off x="2710006" y="2101918"/>
          <a:ext cx="1476806" cy="937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6D553-BAF4-453F-9F4E-BBDC5099E3D1}">
      <dsp:nvSpPr>
        <dsp:cNvPr id="0" name=""/>
        <dsp:cNvSpPr/>
      </dsp:nvSpPr>
      <dsp:spPr>
        <a:xfrm>
          <a:off x="2874095" y="2257803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mbria" panose="02040503050406030204" pitchFamily="18" charset="0"/>
              <a:ea typeface="Cambria" panose="02040503050406030204" pitchFamily="18" charset="0"/>
            </a:rPr>
            <a:t>Allografts</a:t>
          </a:r>
        </a:p>
      </dsp:txBody>
      <dsp:txXfrm>
        <a:off x="2901561" y="2285269"/>
        <a:ext cx="1421874" cy="882840"/>
      </dsp:txXfrm>
    </dsp:sp>
    <dsp:sp modelId="{4C8C1437-7BEA-4CBD-B430-9B35CB38CA92}">
      <dsp:nvSpPr>
        <dsp:cNvPr id="0" name=""/>
        <dsp:cNvSpPr/>
      </dsp:nvSpPr>
      <dsp:spPr>
        <a:xfrm>
          <a:off x="4514992" y="2101918"/>
          <a:ext cx="1476806" cy="937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276B-F920-49F6-A1EC-3F2A6B7A583F}">
      <dsp:nvSpPr>
        <dsp:cNvPr id="0" name=""/>
        <dsp:cNvSpPr/>
      </dsp:nvSpPr>
      <dsp:spPr>
        <a:xfrm>
          <a:off x="4679081" y="2257803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mbria" panose="02040503050406030204" pitchFamily="18" charset="0"/>
              <a:ea typeface="Cambria" panose="02040503050406030204" pitchFamily="18" charset="0"/>
            </a:rPr>
            <a:t>Xenografts</a:t>
          </a:r>
        </a:p>
      </dsp:txBody>
      <dsp:txXfrm>
        <a:off x="4706547" y="2285269"/>
        <a:ext cx="1421874" cy="882840"/>
      </dsp:txXfrm>
    </dsp:sp>
    <dsp:sp modelId="{8C9BE20F-A437-4145-A7B2-7197FD9A6CD0}">
      <dsp:nvSpPr>
        <dsp:cNvPr id="0" name=""/>
        <dsp:cNvSpPr/>
      </dsp:nvSpPr>
      <dsp:spPr>
        <a:xfrm>
          <a:off x="6319978" y="2101918"/>
          <a:ext cx="1476806" cy="937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A0443-C554-45B2-808C-02AC45484766}">
      <dsp:nvSpPr>
        <dsp:cNvPr id="0" name=""/>
        <dsp:cNvSpPr/>
      </dsp:nvSpPr>
      <dsp:spPr>
        <a:xfrm>
          <a:off x="6484067" y="2257803"/>
          <a:ext cx="1476806" cy="93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Alloplats</a:t>
          </a:r>
          <a:endParaRPr lang="en-IN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511533" y="2285269"/>
        <a:ext cx="1421874" cy="882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03864-693C-4362-98F9-D497E66556F0}">
      <dsp:nvSpPr>
        <dsp:cNvPr id="0" name=""/>
        <dsp:cNvSpPr/>
      </dsp:nvSpPr>
      <dsp:spPr>
        <a:xfrm>
          <a:off x="0" y="798665"/>
          <a:ext cx="2278471" cy="1367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Osteogenic</a:t>
          </a:r>
        </a:p>
      </dsp:txBody>
      <dsp:txXfrm>
        <a:off x="0" y="798665"/>
        <a:ext cx="2278471" cy="1367082"/>
      </dsp:txXfrm>
    </dsp:sp>
    <dsp:sp modelId="{2E034259-855C-4758-9FCE-EF347AE2C766}">
      <dsp:nvSpPr>
        <dsp:cNvPr id="0" name=""/>
        <dsp:cNvSpPr/>
      </dsp:nvSpPr>
      <dsp:spPr>
        <a:xfrm>
          <a:off x="2506318" y="798665"/>
          <a:ext cx="2278471" cy="13670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 err="1"/>
            <a:t>Osteoinductive</a:t>
          </a:r>
          <a:endParaRPr lang="en-IN" sz="2400" kern="1200" dirty="0"/>
        </a:p>
      </dsp:txBody>
      <dsp:txXfrm>
        <a:off x="2506318" y="798665"/>
        <a:ext cx="2278471" cy="1367082"/>
      </dsp:txXfrm>
    </dsp:sp>
    <dsp:sp modelId="{00FD8EA7-214D-4437-ABA4-98B4332FA241}">
      <dsp:nvSpPr>
        <dsp:cNvPr id="0" name=""/>
        <dsp:cNvSpPr/>
      </dsp:nvSpPr>
      <dsp:spPr>
        <a:xfrm>
          <a:off x="5012637" y="798665"/>
          <a:ext cx="2278471" cy="13670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Osteoconductive</a:t>
          </a:r>
        </a:p>
      </dsp:txBody>
      <dsp:txXfrm>
        <a:off x="5012637" y="798665"/>
        <a:ext cx="2278471" cy="1367082"/>
      </dsp:txXfrm>
    </dsp:sp>
    <dsp:sp modelId="{AABF5DD4-980D-4773-92F8-6CE5410BAED4}">
      <dsp:nvSpPr>
        <dsp:cNvPr id="0" name=""/>
        <dsp:cNvSpPr/>
      </dsp:nvSpPr>
      <dsp:spPr>
        <a:xfrm>
          <a:off x="1253159" y="2393595"/>
          <a:ext cx="2278471" cy="13670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 err="1"/>
            <a:t>Osteopromotive</a:t>
          </a:r>
          <a:endParaRPr lang="en-IN" sz="2400" kern="1200" dirty="0"/>
        </a:p>
      </dsp:txBody>
      <dsp:txXfrm>
        <a:off x="1253159" y="2393595"/>
        <a:ext cx="2278471" cy="1367082"/>
      </dsp:txXfrm>
    </dsp:sp>
    <dsp:sp modelId="{2DCDD295-EB08-4ECE-A694-3887381B9836}">
      <dsp:nvSpPr>
        <dsp:cNvPr id="0" name=""/>
        <dsp:cNvSpPr/>
      </dsp:nvSpPr>
      <dsp:spPr>
        <a:xfrm>
          <a:off x="3759478" y="2393595"/>
          <a:ext cx="2278471" cy="13670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 err="1"/>
            <a:t>Osteoneutral</a:t>
          </a:r>
          <a:endParaRPr lang="en-IN" sz="2400" kern="1200" dirty="0"/>
        </a:p>
      </dsp:txBody>
      <dsp:txXfrm>
        <a:off x="3759478" y="2393595"/>
        <a:ext cx="2278471" cy="1367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C13E4-90E4-4CDF-95AC-B8F008DFDA7B}">
      <dsp:nvSpPr>
        <dsp:cNvPr id="0" name=""/>
        <dsp:cNvSpPr/>
      </dsp:nvSpPr>
      <dsp:spPr>
        <a:xfrm>
          <a:off x="895161" y="0"/>
          <a:ext cx="1109673" cy="1109673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5AA35-07D9-4F96-A1AC-CCDDA3CE85ED}">
      <dsp:nvSpPr>
        <dsp:cNvPr id="0" name=""/>
        <dsp:cNvSpPr/>
      </dsp:nvSpPr>
      <dsp:spPr>
        <a:xfrm>
          <a:off x="1006128" y="110967"/>
          <a:ext cx="887738" cy="88773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D6F406-6524-4F92-BDDF-4DB74076B894}">
      <dsp:nvSpPr>
        <dsp:cNvPr id="0" name=""/>
        <dsp:cNvSpPr/>
      </dsp:nvSpPr>
      <dsp:spPr>
        <a:xfrm rot="16200000">
          <a:off x="-380962" y="2496765"/>
          <a:ext cx="3218053" cy="6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FFC726"/>
              </a:solidFill>
              <a:latin typeface="Cambria" panose="02040503050406030204" pitchFamily="18" charset="0"/>
              <a:ea typeface="Cambria" panose="02040503050406030204" pitchFamily="18" charset="0"/>
            </a:rPr>
            <a:t>INTRA ORAL</a:t>
          </a:r>
        </a:p>
      </dsp:txBody>
      <dsp:txXfrm>
        <a:off x="-380962" y="2496765"/>
        <a:ext cx="3218053" cy="665804"/>
      </dsp:txXfrm>
    </dsp:sp>
    <dsp:sp modelId="{1B32D33E-745C-41F7-B841-38187022A0D4}">
      <dsp:nvSpPr>
        <dsp:cNvPr id="0" name=""/>
        <dsp:cNvSpPr/>
      </dsp:nvSpPr>
      <dsp:spPr>
        <a:xfrm>
          <a:off x="1671932" y="0"/>
          <a:ext cx="2219347" cy="4438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1. Symphysis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2. Body of Mandible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3. Ramus of Mandible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4. Body of mandible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5. Maxillary tuberosity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6. Zygomatic Body</a:t>
          </a:r>
        </a:p>
      </dsp:txBody>
      <dsp:txXfrm>
        <a:off x="1671932" y="0"/>
        <a:ext cx="2219347" cy="4438694"/>
      </dsp:txXfrm>
    </dsp:sp>
    <dsp:sp modelId="{67270602-A01F-4E75-ACA0-020E49A1B7F2}">
      <dsp:nvSpPr>
        <dsp:cNvPr id="0" name=""/>
        <dsp:cNvSpPr/>
      </dsp:nvSpPr>
      <dsp:spPr>
        <a:xfrm>
          <a:off x="4236720" y="0"/>
          <a:ext cx="1109673" cy="1109673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9F5A5-1AF8-4906-A3C7-6B39F6925AB3}">
      <dsp:nvSpPr>
        <dsp:cNvPr id="0" name=""/>
        <dsp:cNvSpPr/>
      </dsp:nvSpPr>
      <dsp:spPr>
        <a:xfrm>
          <a:off x="4347687" y="110967"/>
          <a:ext cx="887738" cy="887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99350D-DBB9-47FD-AF83-37E00BFE233B}">
      <dsp:nvSpPr>
        <dsp:cNvPr id="0" name=""/>
        <dsp:cNvSpPr/>
      </dsp:nvSpPr>
      <dsp:spPr>
        <a:xfrm rot="16200000">
          <a:off x="2960595" y="2496765"/>
          <a:ext cx="3218053" cy="6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69A3DB"/>
              </a:solidFill>
              <a:latin typeface="Cambria" panose="02040503050406030204" pitchFamily="18" charset="0"/>
              <a:ea typeface="Cambria" panose="02040503050406030204" pitchFamily="18" charset="0"/>
            </a:rPr>
            <a:t>EXTRA ORAL</a:t>
          </a:r>
        </a:p>
      </dsp:txBody>
      <dsp:txXfrm>
        <a:off x="2960595" y="2496765"/>
        <a:ext cx="3218053" cy="665804"/>
      </dsp:txXfrm>
    </dsp:sp>
    <dsp:sp modelId="{75DA26E6-6B17-40C6-B0C9-2A3B257B7D5B}">
      <dsp:nvSpPr>
        <dsp:cNvPr id="0" name=""/>
        <dsp:cNvSpPr/>
      </dsp:nvSpPr>
      <dsp:spPr>
        <a:xfrm>
          <a:off x="5013491" y="0"/>
          <a:ext cx="2219347" cy="4438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1. Iliac crest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2. Fibula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3. Calvarium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FFE8CB"/>
              </a:solidFill>
              <a:latin typeface="Cambria" panose="02040503050406030204" pitchFamily="18" charset="0"/>
              <a:ea typeface="Cambria" panose="02040503050406030204" pitchFamily="18" charset="0"/>
            </a:rPr>
            <a:t>4. Tibial condyle</a:t>
          </a:r>
        </a:p>
      </dsp:txBody>
      <dsp:txXfrm>
        <a:off x="5013491" y="0"/>
        <a:ext cx="2219347" cy="4438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36A7C-D55A-47B8-BE33-9BF533070DFA}">
      <dsp:nvSpPr>
        <dsp:cNvPr id="0" name=""/>
        <dsp:cNvSpPr/>
      </dsp:nvSpPr>
      <dsp:spPr>
        <a:xfrm>
          <a:off x="2654" y="2042942"/>
          <a:ext cx="2261483" cy="1865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Hypoxia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Acidic pH- 4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Plasmatic Diffusion</a:t>
          </a:r>
        </a:p>
      </dsp:txBody>
      <dsp:txXfrm>
        <a:off x="45579" y="2085867"/>
        <a:ext cx="2175633" cy="1379704"/>
      </dsp:txXfrm>
    </dsp:sp>
    <dsp:sp modelId="{CBC729C6-8628-487B-AA87-B5C621483468}">
      <dsp:nvSpPr>
        <dsp:cNvPr id="0" name=""/>
        <dsp:cNvSpPr/>
      </dsp:nvSpPr>
      <dsp:spPr>
        <a:xfrm>
          <a:off x="1279253" y="2507673"/>
          <a:ext cx="2463732" cy="2463732"/>
        </a:xfrm>
        <a:prstGeom prst="leftCircularArrow">
          <a:avLst>
            <a:gd name="adj1" fmla="val 3032"/>
            <a:gd name="adj2" fmla="val 372103"/>
            <a:gd name="adj3" fmla="val 2147613"/>
            <a:gd name="adj4" fmla="val 9024489"/>
            <a:gd name="adj5" fmla="val 353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8C975-C204-49A7-A145-B2723B432D4D}">
      <dsp:nvSpPr>
        <dsp:cNvPr id="0" name=""/>
        <dsp:cNvSpPr/>
      </dsp:nvSpPr>
      <dsp:spPr>
        <a:xfrm>
          <a:off x="505206" y="3508496"/>
          <a:ext cx="2010207" cy="7993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latin typeface="Gabriola" panose="04040605051002020D02" pitchFamily="82" charset="0"/>
            </a:rPr>
            <a:t>Phase I formation</a:t>
          </a:r>
        </a:p>
      </dsp:txBody>
      <dsp:txXfrm>
        <a:off x="528619" y="3531909"/>
        <a:ext cx="1963381" cy="752567"/>
      </dsp:txXfrm>
    </dsp:sp>
    <dsp:sp modelId="{A2D45E1E-7206-4EB8-8375-9BFC081F8925}">
      <dsp:nvSpPr>
        <dsp:cNvPr id="0" name=""/>
        <dsp:cNvSpPr/>
      </dsp:nvSpPr>
      <dsp:spPr>
        <a:xfrm>
          <a:off x="2871175" y="2042942"/>
          <a:ext cx="2261483" cy="1865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Macrophages move 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Platelets move in</a:t>
          </a:r>
        </a:p>
      </dsp:txBody>
      <dsp:txXfrm>
        <a:off x="2914100" y="2485564"/>
        <a:ext cx="2175633" cy="1379704"/>
      </dsp:txXfrm>
    </dsp:sp>
    <dsp:sp modelId="{BC1081EC-7B33-4061-83C1-5D4F1702807C}">
      <dsp:nvSpPr>
        <dsp:cNvPr id="0" name=""/>
        <dsp:cNvSpPr/>
      </dsp:nvSpPr>
      <dsp:spPr>
        <a:xfrm>
          <a:off x="4128928" y="906595"/>
          <a:ext cx="2752699" cy="2752699"/>
        </a:xfrm>
        <a:prstGeom prst="circularArrow">
          <a:avLst>
            <a:gd name="adj1" fmla="val 2714"/>
            <a:gd name="adj2" fmla="val 330566"/>
            <a:gd name="adj3" fmla="val 19493923"/>
            <a:gd name="adj4" fmla="val 12575511"/>
            <a:gd name="adj5" fmla="val 316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8EDFA-AD21-4925-BD0D-E93B3C490D17}">
      <dsp:nvSpPr>
        <dsp:cNvPr id="0" name=""/>
        <dsp:cNvSpPr/>
      </dsp:nvSpPr>
      <dsp:spPr>
        <a:xfrm>
          <a:off x="3373726" y="1643245"/>
          <a:ext cx="2010207" cy="7993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latin typeface="Gabriola" panose="04040605051002020D02" pitchFamily="82" charset="0"/>
            </a:rPr>
            <a:t> </a:t>
          </a:r>
        </a:p>
      </dsp:txBody>
      <dsp:txXfrm>
        <a:off x="3397139" y="1666658"/>
        <a:ext cx="1963381" cy="752567"/>
      </dsp:txXfrm>
    </dsp:sp>
    <dsp:sp modelId="{DCEB56DD-CFAA-404B-9791-C61A4FBDDD8F}">
      <dsp:nvSpPr>
        <dsp:cNvPr id="0" name=""/>
        <dsp:cNvSpPr/>
      </dsp:nvSpPr>
      <dsp:spPr>
        <a:xfrm>
          <a:off x="5739695" y="2042942"/>
          <a:ext cx="2261483" cy="1865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Macrophages moves out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Osteoblasts predominate</a:t>
          </a:r>
        </a:p>
      </dsp:txBody>
      <dsp:txXfrm>
        <a:off x="5782620" y="2085867"/>
        <a:ext cx="2175633" cy="1379704"/>
      </dsp:txXfrm>
    </dsp:sp>
    <dsp:sp modelId="{C4A97E94-F40E-4C86-BE79-8FDB564D436A}">
      <dsp:nvSpPr>
        <dsp:cNvPr id="0" name=""/>
        <dsp:cNvSpPr/>
      </dsp:nvSpPr>
      <dsp:spPr>
        <a:xfrm>
          <a:off x="7016294" y="2507673"/>
          <a:ext cx="2463732" cy="2463732"/>
        </a:xfrm>
        <a:prstGeom prst="leftCircularArrow">
          <a:avLst>
            <a:gd name="adj1" fmla="val 3032"/>
            <a:gd name="adj2" fmla="val 372103"/>
            <a:gd name="adj3" fmla="val 2147613"/>
            <a:gd name="adj4" fmla="val 9024489"/>
            <a:gd name="adj5" fmla="val 353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4F997-52FA-4033-BB5F-33777733EAC5}">
      <dsp:nvSpPr>
        <dsp:cNvPr id="0" name=""/>
        <dsp:cNvSpPr/>
      </dsp:nvSpPr>
      <dsp:spPr>
        <a:xfrm>
          <a:off x="6242247" y="3508496"/>
          <a:ext cx="2010207" cy="7993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latin typeface="Gabriola" panose="04040605051002020D02" pitchFamily="82" charset="0"/>
            </a:rPr>
            <a:t>Phase II formation</a:t>
          </a:r>
        </a:p>
      </dsp:txBody>
      <dsp:txXfrm>
        <a:off x="6265660" y="3531909"/>
        <a:ext cx="1963381" cy="752567"/>
      </dsp:txXfrm>
    </dsp:sp>
    <dsp:sp modelId="{0B75EEFC-85EB-4DCA-A1DC-4A8F0BCC7BD7}">
      <dsp:nvSpPr>
        <dsp:cNvPr id="0" name=""/>
        <dsp:cNvSpPr/>
      </dsp:nvSpPr>
      <dsp:spPr>
        <a:xfrm>
          <a:off x="8608215" y="2042942"/>
          <a:ext cx="2261483" cy="1865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Osteoblasts and </a:t>
          </a:r>
          <a:r>
            <a:rPr lang="en-IN" sz="1900" b="1" kern="1200" dirty="0" err="1">
              <a:latin typeface="Gabriola" panose="04040605051002020D02" pitchFamily="82" charset="0"/>
            </a:rPr>
            <a:t>osteomacs</a:t>
          </a:r>
          <a:r>
            <a:rPr lang="en-IN" sz="1900" b="1" kern="1200" dirty="0">
              <a:latin typeface="Gabriola" panose="04040605051002020D02" pitchFamily="82" charset="0"/>
            </a:rPr>
            <a:t> work together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b="1" kern="1200" dirty="0">
              <a:latin typeface="Gabriola" panose="04040605051002020D02" pitchFamily="82" charset="0"/>
            </a:rPr>
            <a:t>Creeping substitution</a:t>
          </a:r>
        </a:p>
      </dsp:txBody>
      <dsp:txXfrm>
        <a:off x="8651140" y="2485564"/>
        <a:ext cx="2175633" cy="1379704"/>
      </dsp:txXfrm>
    </dsp:sp>
    <dsp:sp modelId="{BC6DECC9-F3C9-4D15-9D4E-3A736D3EB191}">
      <dsp:nvSpPr>
        <dsp:cNvPr id="0" name=""/>
        <dsp:cNvSpPr/>
      </dsp:nvSpPr>
      <dsp:spPr>
        <a:xfrm>
          <a:off x="9110767" y="1643245"/>
          <a:ext cx="2010207" cy="7993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i="1" u="sng" kern="1200" dirty="0">
              <a:latin typeface="Gabriola" panose="04040605051002020D02" pitchFamily="82" charset="0"/>
            </a:rPr>
            <a:t>MATURE BONE</a:t>
          </a:r>
        </a:p>
      </dsp:txBody>
      <dsp:txXfrm>
        <a:off x="9134180" y="1666658"/>
        <a:ext cx="1963381" cy="75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2FBDD-D632-4B77-AD65-0B32D30B5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9CFCF-6597-4428-B788-46F85189BA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26D9E-AAD4-4774-9585-A4C07C6A10DE}" type="datetimeFigureOut">
              <a:rPr lang="en-IN" smtClean="0"/>
              <a:t>21-04-2020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0193A-0031-431B-B012-BA6E537FCD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898EC-7064-4EB1-B9B4-C96B0E724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E4F1-F515-45C7-9068-C7DC12CA5F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88835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C4C7-0298-4F50-B928-ECE9649647C3}" type="datetimeFigureOut">
              <a:rPr lang="en-IN" smtClean="0"/>
              <a:t>21-04-2020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DE6A-057A-460E-9D75-58CE433DE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1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AA24-B5C9-4CC1-9E17-6F528940F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9E4C6-F965-456B-9989-7C5531B2C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E8E05-CBD8-43CA-B8DC-BDBFEA01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C99-416D-437D-B3B0-24554BA7F421}" type="datetime1">
              <a:rPr lang="en-IN" smtClean="0"/>
              <a:t>21-04-2020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D4D14-2DD1-45C8-B740-6970C688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F36C-76D2-4846-B399-099DD25C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37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B743-9C24-4009-846D-8A504A6D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55AFB-A3F5-4BC2-90F4-52116BBB4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67316-2816-480C-A012-F3F238E2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01E7-2900-47E7-9D54-945766CCB92B}" type="datetime1">
              <a:rPr lang="en-IN" smtClean="0"/>
              <a:t>21-04-2020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A91-819E-48B5-B0AD-52EF5252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C5E3-E85F-420D-AEB6-29A8A54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7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62093-4A76-4A94-B29F-71785FBDA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485F2-C53E-42F5-B2F8-1ACC2868E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D3E7F-2230-4A13-BA85-BEBADAA5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232D-1F24-4A8C-8416-8ADF92D851D5}" type="datetime1">
              <a:rPr lang="en-IN" smtClean="0"/>
              <a:t>21-04-2020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1D556-EE0C-4880-9FD7-4A29BFCF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BE79-0A47-4A04-B7C0-6F5D2D1F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8FC-EB9C-4BBB-A7B3-80953D3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108F-59B5-4D78-AF71-86D92D84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E1D0-A0B7-45F0-BE9D-34500B98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496-4D6B-4175-B0F2-03A3FC23F916}" type="datetime1">
              <a:rPr lang="en-IN" smtClean="0"/>
              <a:t>21-04-2020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D5183-D6B6-4101-A9D3-617C6A38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D0F8-CC07-4780-B656-584EB4FD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0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7F1B-9059-48A7-B189-26926DAE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0693-0970-4829-977E-31218CF8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2BEE1-085E-4D41-9ADE-54CDC95A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1B52-ADE5-46DD-9D95-8F99B6A4FA76}" type="datetime1">
              <a:rPr lang="en-IN" smtClean="0"/>
              <a:t>21-04-2020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6417-17E1-4507-89CB-6AEA1ECB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9A0F4-7DD6-40FD-965B-89363B75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609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2AA4-A018-456E-815C-273D5C93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9D84-F4C6-4A02-AFE0-7DFF7D9D9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FC859-6806-40EA-8147-46AA675FF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EA26-3500-410A-96CB-8808E8C8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B5AA-649C-4C32-9770-06ABF7311766}" type="datetime1">
              <a:rPr lang="en-IN" smtClean="0"/>
              <a:t>21-04-2020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7090-CB10-4466-AF4B-111EEDBB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86B59-E976-40A1-B103-1F0DB681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5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AAF4-65F4-421D-8CC5-2F36050B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BF4A-092B-4904-A5C8-4EA9CCD58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CBB5A-2EA5-4C41-B8D9-03D6DDBE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B539E-08F6-4C1C-BA97-308CC53D0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2048E-7F6B-4217-A987-B13ED3632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B7212-E0F0-495F-A807-56DEB9AE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9B5-0116-4CA6-9EA3-7F884E00CE10}" type="datetime1">
              <a:rPr lang="en-IN" smtClean="0"/>
              <a:t>21-04-2020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B1514-4766-48C3-852B-85F0EDDD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1CFA9-0358-4C02-A07E-4E3C0148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0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813B-59D8-4D8F-A7B3-D4548965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26628-48B8-40E3-B425-A3C48625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37D-B839-4C55-B809-4F36D134C5DD}" type="datetime1">
              <a:rPr lang="en-IN" smtClean="0"/>
              <a:t>21-04-2020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5F36-9E4E-46AE-B4F6-F4EE0500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4FE8D-696C-4664-B3BF-6620435E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17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1E84E-CCC7-4A79-BA15-C51D6CD8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DD8F-E94D-466D-96F6-B204D44275FF}" type="datetime1">
              <a:rPr lang="en-IN" smtClean="0"/>
              <a:t>21-04-2020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43F68-7D38-4203-8161-F9200D18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302DE-A32F-4A7A-8D4B-74215876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998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0853-D250-4692-817F-C5A076F0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AA4F-39C8-4D82-B6C7-2FA643B0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163A-791C-458B-B0F7-2EC402BC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3787E-8FCB-4298-A8B4-ADE42FFE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9204-86CD-4EA3-AFC4-8C07316A54C6}" type="datetime1">
              <a:rPr lang="en-IN" smtClean="0"/>
              <a:t>21-04-2020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C662-D4BB-4C49-95C0-AB718E2B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DD9F2-A936-4A0F-A4BB-7BF44E0B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43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2142-B721-4AEC-9E48-08E4AFE2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42B38-8FCF-4309-A397-6836FA3CB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5F285-3273-4950-8917-D32CE3263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A4FD6-97B2-402F-A57E-8CA05FE6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9BF3-0514-439A-9218-C6DEAFDB6E40}" type="datetime1">
              <a:rPr lang="en-IN" smtClean="0"/>
              <a:t>21-04-2020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1A184-B16E-49F1-99FC-6432E7EF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840E0-F76E-44B7-8B7F-5E7F15CC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0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bg2">
                <a:lumMod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D6B79-4B76-492C-B1EB-8AAD7D55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9CA76-96BB-4EB1-8A89-B5110ED1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AB721-7EFC-4890-B838-FB978ED35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3EE0-9C8B-4012-8E46-FA5D916490C6}" type="datetime1">
              <a:rPr lang="en-IN" smtClean="0"/>
              <a:t>21-04-2020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9878-AB14-4A5F-A915-57F633F74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9880-F39F-4B62-A131-3C1539E6F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C843-ADA4-4E04-88EC-614246FB36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3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CDBEA-1A3B-4281-A487-45BE93305191}"/>
              </a:ext>
            </a:extLst>
          </p:cNvPr>
          <p:cNvSpPr txBox="1"/>
          <p:nvPr/>
        </p:nvSpPr>
        <p:spPr>
          <a:xfrm>
            <a:off x="3041318" y="2828836"/>
            <a:ext cx="6109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dirty="0">
                <a:solidFill>
                  <a:schemeClr val="bg1"/>
                </a:solidFill>
                <a:latin typeface="Mistral" panose="03090702030407020403" pitchFamily="66" charset="0"/>
              </a:rPr>
              <a:t>GOOD AFTERNOON</a:t>
            </a:r>
          </a:p>
        </p:txBody>
      </p:sp>
    </p:spTree>
    <p:extLst>
      <p:ext uri="{BB962C8B-B14F-4D97-AF65-F5344CB8AC3E}">
        <p14:creationId xmlns:p14="http://schemas.microsoft.com/office/powerpoint/2010/main" val="176122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-122548" y="61908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4083585" y="61908"/>
            <a:ext cx="4097918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Armamentarium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5D631-957F-449B-BD44-1EB13F77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8" y="1475014"/>
            <a:ext cx="8266864" cy="3907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69FE67-EEB5-4847-BFB3-1501B3EECA39}"/>
              </a:ext>
            </a:extLst>
          </p:cNvPr>
          <p:cNvSpPr txBox="1"/>
          <p:nvPr/>
        </p:nvSpPr>
        <p:spPr>
          <a:xfrm>
            <a:off x="8511959" y="2026372"/>
            <a:ext cx="3621597" cy="2805255"/>
          </a:xfrm>
          <a:prstGeom prst="rect">
            <a:avLst/>
          </a:prstGeom>
          <a:noFill/>
          <a:ln w="66675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Bone Filter/ Bone Trap</a:t>
            </a: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Filter </a:t>
            </a:r>
            <a:r>
              <a:rPr lang="en-GB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seieve</a:t>
            </a:r>
            <a:endParaRPr lang="en-GB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Osseous coagulum trap</a:t>
            </a: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Bone trap</a:t>
            </a: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Suction Canula with Filter system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EF719B-1509-40F2-8D5E-C64D1176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12" y="881799"/>
            <a:ext cx="5514815" cy="5094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6EE931-3428-42AE-A3AF-11E8B78E1311}"/>
              </a:ext>
            </a:extLst>
          </p:cNvPr>
          <p:cNvSpPr txBox="1"/>
          <p:nvPr/>
        </p:nvSpPr>
        <p:spPr>
          <a:xfrm>
            <a:off x="6096000" y="1964464"/>
            <a:ext cx="3621597" cy="1881925"/>
          </a:xfrm>
          <a:prstGeom prst="rect">
            <a:avLst/>
          </a:prstGeom>
          <a:noFill/>
          <a:ln w="66675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Bone mills</a:t>
            </a: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Trephine burs</a:t>
            </a: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Hollow burs</a:t>
            </a:r>
          </a:p>
          <a:p>
            <a:pPr marL="342900" indent="-342900">
              <a:lnSpc>
                <a:spcPct val="150000"/>
              </a:lnSpc>
              <a:buFont typeface="Yu Mincho Light" panose="020B0400000000000000" pitchFamily="18" charset="-128"/>
              <a:buChar char="↬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Internally cooled burs</a:t>
            </a:r>
          </a:p>
        </p:txBody>
      </p:sp>
    </p:spTree>
    <p:extLst>
      <p:ext uri="{BB962C8B-B14F-4D97-AF65-F5344CB8AC3E}">
        <p14:creationId xmlns:p14="http://schemas.microsoft.com/office/powerpoint/2010/main" val="32921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930659" y="61908"/>
            <a:ext cx="4403770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Resorption profile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BAE54-94A8-43E1-838F-F49FEF3A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966912"/>
            <a:ext cx="54102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130346"/>
            <a:ext cx="12192000" cy="738664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EFP WORKSHOP ON OSTEOLOGY-2018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846762" y="61908"/>
            <a:ext cx="4571573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Fate of autografts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158E25-2153-4DDF-AE24-88D6FC1F2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574731"/>
              </p:ext>
            </p:extLst>
          </p:nvPr>
        </p:nvGraphicFramePr>
        <p:xfrm>
          <a:off x="556181" y="146115"/>
          <a:ext cx="11123630" cy="595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3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486667" y="61908"/>
            <a:ext cx="5291770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Regenerative capacity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85A3960-554A-4A6B-AA1E-909756F8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88960"/>
              </p:ext>
            </p:extLst>
          </p:nvPr>
        </p:nvGraphicFramePr>
        <p:xfrm>
          <a:off x="1435492" y="1539240"/>
          <a:ext cx="9321015" cy="3779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4203">
                  <a:extLst>
                    <a:ext uri="{9D8B030D-6E8A-4147-A177-3AD203B41FA5}">
                      <a16:colId xmlns:a16="http://schemas.microsoft.com/office/drawing/2014/main" val="2126038204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1828954295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19201937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489546790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326350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GRAFT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GROWTH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Resorption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CORTICAL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2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CORTICAL 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3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CANCELLOUS PARTICLEDS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Gabriola" panose="04040605051002020D02" pitchFamily="82" charset="0"/>
                        </a:rPr>
                        <a:t>++++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4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6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4704114" y="61908"/>
            <a:ext cx="2856872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conclusion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13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4962199" y="61908"/>
            <a:ext cx="2340705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refrences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9D00B-1DB7-4C9B-B4B6-B7F9F6BABC0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" y="739862"/>
            <a:ext cx="3600000" cy="54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AF08F-2462-4565-B685-09C155C758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00" y="729000"/>
            <a:ext cx="3600000" cy="54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EC7C1-A0DE-43CB-B0C9-70CC4793508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518897" y="729000"/>
            <a:ext cx="3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9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276138" y="1950806"/>
            <a:ext cx="11639725" cy="28577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BONE GRAFTs- AUTOGENOUS GRAFT</a:t>
            </a:r>
          </a:p>
          <a:p>
            <a:pPr algn="ctr">
              <a:lnSpc>
                <a:spcPct val="200000"/>
              </a:lnSpc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Presented by </a:t>
            </a:r>
          </a:p>
          <a:p>
            <a:pPr algn="ctr">
              <a:lnSpc>
                <a:spcPct val="200000"/>
              </a:lnSpc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Dr. s </a:t>
            </a:r>
            <a:r>
              <a:rPr lang="en-US" sz="1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sai ka</a:t>
            </a: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rthikeyan</a:t>
            </a:r>
          </a:p>
          <a:p>
            <a:pPr algn="ctr">
              <a:lnSpc>
                <a:spcPct val="200000"/>
              </a:lnSpc>
            </a:pPr>
            <a:r>
              <a:rPr lang="en-US" sz="1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Mdsdepartment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of periodontics  3</a:t>
            </a:r>
            <a:r>
              <a:rPr lang="en-US" sz="1600" b="1" cap="none" spc="0" baseline="30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rd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en-US" sz="1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yr</a:t>
            </a:r>
            <a:endParaRPr lang="en-US" sz="1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5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762281" y="207394"/>
            <a:ext cx="4740465" cy="64279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contents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Introduction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Classification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Mechanism of bone formation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Sources of auto graft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Various autografts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Volume of autografts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Armamentarium for harvesting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Resorption time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Fate of autograft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conclusion</a:t>
            </a:r>
            <a:endParaRPr lang="en-US" sz="1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3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345789"/>
            <a:ext cx="12192000" cy="307777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 of Periodontics- by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Eley</a:t>
            </a:r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 and Manson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4419558" y="61908"/>
            <a:ext cx="3425938" cy="6726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introduction</a:t>
            </a:r>
            <a:endParaRPr lang="en-US" sz="24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2697387" y="61908"/>
            <a:ext cx="6870279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Classification of bone grafts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B8F68C-F36D-4875-91F4-ED9E55AD7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710416"/>
              </p:ext>
            </p:extLst>
          </p:nvPr>
        </p:nvGraphicFramePr>
        <p:xfrm>
          <a:off x="2114299" y="664028"/>
          <a:ext cx="7963402" cy="529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99936E1-0A34-4D95-AAF2-CF56FBA9F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06003"/>
              </p:ext>
            </p:extLst>
          </p:nvPr>
        </p:nvGraphicFramePr>
        <p:xfrm>
          <a:off x="6122546" y="4007861"/>
          <a:ext cx="3435140" cy="18120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5140">
                  <a:extLst>
                    <a:ext uri="{9D8B030D-6E8A-4147-A177-3AD203B41FA5}">
                      <a16:colId xmlns:a16="http://schemas.microsoft.com/office/drawing/2014/main" val="2446558635"/>
                    </a:ext>
                  </a:extLst>
                </a:gridCol>
              </a:tblGrid>
              <a:tr h="453019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Gabriola" panose="04040605051002020D02" pitchFamily="82" charset="0"/>
                        </a:rPr>
                        <a:t>TYPE OF BONE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52747"/>
                  </a:ext>
                </a:extLst>
              </a:tr>
              <a:tr h="453019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Gabriola" panose="04040605051002020D02" pitchFamily="82" charset="0"/>
                        </a:rPr>
                        <a:t>CORTICAL 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16406"/>
                  </a:ext>
                </a:extLst>
              </a:tr>
              <a:tr h="453019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Gabriola" panose="04040605051002020D02" pitchFamily="82" charset="0"/>
                        </a:rPr>
                        <a:t>CANCELLOUS 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737240"/>
                  </a:ext>
                </a:extLst>
              </a:tr>
              <a:tr h="453019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Gabriola" panose="04040605051002020D02" pitchFamily="82" charset="0"/>
                        </a:rPr>
                        <a:t>CORTICO-CANCELLOUS 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9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604435" y="61908"/>
            <a:ext cx="5056192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Mechanism of </a:t>
            </a:r>
            <a:r>
              <a:rPr lang="en-US" sz="2800" b="1" u="sng" cap="none" spc="0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ACtion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BFD6333-E78D-4606-88A8-76A32BA89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327872"/>
              </p:ext>
            </p:extLst>
          </p:nvPr>
        </p:nvGraphicFramePr>
        <p:xfrm>
          <a:off x="2450446" y="719667"/>
          <a:ext cx="7291109" cy="455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2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E03864-693C-4362-98F9-D497E6655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034259-855C-4758-9FCE-EF347AE2C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FD8EA7-214D-4437-ABA4-98B4332FA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F5DD4-980D-4773-92F8-6CE5410BA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CDD295-EB08-4ECE-A694-3887381B9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453763" y="61908"/>
            <a:ext cx="5357557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Sources of autografts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84FBF6-1260-451C-BD34-4F87CEE6B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471121"/>
              </p:ext>
            </p:extLst>
          </p:nvPr>
        </p:nvGraphicFramePr>
        <p:xfrm>
          <a:off x="2068541" y="1209214"/>
          <a:ext cx="8128000" cy="443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272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130346"/>
            <a:ext cx="12192000" cy="738664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 of Clinical Periodontology- Carranza 9 &amp; 13</a:t>
            </a:r>
            <a:r>
              <a:rPr lang="en-GB" sz="1400" baseline="300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th</a:t>
            </a:r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 Edition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2089901" y="61908"/>
            <a:ext cx="8085290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Method of harvesting-autografts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0D9B0-D308-48A6-8BD9-C80C448F7B87}"/>
              </a:ext>
            </a:extLst>
          </p:cNvPr>
          <p:cNvSpPr/>
          <p:nvPr/>
        </p:nvSpPr>
        <p:spPr>
          <a:xfrm>
            <a:off x="2412523" y="1630847"/>
            <a:ext cx="7366953" cy="29322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lnSpc>
                <a:spcPct val="200000"/>
              </a:lnSpc>
              <a:buClr>
                <a:schemeClr val="bg1"/>
              </a:buClr>
              <a:buFont typeface="Cambria" panose="02040503050406030204" pitchFamily="18" charset="0"/>
              <a:buChar char="⤔"/>
            </a:pP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CORTICAL BONE CHIPS (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Nabers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&amp; O’Leary, 1965)</a:t>
            </a:r>
          </a:p>
          <a:p>
            <a:pPr marL="342900" indent="-342900" algn="ctr">
              <a:lnSpc>
                <a:spcPct val="200000"/>
              </a:lnSpc>
              <a:buClr>
                <a:schemeClr val="bg1"/>
              </a:buClr>
              <a:buFont typeface="Cambria" panose="02040503050406030204" pitchFamily="18" charset="0"/>
              <a:buChar char="⤔"/>
            </a:pP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BONE SWAGGING (Ewen, 1965)</a:t>
            </a:r>
          </a:p>
          <a:p>
            <a:pPr marL="342900" indent="-342900" algn="ctr">
              <a:lnSpc>
                <a:spcPct val="200000"/>
              </a:lnSpc>
              <a:buClr>
                <a:schemeClr val="bg1"/>
              </a:buClr>
              <a:buFont typeface="Cambria" panose="02040503050406030204" pitchFamily="18" charset="0"/>
              <a:buChar char="⤔"/>
            </a:pP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OSSEOUS COAGULUM (Robinson, 1969)</a:t>
            </a:r>
          </a:p>
          <a:p>
            <a:pPr marL="342900" indent="-342900" algn="ctr">
              <a:lnSpc>
                <a:spcPct val="200000"/>
              </a:lnSpc>
              <a:buClr>
                <a:schemeClr val="bg1"/>
              </a:buClr>
              <a:buFont typeface="Cambria" panose="02040503050406030204" pitchFamily="18" charset="0"/>
              <a:buChar char="⤔"/>
            </a:pP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BONE BLEND (Bowers, 1972)</a:t>
            </a:r>
          </a:p>
        </p:txBody>
      </p:sp>
    </p:spTree>
    <p:extLst>
      <p:ext uri="{BB962C8B-B14F-4D97-AF65-F5344CB8AC3E}">
        <p14:creationId xmlns:p14="http://schemas.microsoft.com/office/powerpoint/2010/main" val="38792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AEF5FE5-9CF4-4E92-9ED3-59BD9A860C2A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>
              <a:alphaModFix amt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A6D9C-A227-49EF-8883-E227202A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61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941D-0600-4A52-91E5-0BA86025BE2B}"/>
              </a:ext>
            </a:extLst>
          </p:cNvPr>
          <p:cNvSpPr txBox="1"/>
          <p:nvPr/>
        </p:nvSpPr>
        <p:spPr>
          <a:xfrm>
            <a:off x="0" y="6238068"/>
            <a:ext cx="12192000" cy="523220"/>
          </a:xfrm>
          <a:prstGeom prst="rect">
            <a:avLst/>
          </a:prstGeom>
          <a:noFill/>
          <a:ln w="666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Next Generation Biomaterials for Bone &amp; Periodontal Regeneration by Richard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Textbook- 20 Years of Guided Bone Regeneration0- Daniel </a:t>
            </a:r>
            <a:r>
              <a:rPr lang="en-GB" sz="1400" dirty="0" err="1">
                <a:solidFill>
                  <a:srgbClr val="FFC000"/>
                </a:solidFill>
                <a:latin typeface="Bahnschrift SemiCondensed" panose="020B0502040204020203" pitchFamily="34" charset="0"/>
              </a:rPr>
              <a:t>Buser</a:t>
            </a:r>
            <a:endParaRPr lang="en-GB" sz="1400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A1E3A3-11FE-43FF-B507-F8254DC27643}"/>
              </a:ext>
            </a:extLst>
          </p:cNvPr>
          <p:cNvCxnSpPr/>
          <p:nvPr/>
        </p:nvCxnSpPr>
        <p:spPr>
          <a:xfrm>
            <a:off x="0" y="6193971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50800">
              <a:srgbClr val="FFC000">
                <a:alpha val="7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641CFE-8A17-4950-88BD-06181B6B53E6}"/>
              </a:ext>
            </a:extLst>
          </p:cNvPr>
          <p:cNvSpPr/>
          <p:nvPr/>
        </p:nvSpPr>
        <p:spPr>
          <a:xfrm>
            <a:off x="3455366" y="61908"/>
            <a:ext cx="5354351" cy="676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</a:rPr>
              <a:t>Volume of autografts</a:t>
            </a:r>
            <a:endParaRPr lang="en-US" sz="28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0F209-603B-4B24-ADD7-D792671BE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1314450"/>
            <a:ext cx="62960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0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stella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478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Yu Mincho Light</vt:lpstr>
      <vt:lpstr>Arial</vt:lpstr>
      <vt:lpstr>Bahnschrift SemiCondensed</vt:lpstr>
      <vt:lpstr>Calibri</vt:lpstr>
      <vt:lpstr>Cambria</vt:lpstr>
      <vt:lpstr>Castellar</vt:lpstr>
      <vt:lpstr>Gabriola</vt:lpstr>
      <vt:lpstr>Mistral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karthikeyan subramanyan s sai</dc:creator>
  <cp:lastModifiedBy>karthikeyan subramanyan s sai</cp:lastModifiedBy>
  <cp:revision>153</cp:revision>
  <dcterms:created xsi:type="dcterms:W3CDTF">2020-02-21T13:39:59Z</dcterms:created>
  <dcterms:modified xsi:type="dcterms:W3CDTF">2020-04-21T06:25:30Z</dcterms:modified>
</cp:coreProperties>
</file>