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736" y="-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8EAD-05E7-425E-A5FD-18DFC90A0EE7}" type="datetimeFigureOut">
              <a:rPr lang="en-US" smtClean="0"/>
              <a:pPr/>
              <a:t>10/5/2020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17409-40BA-4634-9D26-53E0CB5D245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8EAD-05E7-425E-A5FD-18DFC90A0EE7}" type="datetimeFigureOut">
              <a:rPr lang="en-US" smtClean="0"/>
              <a:pPr/>
              <a:t>10/5/2020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17409-40BA-4634-9D26-53E0CB5D245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8EAD-05E7-425E-A5FD-18DFC90A0EE7}" type="datetimeFigureOut">
              <a:rPr lang="en-US" smtClean="0"/>
              <a:pPr/>
              <a:t>10/5/2020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17409-40BA-4634-9D26-53E0CB5D245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8EAD-05E7-425E-A5FD-18DFC90A0EE7}" type="datetimeFigureOut">
              <a:rPr lang="en-US" smtClean="0"/>
              <a:pPr/>
              <a:t>10/5/2020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17409-40BA-4634-9D26-53E0CB5D245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8EAD-05E7-425E-A5FD-18DFC90A0EE7}" type="datetimeFigureOut">
              <a:rPr lang="en-US" smtClean="0"/>
              <a:pPr/>
              <a:t>10/5/2020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17409-40BA-4634-9D26-53E0CB5D245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8EAD-05E7-425E-A5FD-18DFC90A0EE7}" type="datetimeFigureOut">
              <a:rPr lang="en-US" smtClean="0"/>
              <a:pPr/>
              <a:t>10/5/2020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17409-40BA-4634-9D26-53E0CB5D245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8EAD-05E7-425E-A5FD-18DFC90A0EE7}" type="datetimeFigureOut">
              <a:rPr lang="en-US" smtClean="0"/>
              <a:pPr/>
              <a:t>10/5/2020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17409-40BA-4634-9D26-53E0CB5D245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8EAD-05E7-425E-A5FD-18DFC90A0EE7}" type="datetimeFigureOut">
              <a:rPr lang="en-US" smtClean="0"/>
              <a:pPr/>
              <a:t>10/5/2020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17409-40BA-4634-9D26-53E0CB5D245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8EAD-05E7-425E-A5FD-18DFC90A0EE7}" type="datetimeFigureOut">
              <a:rPr lang="en-US" smtClean="0"/>
              <a:pPr/>
              <a:t>10/5/2020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17409-40BA-4634-9D26-53E0CB5D245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8EAD-05E7-425E-A5FD-18DFC90A0EE7}" type="datetimeFigureOut">
              <a:rPr lang="en-US" smtClean="0"/>
              <a:pPr/>
              <a:t>10/5/2020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17409-40BA-4634-9D26-53E0CB5D245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8EAD-05E7-425E-A5FD-18DFC90A0EE7}" type="datetimeFigureOut">
              <a:rPr lang="en-US" smtClean="0"/>
              <a:pPr/>
              <a:t>10/5/2020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17409-40BA-4634-9D26-53E0CB5D245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88EAD-05E7-425E-A5FD-18DFC90A0EE7}" type="datetimeFigureOut">
              <a:rPr lang="en-US" smtClean="0"/>
              <a:pPr/>
              <a:t>10/5/2020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17409-40BA-4634-9D26-53E0CB5D2450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3364" t="16731" r="23365" b="5927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4252" t="15152" r="23365" b="10663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3364" t="18309" r="23365" b="13819"/>
          <a:stretch>
            <a:fillRect/>
          </a:stretch>
        </p:blipFill>
        <p:spPr bwMode="auto">
          <a:xfrm>
            <a:off x="0" y="0"/>
            <a:ext cx="91706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3364" t="19888" r="23365" b="10663"/>
          <a:stretch>
            <a:fillRect/>
          </a:stretch>
        </p:blipFill>
        <p:spPr bwMode="auto">
          <a:xfrm>
            <a:off x="0" y="0"/>
            <a:ext cx="91570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3364" t="16731" r="23365" b="15398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4252" t="19888" r="23365" b="12241"/>
          <a:stretch>
            <a:fillRect/>
          </a:stretch>
        </p:blipFill>
        <p:spPr bwMode="auto">
          <a:xfrm>
            <a:off x="0" y="0"/>
            <a:ext cx="9115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3364" t="18309" r="23365" b="12241"/>
          <a:stretch>
            <a:fillRect/>
          </a:stretch>
        </p:blipFill>
        <p:spPr bwMode="auto">
          <a:xfrm>
            <a:off x="0" y="0"/>
            <a:ext cx="91570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3364" t="15152" r="23365" b="15398"/>
          <a:stretch>
            <a:fillRect/>
          </a:stretch>
        </p:blipFill>
        <p:spPr bwMode="auto">
          <a:xfrm>
            <a:off x="0" y="0"/>
            <a:ext cx="91570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3364" t="18309" r="23365" b="13819"/>
          <a:stretch>
            <a:fillRect/>
          </a:stretch>
        </p:blipFill>
        <p:spPr bwMode="auto">
          <a:xfrm>
            <a:off x="0" y="0"/>
            <a:ext cx="91706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3364" t="19888" r="23365" b="90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92971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92971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715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On-screen Show (4:3)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Dr.Ravi Bhandari</dc:creator>
  <cp:lastModifiedBy>Dr.Ravi Bhandari</cp:lastModifiedBy>
  <cp:revision>2</cp:revision>
  <dcterms:created xsi:type="dcterms:W3CDTF">2020-09-22T12:49:50Z</dcterms:created>
  <dcterms:modified xsi:type="dcterms:W3CDTF">2020-10-05T02:53:30Z</dcterms:modified>
</cp:coreProperties>
</file>