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257" r:id="rId3"/>
    <p:sldId id="282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0502" autoAdjust="0"/>
  </p:normalViewPr>
  <p:slideViewPr>
    <p:cSldViewPr>
      <p:cViewPr>
        <p:scale>
          <a:sx n="53" d="100"/>
          <a:sy n="53" d="100"/>
        </p:scale>
        <p:origin x="-1854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C0B3A-1845-47B6-B6C0-DCA0C547838F}" type="datetimeFigureOut">
              <a:rPr lang="en-US" smtClean="0"/>
              <a:pPr/>
              <a:t>4/21/2020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DDDAF-272A-4EC3-BB94-4904FEE1C45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DDAF-272A-4EC3-BB94-4904FEE1C45B}" type="slidenum">
              <a:rPr lang="en-IN" smtClean="0"/>
              <a:pPr/>
              <a:t>4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A19E00-D960-44D3-A29A-3122523B13B2}" type="datetimeFigureOut">
              <a:rPr lang="en-US" smtClean="0"/>
              <a:pPr/>
              <a:t>4/21/2020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AB165-CB19-46ED-8103-8CFDD8932B5D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A19E00-D960-44D3-A29A-3122523B13B2}" type="datetimeFigureOut">
              <a:rPr lang="en-US" smtClean="0"/>
              <a:pPr/>
              <a:t>4/21/2020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AB165-CB19-46ED-8103-8CFDD8932B5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A19E00-D960-44D3-A29A-3122523B13B2}" type="datetimeFigureOut">
              <a:rPr lang="en-US" smtClean="0"/>
              <a:pPr/>
              <a:t>4/21/2020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AB165-CB19-46ED-8103-8CFDD8932B5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A19E00-D960-44D3-A29A-3122523B13B2}" type="datetimeFigureOut">
              <a:rPr lang="en-US" smtClean="0"/>
              <a:pPr/>
              <a:t>4/21/2020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AB165-CB19-46ED-8103-8CFDD8932B5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A19E00-D960-44D3-A29A-3122523B13B2}" type="datetimeFigureOut">
              <a:rPr lang="en-US" smtClean="0"/>
              <a:pPr/>
              <a:t>4/21/2020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AB165-CB19-46ED-8103-8CFDD8932B5D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A19E00-D960-44D3-A29A-3122523B13B2}" type="datetimeFigureOut">
              <a:rPr lang="en-US" smtClean="0"/>
              <a:pPr/>
              <a:t>4/21/2020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AB165-CB19-46ED-8103-8CFDD8932B5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A19E00-D960-44D3-A29A-3122523B13B2}" type="datetimeFigureOut">
              <a:rPr lang="en-US" smtClean="0"/>
              <a:pPr/>
              <a:t>4/21/2020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AB165-CB19-46ED-8103-8CFDD8932B5D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A19E00-D960-44D3-A29A-3122523B13B2}" type="datetimeFigureOut">
              <a:rPr lang="en-US" smtClean="0"/>
              <a:pPr/>
              <a:t>4/21/2020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AB165-CB19-46ED-8103-8CFDD8932B5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A19E00-D960-44D3-A29A-3122523B13B2}" type="datetimeFigureOut">
              <a:rPr lang="en-US" smtClean="0"/>
              <a:pPr/>
              <a:t>4/21/2020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AB165-CB19-46ED-8103-8CFDD8932B5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A19E00-D960-44D3-A29A-3122523B13B2}" type="datetimeFigureOut">
              <a:rPr lang="en-US" smtClean="0"/>
              <a:pPr/>
              <a:t>4/21/2020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AB165-CB19-46ED-8103-8CFDD8932B5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FFA19E00-D960-44D3-A29A-3122523B13B2}" type="datetimeFigureOut">
              <a:rPr lang="en-US" smtClean="0"/>
              <a:pPr/>
              <a:t>4/21/2020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383AB165-CB19-46ED-8103-8CFDD8932B5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FA19E00-D960-44D3-A29A-3122523B13B2}" type="datetimeFigureOut">
              <a:rPr lang="en-US" smtClean="0"/>
              <a:pPr/>
              <a:t>4/21/2020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383AB165-CB19-46ED-8103-8CFDD8932B5D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Indirect retainers in RPD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2" descr="C:\Users\Chandana Nathan\Documents\indirect retainer\Screenshot_20200418-114408_Gallery.jpg"/>
          <p:cNvPicPr>
            <a:picLocks noChangeAspect="1" noChangeArrowheads="1"/>
          </p:cNvPicPr>
          <p:nvPr/>
        </p:nvPicPr>
        <p:blipFill>
          <a:blip r:embed="rId2"/>
          <a:srcRect l="1481" t="38632" b="37436"/>
          <a:stretch>
            <a:fillRect/>
          </a:stretch>
        </p:blipFill>
        <p:spPr bwMode="auto">
          <a:xfrm>
            <a:off x="228600" y="228601"/>
            <a:ext cx="5379720" cy="2831432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t="27009" r="5185" b="39527"/>
          <a:stretch>
            <a:fillRect/>
          </a:stretch>
        </p:blipFill>
        <p:spPr bwMode="auto">
          <a:xfrm>
            <a:off x="4572000" y="3352800"/>
            <a:ext cx="4114800" cy="31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9306" b="32361"/>
          <a:stretch>
            <a:fillRect/>
          </a:stretch>
        </p:blipFill>
        <p:spPr bwMode="auto">
          <a:xfrm>
            <a:off x="442672" y="304800"/>
            <a:ext cx="8320328" cy="640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4306" b="32361"/>
          <a:stretch>
            <a:fillRect/>
          </a:stretch>
        </p:blipFill>
        <p:spPr bwMode="auto">
          <a:xfrm>
            <a:off x="381000" y="94405"/>
            <a:ext cx="8458200" cy="672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2639" b="34028"/>
          <a:stretch>
            <a:fillRect/>
          </a:stretch>
        </p:blipFill>
        <p:spPr bwMode="auto">
          <a:xfrm>
            <a:off x="128954" y="304800"/>
            <a:ext cx="8786446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0972" b="32361"/>
          <a:stretch>
            <a:fillRect/>
          </a:stretch>
        </p:blipFill>
        <p:spPr bwMode="auto">
          <a:xfrm>
            <a:off x="196628" y="304800"/>
            <a:ext cx="8642572" cy="63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0467" b="33645"/>
          <a:stretch>
            <a:fillRect/>
          </a:stretch>
        </p:blipFill>
        <p:spPr bwMode="auto">
          <a:xfrm>
            <a:off x="190498" y="381000"/>
            <a:ext cx="857250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306" b="19028"/>
          <a:stretch>
            <a:fillRect/>
          </a:stretch>
        </p:blipFill>
        <p:spPr bwMode="auto">
          <a:xfrm>
            <a:off x="2895600" y="914400"/>
            <a:ext cx="3722077" cy="537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INDIRECT RETAINERS</a:t>
            </a:r>
            <a:endParaRPr lang="en-IN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7639" b="25694"/>
          <a:stretch>
            <a:fillRect/>
          </a:stretch>
        </p:blipFill>
        <p:spPr bwMode="auto">
          <a:xfrm>
            <a:off x="2590800" y="1880448"/>
            <a:ext cx="4724399" cy="477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4306" b="37361"/>
          <a:stretch>
            <a:fillRect/>
          </a:stretch>
        </p:blipFill>
        <p:spPr bwMode="auto">
          <a:xfrm>
            <a:off x="228600" y="1143000"/>
            <a:ext cx="848199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7639" b="40694"/>
          <a:stretch>
            <a:fillRect/>
          </a:stretch>
        </p:blipFill>
        <p:spPr bwMode="auto">
          <a:xfrm>
            <a:off x="381000" y="76200"/>
            <a:ext cx="488667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t="32479" b="31282"/>
          <a:stretch>
            <a:fillRect/>
          </a:stretch>
        </p:blipFill>
        <p:spPr bwMode="auto">
          <a:xfrm>
            <a:off x="5162191" y="3657600"/>
            <a:ext cx="3677009" cy="288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95400"/>
            <a:ext cx="7772400" cy="2590800"/>
          </a:xfrm>
        </p:spPr>
        <p:txBody>
          <a:bodyPr/>
          <a:lstStyle/>
          <a:p>
            <a:r>
              <a:rPr lang="en-US" dirty="0" smtClean="0"/>
              <a:t>A part of a RPD which assists the direct retainers in preventing the displacement of distal extension denture bases by functioning through lever action on the opposite side of fulcrum line. ( GPT 8)</a:t>
            </a:r>
            <a:endParaRPr lang="en-IN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 l="26421" t="49555" r="35189" b="40463"/>
          <a:stretch>
            <a:fillRect/>
          </a:stretch>
        </p:blipFill>
        <p:spPr bwMode="auto">
          <a:xfrm>
            <a:off x="3048000" y="4086896"/>
            <a:ext cx="4648200" cy="261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4306" b="39028"/>
          <a:stretch>
            <a:fillRect/>
          </a:stretch>
        </p:blipFill>
        <p:spPr bwMode="auto">
          <a:xfrm>
            <a:off x="184638" y="304800"/>
            <a:ext cx="870438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2639" b="34028"/>
          <a:stretch>
            <a:fillRect/>
          </a:stretch>
        </p:blipFill>
        <p:spPr bwMode="auto">
          <a:xfrm>
            <a:off x="474784" y="228600"/>
            <a:ext cx="8059616" cy="639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2639" b="30694"/>
          <a:stretch>
            <a:fillRect/>
          </a:stretch>
        </p:blipFill>
        <p:spPr bwMode="auto">
          <a:xfrm>
            <a:off x="868039" y="457200"/>
            <a:ext cx="7880573" cy="626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4306" b="34028"/>
          <a:stretch>
            <a:fillRect/>
          </a:stretch>
        </p:blipFill>
        <p:spPr bwMode="auto">
          <a:xfrm>
            <a:off x="413700" y="609600"/>
            <a:ext cx="8301481" cy="59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0972" b="30695"/>
          <a:stretch>
            <a:fillRect/>
          </a:stretch>
        </p:blipFill>
        <p:spPr bwMode="auto">
          <a:xfrm>
            <a:off x="457200" y="469265"/>
            <a:ext cx="8458200" cy="620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4305" b="39028"/>
          <a:stretch>
            <a:fillRect/>
          </a:stretch>
        </p:blipFill>
        <p:spPr bwMode="auto">
          <a:xfrm>
            <a:off x="580293" y="1524000"/>
            <a:ext cx="8440613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    THANK YOU</a:t>
            </a:r>
            <a:endParaRPr lang="en-IN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2459736"/>
          </a:xfrm>
        </p:spPr>
        <p:txBody>
          <a:bodyPr/>
          <a:lstStyle/>
          <a:p>
            <a:r>
              <a:rPr lang="en-US" sz="2800" dirty="0" smtClean="0"/>
              <a:t>Fulcrum Lines: </a:t>
            </a:r>
            <a:br>
              <a:rPr lang="en-US" sz="2800" dirty="0" smtClean="0"/>
            </a:br>
            <a:r>
              <a:rPr lang="en-US" sz="2800" dirty="0" smtClean="0"/>
              <a:t>An imaginary line around which a partial denture tends to rotate</a:t>
            </a:r>
            <a:endParaRPr lang="en-IN" sz="2800" dirty="0"/>
          </a:p>
        </p:txBody>
      </p:sp>
      <p:pic>
        <p:nvPicPr>
          <p:cNvPr id="1026" name="Picture 2" descr="C:\Users\Chandana Nathan\Documents\indirect retainer\20200418_1125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2724" t="12639" r="33993" b="65694"/>
          <a:stretch>
            <a:fillRect/>
          </a:stretch>
        </p:blipFill>
        <p:spPr bwMode="auto">
          <a:xfrm>
            <a:off x="5029200" y="3581400"/>
            <a:ext cx="3751385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32639" b="35694"/>
          <a:stretch>
            <a:fillRect/>
          </a:stretch>
        </p:blipFill>
        <p:spPr bwMode="auto">
          <a:xfrm>
            <a:off x="45010" y="152400"/>
            <a:ext cx="9187230" cy="667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5972" b="35695"/>
          <a:stretch>
            <a:fillRect/>
          </a:stretch>
        </p:blipFill>
        <p:spPr bwMode="auto">
          <a:xfrm>
            <a:off x="145848" y="152400"/>
            <a:ext cx="881299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4306" b="35694"/>
          <a:stretch>
            <a:fillRect/>
          </a:stretch>
        </p:blipFill>
        <p:spPr bwMode="auto">
          <a:xfrm>
            <a:off x="111368" y="228600"/>
            <a:ext cx="8804032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0972" b="32361"/>
          <a:stretch>
            <a:fillRect/>
          </a:stretch>
        </p:blipFill>
        <p:spPr bwMode="auto">
          <a:xfrm>
            <a:off x="381001" y="-5925"/>
            <a:ext cx="8596212" cy="682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9306" b="42361"/>
          <a:stretch>
            <a:fillRect/>
          </a:stretch>
        </p:blipFill>
        <p:spPr bwMode="auto">
          <a:xfrm>
            <a:off x="269975" y="838200"/>
            <a:ext cx="868887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972" b="7361"/>
          <a:stretch>
            <a:fillRect/>
          </a:stretch>
        </p:blipFill>
        <p:spPr bwMode="auto">
          <a:xfrm>
            <a:off x="914400" y="1371600"/>
            <a:ext cx="2844121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10345" t="32906" b="32222"/>
          <a:stretch>
            <a:fillRect/>
          </a:stretch>
        </p:blipFill>
        <p:spPr bwMode="auto">
          <a:xfrm>
            <a:off x="4191000" y="1600200"/>
            <a:ext cx="4252976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124</TotalTime>
  <Words>52</Words>
  <Application>Microsoft Office PowerPoint</Application>
  <PresentationFormat>On-screen Show (4:3)</PresentationFormat>
  <Paragraphs>7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Metro</vt:lpstr>
      <vt:lpstr>Indirect retainers in RPD</vt:lpstr>
      <vt:lpstr>Definition</vt:lpstr>
      <vt:lpstr>Fulcrum Lines:  An imaginary line around which a partial denture tends to rotate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TYPES OF INDIRECT RETAINERS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Indirect retainers in RPD</dc:title>
  <dc:creator>Chandana Nathan</dc:creator>
  <cp:lastModifiedBy>Chandana Nathan</cp:lastModifiedBy>
  <cp:revision>39</cp:revision>
  <dcterms:created xsi:type="dcterms:W3CDTF">2020-04-20T09:36:56Z</dcterms:created>
  <dcterms:modified xsi:type="dcterms:W3CDTF">2020-04-21T09:54:02Z</dcterms:modified>
</cp:coreProperties>
</file>