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5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90"/>
  </p:notesMasterIdLst>
  <p:sldIdLst>
    <p:sldId id="266" r:id="rId2"/>
    <p:sldId id="256" r:id="rId3"/>
    <p:sldId id="261" r:id="rId4"/>
    <p:sldId id="262" r:id="rId5"/>
    <p:sldId id="263" r:id="rId6"/>
    <p:sldId id="299" r:id="rId7"/>
    <p:sldId id="298" r:id="rId8"/>
    <p:sldId id="289" r:id="rId9"/>
    <p:sldId id="326" r:id="rId10"/>
    <p:sldId id="267" r:id="rId11"/>
    <p:sldId id="458" r:id="rId12"/>
    <p:sldId id="459" r:id="rId13"/>
    <p:sldId id="294" r:id="rId14"/>
    <p:sldId id="295" r:id="rId15"/>
    <p:sldId id="316" r:id="rId16"/>
    <p:sldId id="315" r:id="rId17"/>
    <p:sldId id="460" r:id="rId18"/>
    <p:sldId id="461" r:id="rId19"/>
    <p:sldId id="462" r:id="rId20"/>
    <p:sldId id="463" r:id="rId21"/>
    <p:sldId id="464" r:id="rId22"/>
    <p:sldId id="466" r:id="rId23"/>
    <p:sldId id="318" r:id="rId24"/>
    <p:sldId id="467" r:id="rId25"/>
    <p:sldId id="269" r:id="rId26"/>
    <p:sldId id="270" r:id="rId27"/>
    <p:sldId id="319" r:id="rId28"/>
    <p:sldId id="320" r:id="rId29"/>
    <p:sldId id="304" r:id="rId30"/>
    <p:sldId id="343" r:id="rId31"/>
    <p:sldId id="345" r:id="rId32"/>
    <p:sldId id="491" r:id="rId33"/>
    <p:sldId id="327" r:id="rId34"/>
    <p:sldId id="468" r:id="rId35"/>
    <p:sldId id="469" r:id="rId36"/>
    <p:sldId id="470" r:id="rId37"/>
    <p:sldId id="471" r:id="rId38"/>
    <p:sldId id="474" r:id="rId39"/>
    <p:sldId id="475" r:id="rId40"/>
    <p:sldId id="476" r:id="rId41"/>
    <p:sldId id="477" r:id="rId42"/>
    <p:sldId id="478" r:id="rId43"/>
    <p:sldId id="479" r:id="rId44"/>
    <p:sldId id="480" r:id="rId45"/>
    <p:sldId id="483" r:id="rId46"/>
    <p:sldId id="484" r:id="rId47"/>
    <p:sldId id="486" r:id="rId48"/>
    <p:sldId id="487" r:id="rId49"/>
    <p:sldId id="488" r:id="rId50"/>
    <p:sldId id="273" r:id="rId51"/>
    <p:sldId id="279" r:id="rId52"/>
    <p:sldId id="296" r:id="rId53"/>
    <p:sldId id="280" r:id="rId54"/>
    <p:sldId id="353" r:id="rId55"/>
    <p:sldId id="292" r:id="rId56"/>
    <p:sldId id="293" r:id="rId57"/>
    <p:sldId id="282" r:id="rId58"/>
    <p:sldId id="283" r:id="rId59"/>
    <p:sldId id="489" r:id="rId60"/>
    <p:sldId id="354" r:id="rId61"/>
    <p:sldId id="356" r:id="rId62"/>
    <p:sldId id="274" r:id="rId63"/>
    <p:sldId id="337" r:id="rId64"/>
    <p:sldId id="339" r:id="rId65"/>
    <p:sldId id="275" r:id="rId66"/>
    <p:sldId id="276" r:id="rId67"/>
    <p:sldId id="281" r:id="rId68"/>
    <p:sldId id="372" r:id="rId69"/>
    <p:sldId id="378" r:id="rId70"/>
    <p:sldId id="286" r:id="rId71"/>
    <p:sldId id="403" r:id="rId72"/>
    <p:sldId id="308" r:id="rId73"/>
    <p:sldId id="309" r:id="rId74"/>
    <p:sldId id="310" r:id="rId75"/>
    <p:sldId id="387" r:id="rId76"/>
    <p:sldId id="389" r:id="rId77"/>
    <p:sldId id="390" r:id="rId78"/>
    <p:sldId id="391" r:id="rId79"/>
    <p:sldId id="311" r:id="rId80"/>
    <p:sldId id="393" r:id="rId81"/>
    <p:sldId id="395" r:id="rId82"/>
    <p:sldId id="396" r:id="rId83"/>
    <p:sldId id="312" r:id="rId84"/>
    <p:sldId id="305" r:id="rId85"/>
    <p:sldId id="404" r:id="rId86"/>
    <p:sldId id="382" r:id="rId87"/>
    <p:sldId id="408" r:id="rId88"/>
    <p:sldId id="265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ACE6DF"/>
    <a:srgbClr val="D890EC"/>
    <a:srgbClr val="6EE0BA"/>
    <a:srgbClr val="000000"/>
    <a:srgbClr val="0E6258"/>
    <a:srgbClr val="3C33B7"/>
    <a:srgbClr val="F58D1B"/>
    <a:srgbClr val="E87E0A"/>
    <a:srgbClr val="A55A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87791" autoAdjust="0"/>
  </p:normalViewPr>
  <p:slideViewPr>
    <p:cSldViewPr>
      <p:cViewPr varScale="1">
        <p:scale>
          <a:sx n="59" d="100"/>
          <a:sy n="59" d="100"/>
        </p:scale>
        <p:origin x="140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2DD1BD-6F97-451D-8E3E-DA3FC3794981}" type="doc">
      <dgm:prSet loTypeId="urn:microsoft.com/office/officeart/2005/8/layout/hierarchy1" loCatId="hierarchy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3C0A84D-C063-47D7-BF98-A393F2E17DB3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3 TYPES</a:t>
          </a:r>
        </a:p>
      </dgm:t>
    </dgm:pt>
    <dgm:pt modelId="{59A5A7C4-9039-415C-842B-3EF442C84076}" type="parTrans" cxnId="{139B4F53-2EA7-4CD6-BE65-0F18CDA77DEB}">
      <dgm:prSet/>
      <dgm:spPr/>
      <dgm:t>
        <a:bodyPr/>
        <a:lstStyle/>
        <a:p>
          <a:endParaRPr lang="en-US" sz="1400"/>
        </a:p>
      </dgm:t>
    </dgm:pt>
    <dgm:pt modelId="{0AE88B2C-EDF2-4E36-B40F-DE4ACC602DA6}" type="sibTrans" cxnId="{139B4F53-2EA7-4CD6-BE65-0F18CDA77DEB}">
      <dgm:prSet/>
      <dgm:spPr/>
      <dgm:t>
        <a:bodyPr/>
        <a:lstStyle/>
        <a:p>
          <a:endParaRPr lang="en-US" sz="1400"/>
        </a:p>
      </dgm:t>
    </dgm:pt>
    <dgm:pt modelId="{DD017D7F-9B90-4017-ACB7-763A3F195EDB}">
      <dgm:prSet phldrT="[Text]" custT="1"/>
      <dgm:spPr/>
      <dgm:t>
        <a:bodyPr/>
        <a:lstStyle/>
        <a:p>
          <a:r>
            <a:rPr lang="en-US" sz="1800" b="1" dirty="0">
              <a:solidFill>
                <a:srgbClr val="FF0000"/>
              </a:solidFill>
              <a:latin typeface="Baskerville Old Face" pitchFamily="18" charset="0"/>
            </a:rPr>
            <a:t>Cysts of the jaws</a:t>
          </a:r>
          <a:endParaRPr lang="en-US" sz="1800" b="1" dirty="0">
            <a:solidFill>
              <a:srgbClr val="FF0000"/>
            </a:solidFill>
          </a:endParaRPr>
        </a:p>
      </dgm:t>
    </dgm:pt>
    <dgm:pt modelId="{8253634D-1BEC-4D24-806A-2D7CA7948540}" type="parTrans" cxnId="{0B921848-F993-4E69-8318-133E9944425C}">
      <dgm:prSet/>
      <dgm:spPr/>
      <dgm:t>
        <a:bodyPr/>
        <a:lstStyle/>
        <a:p>
          <a:endParaRPr lang="en-US" sz="1400"/>
        </a:p>
      </dgm:t>
    </dgm:pt>
    <dgm:pt modelId="{B1BC32EC-7B21-4B6F-9ED4-70998257F41B}" type="sibTrans" cxnId="{0B921848-F993-4E69-8318-133E9944425C}">
      <dgm:prSet/>
      <dgm:spPr/>
      <dgm:t>
        <a:bodyPr/>
        <a:lstStyle/>
        <a:p>
          <a:endParaRPr lang="en-US" sz="1400"/>
        </a:p>
      </dgm:t>
    </dgm:pt>
    <dgm:pt modelId="{E945AB2F-8EDF-4C94-9D29-61AC5B2366D0}">
      <dgm:prSet phldrT="[Text]" custT="1"/>
      <dgm:spPr/>
      <dgm:t>
        <a:bodyPr/>
        <a:lstStyle/>
        <a:p>
          <a:r>
            <a:rPr lang="en-US" sz="1400" b="1" dirty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Epithelial lined </a:t>
          </a:r>
          <a:endParaRPr lang="en-US" sz="1400" dirty="0">
            <a:solidFill>
              <a:schemeClr val="accent3"/>
            </a:solidFill>
            <a:latin typeface="Arial" pitchFamily="34" charset="0"/>
            <a:cs typeface="Arial" pitchFamily="34" charset="0"/>
          </a:endParaRPr>
        </a:p>
      </dgm:t>
    </dgm:pt>
    <dgm:pt modelId="{C0694786-7FEA-4877-B1A1-A17A8D245DAD}" type="parTrans" cxnId="{5492C961-0DCE-477A-9161-B4791DFE38B1}">
      <dgm:prSet/>
      <dgm:spPr/>
      <dgm:t>
        <a:bodyPr/>
        <a:lstStyle/>
        <a:p>
          <a:endParaRPr lang="en-US" sz="1400"/>
        </a:p>
      </dgm:t>
    </dgm:pt>
    <dgm:pt modelId="{A85FD152-F02A-406A-AC92-FB7A1EBDDD90}" type="sibTrans" cxnId="{5492C961-0DCE-477A-9161-B4791DFE38B1}">
      <dgm:prSet/>
      <dgm:spPr/>
      <dgm:t>
        <a:bodyPr/>
        <a:lstStyle/>
        <a:p>
          <a:endParaRPr lang="en-US" sz="1400"/>
        </a:p>
      </dgm:t>
    </dgm:pt>
    <dgm:pt modelId="{11CD9FA7-4C4E-4738-ABC1-D377EF240D82}">
      <dgm:prSet phldrT="[Text]" custT="1"/>
      <dgm:spPr/>
      <dgm:t>
        <a:bodyPr/>
        <a:lstStyle/>
        <a:p>
          <a:r>
            <a:rPr lang="en-US" sz="1400" b="1" dirty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Non epithelial lined </a:t>
          </a:r>
          <a:endParaRPr lang="en-US" sz="1400" dirty="0">
            <a:solidFill>
              <a:schemeClr val="accent3"/>
            </a:solidFill>
            <a:latin typeface="Arial" pitchFamily="34" charset="0"/>
            <a:cs typeface="Arial" pitchFamily="34" charset="0"/>
          </a:endParaRPr>
        </a:p>
      </dgm:t>
    </dgm:pt>
    <dgm:pt modelId="{69A6E8F8-8CE9-4D94-946D-8DA863A9A2AA}" type="parTrans" cxnId="{DB9FE732-1E01-479D-9C7E-9D135AC3C0EC}">
      <dgm:prSet/>
      <dgm:spPr/>
      <dgm:t>
        <a:bodyPr/>
        <a:lstStyle/>
        <a:p>
          <a:endParaRPr lang="en-US" sz="1400"/>
        </a:p>
      </dgm:t>
    </dgm:pt>
    <dgm:pt modelId="{02A070E5-52C8-4CE2-B0ED-B9346F8675E0}" type="sibTrans" cxnId="{DB9FE732-1E01-479D-9C7E-9D135AC3C0EC}">
      <dgm:prSet/>
      <dgm:spPr/>
      <dgm:t>
        <a:bodyPr/>
        <a:lstStyle/>
        <a:p>
          <a:endParaRPr lang="en-US" sz="1400"/>
        </a:p>
      </dgm:t>
    </dgm:pt>
    <dgm:pt modelId="{C537D9BE-5185-4CE5-B626-4914D391BD6B}">
      <dgm:prSet phldrT="[Text]" custT="1"/>
      <dgm:spPr/>
      <dgm:t>
        <a:bodyPr/>
        <a:lstStyle/>
        <a:p>
          <a:r>
            <a:rPr lang="en-US" sz="1400" dirty="0">
              <a:latin typeface="Baskerville Old Face" pitchFamily="18" charset="0"/>
            </a:rPr>
            <a:t>Cysts associated with </a:t>
          </a:r>
          <a:r>
            <a:rPr lang="en-US" sz="1600" b="1" dirty="0">
              <a:solidFill>
                <a:srgbClr val="FF0000"/>
              </a:solidFill>
              <a:latin typeface="Baskerville Old Face" pitchFamily="18" charset="0"/>
            </a:rPr>
            <a:t>Maxillary </a:t>
          </a:r>
          <a:r>
            <a:rPr lang="en-US" sz="1600" b="1" dirty="0" err="1">
              <a:solidFill>
                <a:srgbClr val="FF0000"/>
              </a:solidFill>
              <a:latin typeface="Baskerville Old Face" pitchFamily="18" charset="0"/>
            </a:rPr>
            <a:t>Antrum</a:t>
          </a:r>
          <a:endParaRPr lang="en-US" sz="1400" b="1" dirty="0">
            <a:solidFill>
              <a:srgbClr val="FF0000"/>
            </a:solidFill>
          </a:endParaRPr>
        </a:p>
      </dgm:t>
    </dgm:pt>
    <dgm:pt modelId="{FD20BAE7-3C33-47DF-8742-081C11C45993}" type="parTrans" cxnId="{E9FD2BA2-0F3D-48A7-850D-6A99E3E7B955}">
      <dgm:prSet/>
      <dgm:spPr/>
      <dgm:t>
        <a:bodyPr/>
        <a:lstStyle/>
        <a:p>
          <a:endParaRPr lang="en-US" sz="1400"/>
        </a:p>
      </dgm:t>
    </dgm:pt>
    <dgm:pt modelId="{24F937FD-F51A-4334-BC97-355B868B1098}" type="sibTrans" cxnId="{E9FD2BA2-0F3D-48A7-850D-6A99E3E7B955}">
      <dgm:prSet/>
      <dgm:spPr/>
      <dgm:t>
        <a:bodyPr/>
        <a:lstStyle/>
        <a:p>
          <a:endParaRPr lang="en-US" sz="1400"/>
        </a:p>
      </dgm:t>
    </dgm:pt>
    <dgm:pt modelId="{23368142-4F50-40E3-8B0A-DFDC5CB29004}">
      <dgm:prSet custT="1"/>
      <dgm:spPr/>
      <dgm:t>
        <a:bodyPr/>
        <a:lstStyle/>
        <a:p>
          <a:r>
            <a:rPr lang="en-US" sz="1400" b="0" dirty="0">
              <a:effectLst/>
              <a:latin typeface="Baskerville Old Face" pitchFamily="18" charset="0"/>
            </a:rPr>
            <a:t>Cysts of the soft tissues of the mouth, face neck and salivary glands</a:t>
          </a:r>
          <a:endParaRPr lang="en-US" sz="1400" b="0" dirty="0">
            <a:effectLst/>
          </a:endParaRPr>
        </a:p>
      </dgm:t>
    </dgm:pt>
    <dgm:pt modelId="{8C214C6B-2CF9-4C57-AD3C-A8439864AD24}" type="parTrans" cxnId="{060BD832-E52A-4B48-8937-11AFF0E24C8A}">
      <dgm:prSet/>
      <dgm:spPr/>
      <dgm:t>
        <a:bodyPr/>
        <a:lstStyle/>
        <a:p>
          <a:endParaRPr lang="en-US" sz="1400"/>
        </a:p>
      </dgm:t>
    </dgm:pt>
    <dgm:pt modelId="{A9F1ED8B-F5AA-4670-96FB-3053B4AE95E0}" type="sibTrans" cxnId="{060BD832-E52A-4B48-8937-11AFF0E24C8A}">
      <dgm:prSet/>
      <dgm:spPr/>
      <dgm:t>
        <a:bodyPr/>
        <a:lstStyle/>
        <a:p>
          <a:endParaRPr lang="en-US" sz="1400"/>
        </a:p>
      </dgm:t>
    </dgm:pt>
    <dgm:pt modelId="{77772091-98D9-4D0E-9200-612A7BDA673E}">
      <dgm:prSet phldrT="[Text]" custT="1"/>
      <dgm:spPr/>
      <dgm:t>
        <a:bodyPr/>
        <a:lstStyle/>
        <a:p>
          <a:r>
            <a:rPr lang="en-US" sz="1400" b="1" u="none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Developmental origin</a:t>
          </a:r>
          <a:endParaRPr lang="en-US" sz="1400" u="none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B60C3E1D-6B61-4FA9-B68B-8DF9A946682E}" type="parTrans" cxnId="{232FF163-E782-4784-88E3-649F2728AEE6}">
      <dgm:prSet/>
      <dgm:spPr/>
      <dgm:t>
        <a:bodyPr/>
        <a:lstStyle/>
        <a:p>
          <a:endParaRPr lang="en-US" sz="1400"/>
        </a:p>
      </dgm:t>
    </dgm:pt>
    <dgm:pt modelId="{ABB9E3BE-25AD-45FD-8A43-E9BBF6AF4A54}" type="sibTrans" cxnId="{232FF163-E782-4784-88E3-649F2728AEE6}">
      <dgm:prSet/>
      <dgm:spPr/>
      <dgm:t>
        <a:bodyPr/>
        <a:lstStyle/>
        <a:p>
          <a:endParaRPr lang="en-US" sz="1400"/>
        </a:p>
      </dgm:t>
    </dgm:pt>
    <dgm:pt modelId="{974A7007-028C-4E5B-89EC-7935F7F25EA0}">
      <dgm:prSet phldrT="[Text]" custT="1"/>
      <dgm:spPr/>
      <dgm:t>
        <a:bodyPr/>
        <a:lstStyle/>
        <a:p>
          <a:r>
            <a:rPr lang="en-US" sz="1400" b="1" u="none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Inflammatory origin</a:t>
          </a:r>
          <a:endParaRPr lang="en-US" sz="1400" u="none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73FED240-0D26-4359-9F85-1EC8642E20D3}" type="parTrans" cxnId="{6DD4E437-955B-41EA-8F70-B7F4D468A949}">
      <dgm:prSet/>
      <dgm:spPr/>
      <dgm:t>
        <a:bodyPr/>
        <a:lstStyle/>
        <a:p>
          <a:endParaRPr lang="en-US" sz="1400"/>
        </a:p>
      </dgm:t>
    </dgm:pt>
    <dgm:pt modelId="{5BB9D920-012E-443F-BAA3-B44CFE188697}" type="sibTrans" cxnId="{6DD4E437-955B-41EA-8F70-B7F4D468A949}">
      <dgm:prSet/>
      <dgm:spPr/>
      <dgm:t>
        <a:bodyPr/>
        <a:lstStyle/>
        <a:p>
          <a:endParaRPr lang="en-US" sz="1400"/>
        </a:p>
      </dgm:t>
    </dgm:pt>
    <dgm:pt modelId="{A27CCE67-7F2B-44E1-A29C-8E622B50D48E}">
      <dgm:prSet phldrT="[Text]" custT="1"/>
      <dgm:spPr/>
      <dgm:t>
        <a:bodyPr/>
        <a:lstStyle/>
        <a:p>
          <a:r>
            <a:rPr lang="en-US" sz="1200" b="1" u="none">
              <a:latin typeface="Arial" pitchFamily="34" charset="0"/>
              <a:cs typeface="Arial" pitchFamily="34" charset="0"/>
            </a:rPr>
            <a:t>ODONTOGENIC</a:t>
          </a:r>
          <a:endParaRPr lang="en-US" sz="1200" b="1" u="none" dirty="0">
            <a:latin typeface="Arial" pitchFamily="34" charset="0"/>
            <a:cs typeface="Arial" pitchFamily="34" charset="0"/>
          </a:endParaRPr>
        </a:p>
      </dgm:t>
    </dgm:pt>
    <dgm:pt modelId="{9774C6B2-4AC6-4E3B-A04C-B89C60976A8B}" type="parTrans" cxnId="{4646E3E1-D0C3-4912-BEA7-EE49C58814C9}">
      <dgm:prSet/>
      <dgm:spPr/>
      <dgm:t>
        <a:bodyPr/>
        <a:lstStyle/>
        <a:p>
          <a:endParaRPr lang="en-US" sz="1400"/>
        </a:p>
      </dgm:t>
    </dgm:pt>
    <dgm:pt modelId="{410B2BCB-171B-429D-A981-5ACFA676661F}" type="sibTrans" cxnId="{4646E3E1-D0C3-4912-BEA7-EE49C58814C9}">
      <dgm:prSet/>
      <dgm:spPr/>
      <dgm:t>
        <a:bodyPr/>
        <a:lstStyle/>
        <a:p>
          <a:endParaRPr lang="en-US" sz="1400"/>
        </a:p>
      </dgm:t>
    </dgm:pt>
    <dgm:pt modelId="{B79A92F6-E0E9-41F0-ABE5-6251E7AB9D90}">
      <dgm:prSet phldrT="[Text]" custT="1"/>
      <dgm:spPr/>
      <dgm:t>
        <a:bodyPr/>
        <a:lstStyle/>
        <a:p>
          <a:r>
            <a:rPr lang="en-US" sz="1200" b="1" u="none" dirty="0">
              <a:latin typeface="Arial" pitchFamily="34" charset="0"/>
              <a:cs typeface="Arial" pitchFamily="34" charset="0"/>
            </a:rPr>
            <a:t>NON ODONTOGENIC</a:t>
          </a:r>
        </a:p>
      </dgm:t>
    </dgm:pt>
    <dgm:pt modelId="{BB13AF97-83E9-4457-8EF3-5A6C2AB2048C}" type="parTrans" cxnId="{087B62A8-177D-4C45-B30A-110896A1A641}">
      <dgm:prSet/>
      <dgm:spPr/>
      <dgm:t>
        <a:bodyPr/>
        <a:lstStyle/>
        <a:p>
          <a:endParaRPr lang="en-US" sz="1400"/>
        </a:p>
      </dgm:t>
    </dgm:pt>
    <dgm:pt modelId="{D7C3F21F-122E-43A7-9337-87A7255A7274}" type="sibTrans" cxnId="{087B62A8-177D-4C45-B30A-110896A1A641}">
      <dgm:prSet/>
      <dgm:spPr/>
      <dgm:t>
        <a:bodyPr/>
        <a:lstStyle/>
        <a:p>
          <a:endParaRPr lang="en-US" sz="1400"/>
        </a:p>
      </dgm:t>
    </dgm:pt>
    <dgm:pt modelId="{EF15DBF6-BCFB-4EEF-BC55-5B41C7BC4500}">
      <dgm:prSet phldrT="[Text]" custT="1"/>
      <dgm:spPr/>
      <dgm:t>
        <a:bodyPr/>
        <a:lstStyle/>
        <a:p>
          <a:r>
            <a:rPr lang="en-US" sz="1400" dirty="0" err="1">
              <a:latin typeface="Arial" pitchFamily="34" charset="0"/>
              <a:cs typeface="Arial" pitchFamily="34" charset="0"/>
            </a:rPr>
            <a:t>Radicular</a:t>
          </a:r>
          <a:r>
            <a:rPr lang="en-US" sz="1400" dirty="0">
              <a:latin typeface="Arial" pitchFamily="34" charset="0"/>
              <a:cs typeface="Arial" pitchFamily="34" charset="0"/>
            </a:rPr>
            <a:t> cyst</a:t>
          </a:r>
          <a:endParaRPr lang="en-US" sz="1400" u="none" dirty="0">
            <a:latin typeface="Arial" pitchFamily="34" charset="0"/>
            <a:cs typeface="Arial" pitchFamily="34" charset="0"/>
          </a:endParaRPr>
        </a:p>
      </dgm:t>
    </dgm:pt>
    <dgm:pt modelId="{0C178D97-325D-470F-A899-2B5F52ADDFE9}" type="parTrans" cxnId="{19DD363F-F977-4B05-969F-545124492CC6}">
      <dgm:prSet/>
      <dgm:spPr/>
      <dgm:t>
        <a:bodyPr/>
        <a:lstStyle/>
        <a:p>
          <a:endParaRPr lang="en-US" sz="1400"/>
        </a:p>
      </dgm:t>
    </dgm:pt>
    <dgm:pt modelId="{31561D03-5BE2-4158-AA18-0B042DF748A9}" type="sibTrans" cxnId="{19DD363F-F977-4B05-969F-545124492CC6}">
      <dgm:prSet/>
      <dgm:spPr/>
      <dgm:t>
        <a:bodyPr/>
        <a:lstStyle/>
        <a:p>
          <a:endParaRPr lang="en-US" sz="1400"/>
        </a:p>
      </dgm:t>
    </dgm:pt>
    <dgm:pt modelId="{F662C76D-9E0B-4F50-AA8D-C365C2E5DD75}">
      <dgm:prSet phldrT="[Text]" custT="1"/>
      <dgm:spPr/>
      <dgm:t>
        <a:bodyPr/>
        <a:lstStyle/>
        <a:p>
          <a:r>
            <a:rPr lang="en-US" sz="1400" dirty="0">
              <a:latin typeface="Arial" pitchFamily="34" charset="0"/>
              <a:cs typeface="Arial" pitchFamily="34" charset="0"/>
            </a:rPr>
            <a:t>Residual cyst</a:t>
          </a:r>
          <a:endParaRPr lang="en-US" sz="1400" u="none" dirty="0">
            <a:latin typeface="Arial" pitchFamily="34" charset="0"/>
            <a:cs typeface="Arial" pitchFamily="34" charset="0"/>
          </a:endParaRPr>
        </a:p>
      </dgm:t>
    </dgm:pt>
    <dgm:pt modelId="{2A48D310-46D5-4948-A47A-D472D4BFE450}" type="parTrans" cxnId="{776CCC39-9452-46EF-88D6-4FA2405D2AAC}">
      <dgm:prSet/>
      <dgm:spPr/>
      <dgm:t>
        <a:bodyPr/>
        <a:lstStyle/>
        <a:p>
          <a:endParaRPr lang="en-US" sz="1400"/>
        </a:p>
      </dgm:t>
    </dgm:pt>
    <dgm:pt modelId="{1E06963E-AF39-4CD8-BD92-5B9D875A2E63}" type="sibTrans" cxnId="{776CCC39-9452-46EF-88D6-4FA2405D2AAC}">
      <dgm:prSet/>
      <dgm:spPr/>
      <dgm:t>
        <a:bodyPr/>
        <a:lstStyle/>
        <a:p>
          <a:endParaRPr lang="en-US" sz="1400"/>
        </a:p>
      </dgm:t>
    </dgm:pt>
    <dgm:pt modelId="{0DAFAEAC-EC9D-4D2B-BD36-6365970E237C}">
      <dgm:prSet phldrT="[Text]" custT="1"/>
      <dgm:spPr/>
      <dgm:t>
        <a:bodyPr/>
        <a:lstStyle/>
        <a:p>
          <a:r>
            <a:rPr lang="en-US" sz="1400" dirty="0">
              <a:latin typeface="Arial" pitchFamily="34" charset="0"/>
              <a:cs typeface="Arial" pitchFamily="34" charset="0"/>
            </a:rPr>
            <a:t>Inflammatory collateral cyst</a:t>
          </a:r>
          <a:endParaRPr lang="en-US" sz="1400" u="none" dirty="0">
            <a:latin typeface="Arial" pitchFamily="34" charset="0"/>
            <a:cs typeface="Arial" pitchFamily="34" charset="0"/>
          </a:endParaRPr>
        </a:p>
      </dgm:t>
    </dgm:pt>
    <dgm:pt modelId="{17BD3524-7C3E-408E-9CD6-99C4590C666E}" type="parTrans" cxnId="{CEF880D3-2AE0-4840-8046-02CD54D7B943}">
      <dgm:prSet/>
      <dgm:spPr/>
      <dgm:t>
        <a:bodyPr/>
        <a:lstStyle/>
        <a:p>
          <a:endParaRPr lang="en-US" sz="1400"/>
        </a:p>
      </dgm:t>
    </dgm:pt>
    <dgm:pt modelId="{E8A03A9F-0948-4B9E-BCAD-CF591F1A5E0A}" type="sibTrans" cxnId="{CEF880D3-2AE0-4840-8046-02CD54D7B943}">
      <dgm:prSet/>
      <dgm:spPr/>
      <dgm:t>
        <a:bodyPr/>
        <a:lstStyle/>
        <a:p>
          <a:endParaRPr lang="en-US" sz="1400"/>
        </a:p>
      </dgm:t>
    </dgm:pt>
    <dgm:pt modelId="{5D20B526-8B58-480D-8FCE-578B7E07F6DE}">
      <dgm:prSet phldrT="[Text]" custT="1"/>
      <dgm:spPr/>
      <dgm:t>
        <a:bodyPr/>
        <a:lstStyle/>
        <a:p>
          <a:r>
            <a:rPr lang="en-US" sz="1400" dirty="0" err="1">
              <a:latin typeface="Arial" pitchFamily="34" charset="0"/>
              <a:cs typeface="Arial" pitchFamily="34" charset="0"/>
            </a:rPr>
            <a:t>Paradental</a:t>
          </a:r>
          <a:r>
            <a:rPr lang="en-US" sz="1400" dirty="0">
              <a:latin typeface="Arial" pitchFamily="34" charset="0"/>
              <a:cs typeface="Arial" pitchFamily="34" charset="0"/>
            </a:rPr>
            <a:t> cyst</a:t>
          </a:r>
          <a:endParaRPr lang="en-US" sz="1400" u="none" dirty="0">
            <a:latin typeface="Arial" pitchFamily="34" charset="0"/>
            <a:cs typeface="Arial" pitchFamily="34" charset="0"/>
          </a:endParaRPr>
        </a:p>
      </dgm:t>
    </dgm:pt>
    <dgm:pt modelId="{98739C89-42AE-4B09-8685-22D4C2221117}" type="parTrans" cxnId="{633D5C4E-3AB0-446E-B99C-D2D468213D0F}">
      <dgm:prSet/>
      <dgm:spPr/>
      <dgm:t>
        <a:bodyPr/>
        <a:lstStyle/>
        <a:p>
          <a:endParaRPr lang="en-US" sz="1400"/>
        </a:p>
      </dgm:t>
    </dgm:pt>
    <dgm:pt modelId="{09AF55EF-8916-4C9F-980F-D22CE6A79352}" type="sibTrans" cxnId="{633D5C4E-3AB0-446E-B99C-D2D468213D0F}">
      <dgm:prSet/>
      <dgm:spPr/>
      <dgm:t>
        <a:bodyPr/>
        <a:lstStyle/>
        <a:p>
          <a:endParaRPr lang="en-US" sz="1400"/>
        </a:p>
      </dgm:t>
    </dgm:pt>
    <dgm:pt modelId="{67DAF56C-700E-4B1F-A09F-AE5694E3E5A7}">
      <dgm:prSet phldrT="[Text]" custT="1"/>
      <dgm:spPr/>
      <dgm:t>
        <a:bodyPr/>
        <a:lstStyle/>
        <a:p>
          <a:r>
            <a:rPr lang="en-US" sz="1400" dirty="0">
              <a:latin typeface="Arial" pitchFamily="34" charset="0"/>
              <a:cs typeface="Arial" pitchFamily="34" charset="0"/>
            </a:rPr>
            <a:t>Solitary bone cyst</a:t>
          </a:r>
        </a:p>
      </dgm:t>
    </dgm:pt>
    <dgm:pt modelId="{ACD4EB85-878E-4F99-BABC-6BC923262934}" type="parTrans" cxnId="{3332FC76-18D4-43E2-A218-EEE2AA3F64B2}">
      <dgm:prSet/>
      <dgm:spPr/>
      <dgm:t>
        <a:bodyPr/>
        <a:lstStyle/>
        <a:p>
          <a:endParaRPr lang="en-US" sz="1400"/>
        </a:p>
      </dgm:t>
    </dgm:pt>
    <dgm:pt modelId="{00CC8CE5-E1B2-4D1A-AFAD-F9BA3B37594A}" type="sibTrans" cxnId="{3332FC76-18D4-43E2-A218-EEE2AA3F64B2}">
      <dgm:prSet/>
      <dgm:spPr/>
      <dgm:t>
        <a:bodyPr/>
        <a:lstStyle/>
        <a:p>
          <a:endParaRPr lang="en-US" sz="1400"/>
        </a:p>
      </dgm:t>
    </dgm:pt>
    <dgm:pt modelId="{546A80FA-1935-42C3-8460-C3D319709F3F}">
      <dgm:prSet phldrT="[Text]" custT="1"/>
      <dgm:spPr/>
      <dgm:t>
        <a:bodyPr/>
        <a:lstStyle/>
        <a:p>
          <a:r>
            <a:rPr lang="en-US" sz="1400" dirty="0" err="1">
              <a:latin typeface="Arial" pitchFamily="34" charset="0"/>
              <a:cs typeface="Arial" pitchFamily="34" charset="0"/>
            </a:rPr>
            <a:t>Aneurysmal</a:t>
          </a:r>
          <a:r>
            <a:rPr lang="en-US" sz="1400" dirty="0">
              <a:latin typeface="Arial" pitchFamily="34" charset="0"/>
              <a:cs typeface="Arial" pitchFamily="34" charset="0"/>
            </a:rPr>
            <a:t> bone cyst</a:t>
          </a:r>
        </a:p>
      </dgm:t>
    </dgm:pt>
    <dgm:pt modelId="{9419AAC1-02D8-4253-82BF-3CB0FF69E092}" type="parTrans" cxnId="{2E31606E-DD05-44DB-9FB4-CDCCCDAA88A6}">
      <dgm:prSet/>
      <dgm:spPr/>
      <dgm:t>
        <a:bodyPr/>
        <a:lstStyle/>
        <a:p>
          <a:endParaRPr lang="en-US" sz="1400"/>
        </a:p>
      </dgm:t>
    </dgm:pt>
    <dgm:pt modelId="{FD4A6726-6244-48D1-B68C-D655ED9F849B}" type="sibTrans" cxnId="{2E31606E-DD05-44DB-9FB4-CDCCCDAA88A6}">
      <dgm:prSet/>
      <dgm:spPr/>
      <dgm:t>
        <a:bodyPr/>
        <a:lstStyle/>
        <a:p>
          <a:endParaRPr lang="en-US" sz="1400"/>
        </a:p>
      </dgm:t>
    </dgm:pt>
    <dgm:pt modelId="{E26F9088-5A9E-4FF0-B935-F73BC5E0675D}" type="pres">
      <dgm:prSet presAssocID="{E82DD1BD-6F97-451D-8E3E-DA3FC37949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07E8AF-3A61-4EE1-B4EB-E0783EB8D801}" type="pres">
      <dgm:prSet presAssocID="{D3C0A84D-C063-47D7-BF98-A393F2E17DB3}" presName="hierRoot1" presStyleCnt="0"/>
      <dgm:spPr/>
    </dgm:pt>
    <dgm:pt modelId="{8262A562-D6CF-4944-980B-51728591A7B0}" type="pres">
      <dgm:prSet presAssocID="{D3C0A84D-C063-47D7-BF98-A393F2E17DB3}" presName="composite" presStyleCnt="0"/>
      <dgm:spPr/>
    </dgm:pt>
    <dgm:pt modelId="{778F7F98-52AE-4075-9A58-B4478BA5ECA5}" type="pres">
      <dgm:prSet presAssocID="{D3C0A84D-C063-47D7-BF98-A393F2E17DB3}" presName="background" presStyleLbl="node0" presStyleIdx="0" presStyleCnt="1"/>
      <dgm:spPr/>
    </dgm:pt>
    <dgm:pt modelId="{23748B1E-AB31-41D4-B914-1BB8C9AF0577}" type="pres">
      <dgm:prSet presAssocID="{D3C0A84D-C063-47D7-BF98-A393F2E17DB3}" presName="text" presStyleLbl="fgAcc0" presStyleIdx="0" presStyleCnt="1" custScaleX="284667" custScaleY="318878" custLinFactNeighborX="-22390" custLinFactNeighborY="-10137">
        <dgm:presLayoutVars>
          <dgm:chPref val="3"/>
        </dgm:presLayoutVars>
      </dgm:prSet>
      <dgm:spPr/>
    </dgm:pt>
    <dgm:pt modelId="{180169D1-A019-42BB-8128-9C1CC2114F2B}" type="pres">
      <dgm:prSet presAssocID="{D3C0A84D-C063-47D7-BF98-A393F2E17DB3}" presName="hierChild2" presStyleCnt="0"/>
      <dgm:spPr/>
    </dgm:pt>
    <dgm:pt modelId="{FB1AAA50-19EA-448E-B5FD-89F10A8F147C}" type="pres">
      <dgm:prSet presAssocID="{8253634D-1BEC-4D24-806A-2D7CA7948540}" presName="Name10" presStyleLbl="parChTrans1D2" presStyleIdx="0" presStyleCnt="3"/>
      <dgm:spPr/>
    </dgm:pt>
    <dgm:pt modelId="{79F76155-6D93-4367-899A-BE53EF2AEAF1}" type="pres">
      <dgm:prSet presAssocID="{DD017D7F-9B90-4017-ACB7-763A3F195EDB}" presName="hierRoot2" presStyleCnt="0"/>
      <dgm:spPr/>
    </dgm:pt>
    <dgm:pt modelId="{570AE806-24CB-4A29-88A6-5EAB144E379F}" type="pres">
      <dgm:prSet presAssocID="{DD017D7F-9B90-4017-ACB7-763A3F195EDB}" presName="composite2" presStyleCnt="0"/>
      <dgm:spPr/>
    </dgm:pt>
    <dgm:pt modelId="{F809ABAB-176F-4D59-8A2B-C9E688E6C852}" type="pres">
      <dgm:prSet presAssocID="{DD017D7F-9B90-4017-ACB7-763A3F195EDB}" presName="background2" presStyleLbl="node2" presStyleIdx="0" presStyleCnt="3"/>
      <dgm:spPr/>
    </dgm:pt>
    <dgm:pt modelId="{C5D1AA83-BFF6-470D-BB79-4CB7113E104E}" type="pres">
      <dgm:prSet presAssocID="{DD017D7F-9B90-4017-ACB7-763A3F195EDB}" presName="text2" presStyleLbl="fgAcc2" presStyleIdx="0" presStyleCnt="3" custScaleX="284667" custScaleY="318878" custLinFactNeighborX="-22390" custLinFactNeighborY="-10137">
        <dgm:presLayoutVars>
          <dgm:chPref val="3"/>
        </dgm:presLayoutVars>
      </dgm:prSet>
      <dgm:spPr/>
    </dgm:pt>
    <dgm:pt modelId="{4477B5AB-8626-4C2A-911E-DB0BE6651C31}" type="pres">
      <dgm:prSet presAssocID="{DD017D7F-9B90-4017-ACB7-763A3F195EDB}" presName="hierChild3" presStyleCnt="0"/>
      <dgm:spPr/>
    </dgm:pt>
    <dgm:pt modelId="{7A0A03D0-C138-4874-AE5A-C1EC065F6B86}" type="pres">
      <dgm:prSet presAssocID="{C0694786-7FEA-4877-B1A1-A17A8D245DAD}" presName="Name17" presStyleLbl="parChTrans1D3" presStyleIdx="0" presStyleCnt="2"/>
      <dgm:spPr/>
    </dgm:pt>
    <dgm:pt modelId="{B2EFB4E7-D81D-4594-BE59-A3E5F3E5D4C3}" type="pres">
      <dgm:prSet presAssocID="{E945AB2F-8EDF-4C94-9D29-61AC5B2366D0}" presName="hierRoot3" presStyleCnt="0"/>
      <dgm:spPr/>
    </dgm:pt>
    <dgm:pt modelId="{8C5BBF0D-8E5B-4531-AB01-3397F4C7355E}" type="pres">
      <dgm:prSet presAssocID="{E945AB2F-8EDF-4C94-9D29-61AC5B2366D0}" presName="composite3" presStyleCnt="0"/>
      <dgm:spPr/>
    </dgm:pt>
    <dgm:pt modelId="{24B88591-CAF1-479C-9D48-B71CE7186CB3}" type="pres">
      <dgm:prSet presAssocID="{E945AB2F-8EDF-4C94-9D29-61AC5B2366D0}" presName="background3" presStyleLbl="node3" presStyleIdx="0" presStyleCnt="2"/>
      <dgm:spPr/>
    </dgm:pt>
    <dgm:pt modelId="{435D662A-88AD-43B6-BFB0-7E73442C90E8}" type="pres">
      <dgm:prSet presAssocID="{E945AB2F-8EDF-4C94-9D29-61AC5B2366D0}" presName="text3" presStyleLbl="fgAcc3" presStyleIdx="0" presStyleCnt="2" custScaleX="284667" custScaleY="318878">
        <dgm:presLayoutVars>
          <dgm:chPref val="3"/>
        </dgm:presLayoutVars>
      </dgm:prSet>
      <dgm:spPr/>
    </dgm:pt>
    <dgm:pt modelId="{486ECD55-4D14-4205-AC58-75B87ECEF01F}" type="pres">
      <dgm:prSet presAssocID="{E945AB2F-8EDF-4C94-9D29-61AC5B2366D0}" presName="hierChild4" presStyleCnt="0"/>
      <dgm:spPr/>
    </dgm:pt>
    <dgm:pt modelId="{7894E318-1F16-4C03-BCC4-36591730D163}" type="pres">
      <dgm:prSet presAssocID="{B60C3E1D-6B61-4FA9-B68B-8DF9A946682E}" presName="Name23" presStyleLbl="parChTrans1D4" presStyleIdx="0" presStyleCnt="10"/>
      <dgm:spPr/>
    </dgm:pt>
    <dgm:pt modelId="{869DF307-40D3-458E-BA58-0DFD0E856C05}" type="pres">
      <dgm:prSet presAssocID="{77772091-98D9-4D0E-9200-612A7BDA673E}" presName="hierRoot4" presStyleCnt="0"/>
      <dgm:spPr/>
    </dgm:pt>
    <dgm:pt modelId="{1732E995-D2A3-407E-B8EA-0AAFC68DE39B}" type="pres">
      <dgm:prSet presAssocID="{77772091-98D9-4D0E-9200-612A7BDA673E}" presName="composite4" presStyleCnt="0"/>
      <dgm:spPr/>
    </dgm:pt>
    <dgm:pt modelId="{9917C152-0163-4D76-96CF-A218BEF64213}" type="pres">
      <dgm:prSet presAssocID="{77772091-98D9-4D0E-9200-612A7BDA673E}" presName="background4" presStyleLbl="node4" presStyleIdx="0" presStyleCnt="10"/>
      <dgm:spPr/>
    </dgm:pt>
    <dgm:pt modelId="{E9AE05EA-AA25-4A8C-861E-145DBB3BD43D}" type="pres">
      <dgm:prSet presAssocID="{77772091-98D9-4D0E-9200-612A7BDA673E}" presName="text4" presStyleLbl="fgAcc4" presStyleIdx="0" presStyleCnt="10" custScaleX="377282" custScaleY="318878">
        <dgm:presLayoutVars>
          <dgm:chPref val="3"/>
        </dgm:presLayoutVars>
      </dgm:prSet>
      <dgm:spPr/>
    </dgm:pt>
    <dgm:pt modelId="{B72EE853-5968-4581-8A61-21BBE932D3E1}" type="pres">
      <dgm:prSet presAssocID="{77772091-98D9-4D0E-9200-612A7BDA673E}" presName="hierChild5" presStyleCnt="0"/>
      <dgm:spPr/>
    </dgm:pt>
    <dgm:pt modelId="{AD527E06-1EB4-4B79-A58A-54BEF86080A7}" type="pres">
      <dgm:prSet presAssocID="{9774C6B2-4AC6-4E3B-A04C-B89C60976A8B}" presName="Name23" presStyleLbl="parChTrans1D4" presStyleIdx="1" presStyleCnt="10"/>
      <dgm:spPr/>
    </dgm:pt>
    <dgm:pt modelId="{79BD5720-850E-4328-945F-F0EFC5C994E4}" type="pres">
      <dgm:prSet presAssocID="{A27CCE67-7F2B-44E1-A29C-8E622B50D48E}" presName="hierRoot4" presStyleCnt="0"/>
      <dgm:spPr/>
    </dgm:pt>
    <dgm:pt modelId="{048F248C-4F33-4000-ADD9-D5059AE8051A}" type="pres">
      <dgm:prSet presAssocID="{A27CCE67-7F2B-44E1-A29C-8E622B50D48E}" presName="composite4" presStyleCnt="0"/>
      <dgm:spPr/>
    </dgm:pt>
    <dgm:pt modelId="{66BCFC95-CF1E-49FE-89DD-FBE50DFE4789}" type="pres">
      <dgm:prSet presAssocID="{A27CCE67-7F2B-44E1-A29C-8E622B50D48E}" presName="background4" presStyleLbl="node4" presStyleIdx="1" presStyleCnt="10"/>
      <dgm:spPr/>
    </dgm:pt>
    <dgm:pt modelId="{A0D03474-98C4-402A-9420-0C3217D35644}" type="pres">
      <dgm:prSet presAssocID="{A27CCE67-7F2B-44E1-A29C-8E622B50D48E}" presName="text4" presStyleLbl="fgAcc4" presStyleIdx="1" presStyleCnt="10" custScaleX="320703" custScaleY="318878">
        <dgm:presLayoutVars>
          <dgm:chPref val="3"/>
        </dgm:presLayoutVars>
      </dgm:prSet>
      <dgm:spPr/>
    </dgm:pt>
    <dgm:pt modelId="{B15B8D5B-247D-4EF6-87E7-6A7E1EF8AD7B}" type="pres">
      <dgm:prSet presAssocID="{A27CCE67-7F2B-44E1-A29C-8E622B50D48E}" presName="hierChild5" presStyleCnt="0"/>
      <dgm:spPr/>
    </dgm:pt>
    <dgm:pt modelId="{E995D014-E9D9-47A0-BF9A-C6500A58D6A4}" type="pres">
      <dgm:prSet presAssocID="{BB13AF97-83E9-4457-8EF3-5A6C2AB2048C}" presName="Name23" presStyleLbl="parChTrans1D4" presStyleIdx="2" presStyleCnt="10"/>
      <dgm:spPr/>
    </dgm:pt>
    <dgm:pt modelId="{7CF2A1E2-0A4F-47E3-BED4-70AB4FA5B61E}" type="pres">
      <dgm:prSet presAssocID="{B79A92F6-E0E9-41F0-ABE5-6251E7AB9D90}" presName="hierRoot4" presStyleCnt="0"/>
      <dgm:spPr/>
    </dgm:pt>
    <dgm:pt modelId="{1E693AE8-3B02-4D2B-8206-55B9F144FBD2}" type="pres">
      <dgm:prSet presAssocID="{B79A92F6-E0E9-41F0-ABE5-6251E7AB9D90}" presName="composite4" presStyleCnt="0"/>
      <dgm:spPr/>
    </dgm:pt>
    <dgm:pt modelId="{A6E8591F-DAAF-40FB-91B4-E144B361CDAF}" type="pres">
      <dgm:prSet presAssocID="{B79A92F6-E0E9-41F0-ABE5-6251E7AB9D90}" presName="background4" presStyleLbl="node4" presStyleIdx="2" presStyleCnt="10"/>
      <dgm:spPr/>
    </dgm:pt>
    <dgm:pt modelId="{CE362BE3-D787-468D-962F-ECF689A6180B}" type="pres">
      <dgm:prSet presAssocID="{B79A92F6-E0E9-41F0-ABE5-6251E7AB9D90}" presName="text4" presStyleLbl="fgAcc4" presStyleIdx="2" presStyleCnt="10" custScaleX="320703" custScaleY="318878">
        <dgm:presLayoutVars>
          <dgm:chPref val="3"/>
        </dgm:presLayoutVars>
      </dgm:prSet>
      <dgm:spPr/>
    </dgm:pt>
    <dgm:pt modelId="{62F135E5-D3AA-46A6-8CAE-CB2AD0BDC9BF}" type="pres">
      <dgm:prSet presAssocID="{B79A92F6-E0E9-41F0-ABE5-6251E7AB9D90}" presName="hierChild5" presStyleCnt="0"/>
      <dgm:spPr/>
    </dgm:pt>
    <dgm:pt modelId="{79E3A2BB-DAE0-4343-B07C-FE76681FBD97}" type="pres">
      <dgm:prSet presAssocID="{73FED240-0D26-4359-9F85-1EC8642E20D3}" presName="Name23" presStyleLbl="parChTrans1D4" presStyleIdx="3" presStyleCnt="10"/>
      <dgm:spPr/>
    </dgm:pt>
    <dgm:pt modelId="{C65DE77C-41D7-4C54-AD3F-69D4CF403270}" type="pres">
      <dgm:prSet presAssocID="{974A7007-028C-4E5B-89EC-7935F7F25EA0}" presName="hierRoot4" presStyleCnt="0"/>
      <dgm:spPr/>
    </dgm:pt>
    <dgm:pt modelId="{B851182E-207C-440E-88F0-2935948A1201}" type="pres">
      <dgm:prSet presAssocID="{974A7007-028C-4E5B-89EC-7935F7F25EA0}" presName="composite4" presStyleCnt="0"/>
      <dgm:spPr/>
    </dgm:pt>
    <dgm:pt modelId="{FD2DC944-D62B-4D1B-AEA4-3CA3541C2EA8}" type="pres">
      <dgm:prSet presAssocID="{974A7007-028C-4E5B-89EC-7935F7F25EA0}" presName="background4" presStyleLbl="node4" presStyleIdx="3" presStyleCnt="10"/>
      <dgm:spPr/>
    </dgm:pt>
    <dgm:pt modelId="{EE7B1BA3-F4B5-46E2-A2AD-78EE9D52B9D6}" type="pres">
      <dgm:prSet presAssocID="{974A7007-028C-4E5B-89EC-7935F7F25EA0}" presName="text4" presStyleLbl="fgAcc4" presStyleIdx="3" presStyleCnt="10" custScaleX="346760" custScaleY="318878">
        <dgm:presLayoutVars>
          <dgm:chPref val="3"/>
        </dgm:presLayoutVars>
      </dgm:prSet>
      <dgm:spPr/>
    </dgm:pt>
    <dgm:pt modelId="{ADC81500-1557-44A0-803D-5672ED2F91D5}" type="pres">
      <dgm:prSet presAssocID="{974A7007-028C-4E5B-89EC-7935F7F25EA0}" presName="hierChild5" presStyleCnt="0"/>
      <dgm:spPr/>
    </dgm:pt>
    <dgm:pt modelId="{085E7C77-788E-4E32-84A5-F86ACBBD88DA}" type="pres">
      <dgm:prSet presAssocID="{0C178D97-325D-470F-A899-2B5F52ADDFE9}" presName="Name23" presStyleLbl="parChTrans1D4" presStyleIdx="4" presStyleCnt="10"/>
      <dgm:spPr/>
    </dgm:pt>
    <dgm:pt modelId="{174D9EB5-207C-4E15-B5CA-65D48BB75B64}" type="pres">
      <dgm:prSet presAssocID="{EF15DBF6-BCFB-4EEF-BC55-5B41C7BC4500}" presName="hierRoot4" presStyleCnt="0"/>
      <dgm:spPr/>
    </dgm:pt>
    <dgm:pt modelId="{9CE87718-612C-4CBE-BA81-8327F692C368}" type="pres">
      <dgm:prSet presAssocID="{EF15DBF6-BCFB-4EEF-BC55-5B41C7BC4500}" presName="composite4" presStyleCnt="0"/>
      <dgm:spPr/>
    </dgm:pt>
    <dgm:pt modelId="{874B4133-F58B-49AD-A8CE-FB7B71E87F6D}" type="pres">
      <dgm:prSet presAssocID="{EF15DBF6-BCFB-4EEF-BC55-5B41C7BC4500}" presName="background4" presStyleLbl="node4" presStyleIdx="4" presStyleCnt="10"/>
      <dgm:spPr/>
    </dgm:pt>
    <dgm:pt modelId="{7A66E36C-FAC8-4695-B2B2-9B13E8FB0488}" type="pres">
      <dgm:prSet presAssocID="{EF15DBF6-BCFB-4EEF-BC55-5B41C7BC4500}" presName="text4" presStyleLbl="fgAcc4" presStyleIdx="4" presStyleCnt="10" custScaleX="284667" custScaleY="318878">
        <dgm:presLayoutVars>
          <dgm:chPref val="3"/>
        </dgm:presLayoutVars>
      </dgm:prSet>
      <dgm:spPr/>
    </dgm:pt>
    <dgm:pt modelId="{8C9F7E2B-47DF-4FF4-8E84-3F3FD7366B98}" type="pres">
      <dgm:prSet presAssocID="{EF15DBF6-BCFB-4EEF-BC55-5B41C7BC4500}" presName="hierChild5" presStyleCnt="0"/>
      <dgm:spPr/>
    </dgm:pt>
    <dgm:pt modelId="{164A88C5-2B9C-4A0F-8C2A-CED9B544CDD5}" type="pres">
      <dgm:prSet presAssocID="{2A48D310-46D5-4948-A47A-D472D4BFE450}" presName="Name23" presStyleLbl="parChTrans1D4" presStyleIdx="5" presStyleCnt="10"/>
      <dgm:spPr/>
    </dgm:pt>
    <dgm:pt modelId="{FEFF2E49-D7EE-430D-80D4-ED19EDC729C1}" type="pres">
      <dgm:prSet presAssocID="{F662C76D-9E0B-4F50-AA8D-C365C2E5DD75}" presName="hierRoot4" presStyleCnt="0"/>
      <dgm:spPr/>
    </dgm:pt>
    <dgm:pt modelId="{1EF6F036-6CFB-4DCC-86D6-0710AD5B3392}" type="pres">
      <dgm:prSet presAssocID="{F662C76D-9E0B-4F50-AA8D-C365C2E5DD75}" presName="composite4" presStyleCnt="0"/>
      <dgm:spPr/>
    </dgm:pt>
    <dgm:pt modelId="{2FB5EFF6-718F-4D3E-9A0C-0B5B19E082C9}" type="pres">
      <dgm:prSet presAssocID="{F662C76D-9E0B-4F50-AA8D-C365C2E5DD75}" presName="background4" presStyleLbl="node4" presStyleIdx="5" presStyleCnt="10"/>
      <dgm:spPr/>
    </dgm:pt>
    <dgm:pt modelId="{11FC39BA-A188-489F-BBD9-91869CB8BA37}" type="pres">
      <dgm:prSet presAssocID="{F662C76D-9E0B-4F50-AA8D-C365C2E5DD75}" presName="text4" presStyleLbl="fgAcc4" presStyleIdx="5" presStyleCnt="10" custScaleX="284667" custScaleY="318878">
        <dgm:presLayoutVars>
          <dgm:chPref val="3"/>
        </dgm:presLayoutVars>
      </dgm:prSet>
      <dgm:spPr/>
    </dgm:pt>
    <dgm:pt modelId="{8F3E472E-7C1E-4C25-9C98-0B0B2B797645}" type="pres">
      <dgm:prSet presAssocID="{F662C76D-9E0B-4F50-AA8D-C365C2E5DD75}" presName="hierChild5" presStyleCnt="0"/>
      <dgm:spPr/>
    </dgm:pt>
    <dgm:pt modelId="{8BEAE4B5-5083-453A-A590-E65FBCF80CC7}" type="pres">
      <dgm:prSet presAssocID="{98739C89-42AE-4B09-8685-22D4C2221117}" presName="Name23" presStyleLbl="parChTrans1D4" presStyleIdx="6" presStyleCnt="10"/>
      <dgm:spPr/>
    </dgm:pt>
    <dgm:pt modelId="{6EA0208B-6C13-477B-97EB-15C40ED8402D}" type="pres">
      <dgm:prSet presAssocID="{5D20B526-8B58-480D-8FCE-578B7E07F6DE}" presName="hierRoot4" presStyleCnt="0"/>
      <dgm:spPr/>
    </dgm:pt>
    <dgm:pt modelId="{A0A6FB73-9443-4244-AB38-8FA2F12C3658}" type="pres">
      <dgm:prSet presAssocID="{5D20B526-8B58-480D-8FCE-578B7E07F6DE}" presName="composite4" presStyleCnt="0"/>
      <dgm:spPr/>
    </dgm:pt>
    <dgm:pt modelId="{EFE00FC2-7E57-4323-9A56-CC2BE4493B65}" type="pres">
      <dgm:prSet presAssocID="{5D20B526-8B58-480D-8FCE-578B7E07F6DE}" presName="background4" presStyleLbl="node4" presStyleIdx="6" presStyleCnt="10"/>
      <dgm:spPr/>
    </dgm:pt>
    <dgm:pt modelId="{7A63F7B0-5175-40A9-ADD2-D4877DDE6B8C}" type="pres">
      <dgm:prSet presAssocID="{5D20B526-8B58-480D-8FCE-578B7E07F6DE}" presName="text4" presStyleLbl="fgAcc4" presStyleIdx="6" presStyleCnt="10" custScaleX="284667" custScaleY="318878">
        <dgm:presLayoutVars>
          <dgm:chPref val="3"/>
        </dgm:presLayoutVars>
      </dgm:prSet>
      <dgm:spPr/>
    </dgm:pt>
    <dgm:pt modelId="{0C6A7B45-1B49-4AFC-87E8-0FAE9373D844}" type="pres">
      <dgm:prSet presAssocID="{5D20B526-8B58-480D-8FCE-578B7E07F6DE}" presName="hierChild5" presStyleCnt="0"/>
      <dgm:spPr/>
    </dgm:pt>
    <dgm:pt modelId="{410A5C64-CC72-4B00-BB96-CC34A867D91D}" type="pres">
      <dgm:prSet presAssocID="{17BD3524-7C3E-408E-9CD6-99C4590C666E}" presName="Name23" presStyleLbl="parChTrans1D4" presStyleIdx="7" presStyleCnt="10"/>
      <dgm:spPr/>
    </dgm:pt>
    <dgm:pt modelId="{77B2241E-6BBB-453A-B1A9-96CD9E1ECD64}" type="pres">
      <dgm:prSet presAssocID="{0DAFAEAC-EC9D-4D2B-BD36-6365970E237C}" presName="hierRoot4" presStyleCnt="0"/>
      <dgm:spPr/>
    </dgm:pt>
    <dgm:pt modelId="{30E2C433-1477-47DB-8359-09EABB6182B0}" type="pres">
      <dgm:prSet presAssocID="{0DAFAEAC-EC9D-4D2B-BD36-6365970E237C}" presName="composite4" presStyleCnt="0"/>
      <dgm:spPr/>
    </dgm:pt>
    <dgm:pt modelId="{4A10AE4F-ACFA-47F0-8A6B-C253BE25B2F7}" type="pres">
      <dgm:prSet presAssocID="{0DAFAEAC-EC9D-4D2B-BD36-6365970E237C}" presName="background4" presStyleLbl="node4" presStyleIdx="7" presStyleCnt="10"/>
      <dgm:spPr/>
    </dgm:pt>
    <dgm:pt modelId="{B376225B-B4D9-459B-83A7-9D5FF868057B}" type="pres">
      <dgm:prSet presAssocID="{0DAFAEAC-EC9D-4D2B-BD36-6365970E237C}" presName="text4" presStyleLbl="fgAcc4" presStyleIdx="7" presStyleCnt="10" custScaleX="284667" custScaleY="318878">
        <dgm:presLayoutVars>
          <dgm:chPref val="3"/>
        </dgm:presLayoutVars>
      </dgm:prSet>
      <dgm:spPr/>
    </dgm:pt>
    <dgm:pt modelId="{5097D9D7-2D2E-4EFC-9D0A-A62F54C90C33}" type="pres">
      <dgm:prSet presAssocID="{0DAFAEAC-EC9D-4D2B-BD36-6365970E237C}" presName="hierChild5" presStyleCnt="0"/>
      <dgm:spPr/>
    </dgm:pt>
    <dgm:pt modelId="{028444CE-941B-424A-9CD5-455D6C0A9FB6}" type="pres">
      <dgm:prSet presAssocID="{69A6E8F8-8CE9-4D94-946D-8DA863A9A2AA}" presName="Name17" presStyleLbl="parChTrans1D3" presStyleIdx="1" presStyleCnt="2"/>
      <dgm:spPr/>
    </dgm:pt>
    <dgm:pt modelId="{04F7D3A6-C049-45A0-8587-97FAA02D3EA2}" type="pres">
      <dgm:prSet presAssocID="{11CD9FA7-4C4E-4738-ABC1-D377EF240D82}" presName="hierRoot3" presStyleCnt="0"/>
      <dgm:spPr/>
    </dgm:pt>
    <dgm:pt modelId="{79512253-F703-457B-BBFC-3268659BA290}" type="pres">
      <dgm:prSet presAssocID="{11CD9FA7-4C4E-4738-ABC1-D377EF240D82}" presName="composite3" presStyleCnt="0"/>
      <dgm:spPr/>
    </dgm:pt>
    <dgm:pt modelId="{95EFD400-9B62-42CB-AC07-F0F058278C1F}" type="pres">
      <dgm:prSet presAssocID="{11CD9FA7-4C4E-4738-ABC1-D377EF240D82}" presName="background3" presStyleLbl="node3" presStyleIdx="1" presStyleCnt="2"/>
      <dgm:spPr/>
    </dgm:pt>
    <dgm:pt modelId="{5BDB4026-08D8-4B95-904B-EA8B58877244}" type="pres">
      <dgm:prSet presAssocID="{11CD9FA7-4C4E-4738-ABC1-D377EF240D82}" presName="text3" presStyleLbl="fgAcc3" presStyleIdx="1" presStyleCnt="2" custScaleX="284667" custScaleY="318878">
        <dgm:presLayoutVars>
          <dgm:chPref val="3"/>
        </dgm:presLayoutVars>
      </dgm:prSet>
      <dgm:spPr/>
    </dgm:pt>
    <dgm:pt modelId="{5339EF46-5076-45A8-B11A-14361FACCE1B}" type="pres">
      <dgm:prSet presAssocID="{11CD9FA7-4C4E-4738-ABC1-D377EF240D82}" presName="hierChild4" presStyleCnt="0"/>
      <dgm:spPr/>
    </dgm:pt>
    <dgm:pt modelId="{846DF8BF-AF05-4905-94BA-8B41F1EC0CC7}" type="pres">
      <dgm:prSet presAssocID="{ACD4EB85-878E-4F99-BABC-6BC923262934}" presName="Name23" presStyleLbl="parChTrans1D4" presStyleIdx="8" presStyleCnt="10"/>
      <dgm:spPr/>
    </dgm:pt>
    <dgm:pt modelId="{2C65D755-97CE-4F21-99A9-4CB4CB17DA27}" type="pres">
      <dgm:prSet presAssocID="{67DAF56C-700E-4B1F-A09F-AE5694E3E5A7}" presName="hierRoot4" presStyleCnt="0"/>
      <dgm:spPr/>
    </dgm:pt>
    <dgm:pt modelId="{37F6A8D9-5AA2-47BE-A09C-14594E2BA4EE}" type="pres">
      <dgm:prSet presAssocID="{67DAF56C-700E-4B1F-A09F-AE5694E3E5A7}" presName="composite4" presStyleCnt="0"/>
      <dgm:spPr/>
    </dgm:pt>
    <dgm:pt modelId="{81B0A16F-66FA-4C3F-9193-B4ABEAF1E2B9}" type="pres">
      <dgm:prSet presAssocID="{67DAF56C-700E-4B1F-A09F-AE5694E3E5A7}" presName="background4" presStyleLbl="node4" presStyleIdx="8" presStyleCnt="10"/>
      <dgm:spPr/>
    </dgm:pt>
    <dgm:pt modelId="{6081BD70-C383-4824-9545-816E8C86BE35}" type="pres">
      <dgm:prSet presAssocID="{67DAF56C-700E-4B1F-A09F-AE5694E3E5A7}" presName="text4" presStyleLbl="fgAcc4" presStyleIdx="8" presStyleCnt="10" custScaleX="284667" custScaleY="318878">
        <dgm:presLayoutVars>
          <dgm:chPref val="3"/>
        </dgm:presLayoutVars>
      </dgm:prSet>
      <dgm:spPr/>
    </dgm:pt>
    <dgm:pt modelId="{87A26711-D8E1-4EF7-940E-481E31A0847C}" type="pres">
      <dgm:prSet presAssocID="{67DAF56C-700E-4B1F-A09F-AE5694E3E5A7}" presName="hierChild5" presStyleCnt="0"/>
      <dgm:spPr/>
    </dgm:pt>
    <dgm:pt modelId="{4A6612E8-E39A-4095-8489-938A26A8D4A3}" type="pres">
      <dgm:prSet presAssocID="{9419AAC1-02D8-4253-82BF-3CB0FF69E092}" presName="Name23" presStyleLbl="parChTrans1D4" presStyleIdx="9" presStyleCnt="10"/>
      <dgm:spPr/>
    </dgm:pt>
    <dgm:pt modelId="{8EAE6EA8-FFA6-47D2-8401-DCC156C8E56E}" type="pres">
      <dgm:prSet presAssocID="{546A80FA-1935-42C3-8460-C3D319709F3F}" presName="hierRoot4" presStyleCnt="0"/>
      <dgm:spPr/>
    </dgm:pt>
    <dgm:pt modelId="{5B10B526-C7E9-463A-881F-84615BAF6AA1}" type="pres">
      <dgm:prSet presAssocID="{546A80FA-1935-42C3-8460-C3D319709F3F}" presName="composite4" presStyleCnt="0"/>
      <dgm:spPr/>
    </dgm:pt>
    <dgm:pt modelId="{9D399498-2052-427F-9FB7-1B71D1AD377E}" type="pres">
      <dgm:prSet presAssocID="{546A80FA-1935-42C3-8460-C3D319709F3F}" presName="background4" presStyleLbl="node4" presStyleIdx="9" presStyleCnt="10"/>
      <dgm:spPr/>
    </dgm:pt>
    <dgm:pt modelId="{F77EAC70-7065-4F9B-B8FD-5D3C912B0F5B}" type="pres">
      <dgm:prSet presAssocID="{546A80FA-1935-42C3-8460-C3D319709F3F}" presName="text4" presStyleLbl="fgAcc4" presStyleIdx="9" presStyleCnt="10" custScaleX="284667" custScaleY="318878">
        <dgm:presLayoutVars>
          <dgm:chPref val="3"/>
        </dgm:presLayoutVars>
      </dgm:prSet>
      <dgm:spPr/>
    </dgm:pt>
    <dgm:pt modelId="{EE6CE96B-796E-46D5-85CC-6F110AB21FBD}" type="pres">
      <dgm:prSet presAssocID="{546A80FA-1935-42C3-8460-C3D319709F3F}" presName="hierChild5" presStyleCnt="0"/>
      <dgm:spPr/>
    </dgm:pt>
    <dgm:pt modelId="{67AFCFBD-0293-479E-B0FA-A333AA73FF0C}" type="pres">
      <dgm:prSet presAssocID="{FD20BAE7-3C33-47DF-8742-081C11C45993}" presName="Name10" presStyleLbl="parChTrans1D2" presStyleIdx="1" presStyleCnt="3"/>
      <dgm:spPr/>
    </dgm:pt>
    <dgm:pt modelId="{95939049-5ADC-4B07-95A7-3C433E30036D}" type="pres">
      <dgm:prSet presAssocID="{C537D9BE-5185-4CE5-B626-4914D391BD6B}" presName="hierRoot2" presStyleCnt="0"/>
      <dgm:spPr/>
    </dgm:pt>
    <dgm:pt modelId="{ECC26673-3C8A-4557-9B57-A40C7011B6EB}" type="pres">
      <dgm:prSet presAssocID="{C537D9BE-5185-4CE5-B626-4914D391BD6B}" presName="composite2" presStyleCnt="0"/>
      <dgm:spPr/>
    </dgm:pt>
    <dgm:pt modelId="{9A0CDC45-F589-4CA9-8638-2991DF1F18A3}" type="pres">
      <dgm:prSet presAssocID="{C537D9BE-5185-4CE5-B626-4914D391BD6B}" presName="background2" presStyleLbl="node2" presStyleIdx="1" presStyleCnt="3"/>
      <dgm:spPr/>
    </dgm:pt>
    <dgm:pt modelId="{0B807B03-B52A-46BA-A440-0F8B721CA130}" type="pres">
      <dgm:prSet presAssocID="{C537D9BE-5185-4CE5-B626-4914D391BD6B}" presName="text2" presStyleLbl="fgAcc2" presStyleIdx="1" presStyleCnt="3" custScaleX="284667" custScaleY="318878" custLinFactNeighborX="-22390" custLinFactNeighborY="-10137">
        <dgm:presLayoutVars>
          <dgm:chPref val="3"/>
        </dgm:presLayoutVars>
      </dgm:prSet>
      <dgm:spPr/>
    </dgm:pt>
    <dgm:pt modelId="{3C89C543-6E1D-4D84-848E-29F81DE4CBB8}" type="pres">
      <dgm:prSet presAssocID="{C537D9BE-5185-4CE5-B626-4914D391BD6B}" presName="hierChild3" presStyleCnt="0"/>
      <dgm:spPr/>
    </dgm:pt>
    <dgm:pt modelId="{429DFAB1-8137-44D2-A1F3-C29ECCC784F2}" type="pres">
      <dgm:prSet presAssocID="{8C214C6B-2CF9-4C57-AD3C-A8439864AD24}" presName="Name10" presStyleLbl="parChTrans1D2" presStyleIdx="2" presStyleCnt="3"/>
      <dgm:spPr/>
    </dgm:pt>
    <dgm:pt modelId="{394F7671-F44F-4E84-9F13-BE47A0F0026F}" type="pres">
      <dgm:prSet presAssocID="{23368142-4F50-40E3-8B0A-DFDC5CB29004}" presName="hierRoot2" presStyleCnt="0"/>
      <dgm:spPr/>
    </dgm:pt>
    <dgm:pt modelId="{6CF346DD-BE5B-44F8-A703-9049B65B62A4}" type="pres">
      <dgm:prSet presAssocID="{23368142-4F50-40E3-8B0A-DFDC5CB29004}" presName="composite2" presStyleCnt="0"/>
      <dgm:spPr/>
    </dgm:pt>
    <dgm:pt modelId="{91A67D22-CA14-4DFA-ACE0-71C45C3BE9C6}" type="pres">
      <dgm:prSet presAssocID="{23368142-4F50-40E3-8B0A-DFDC5CB29004}" presName="background2" presStyleLbl="node2" presStyleIdx="2" presStyleCnt="3"/>
      <dgm:spPr/>
    </dgm:pt>
    <dgm:pt modelId="{116BD5A8-7C81-44B1-B9FC-E20587504F92}" type="pres">
      <dgm:prSet presAssocID="{23368142-4F50-40E3-8B0A-DFDC5CB29004}" presName="text2" presStyleLbl="fgAcc2" presStyleIdx="2" presStyleCnt="3" custScaleX="284667" custScaleY="318878" custLinFactNeighborX="-22391" custLinFactNeighborY="-10137">
        <dgm:presLayoutVars>
          <dgm:chPref val="3"/>
        </dgm:presLayoutVars>
      </dgm:prSet>
      <dgm:spPr/>
    </dgm:pt>
    <dgm:pt modelId="{EAA13ACA-5CD1-426D-B3D5-59DEA8FDDE14}" type="pres">
      <dgm:prSet presAssocID="{23368142-4F50-40E3-8B0A-DFDC5CB29004}" presName="hierChild3" presStyleCnt="0"/>
      <dgm:spPr/>
    </dgm:pt>
  </dgm:ptLst>
  <dgm:cxnLst>
    <dgm:cxn modelId="{B5A8230B-E7AE-4198-BE90-C5A185FD3679}" type="presOf" srcId="{0C178D97-325D-470F-A899-2B5F52ADDFE9}" destId="{085E7C77-788E-4E32-84A5-F86ACBBD88DA}" srcOrd="0" destOrd="0" presId="urn:microsoft.com/office/officeart/2005/8/layout/hierarchy1"/>
    <dgm:cxn modelId="{9CAD4110-568F-481A-955F-CFE627AE6E0F}" type="presOf" srcId="{98739C89-42AE-4B09-8685-22D4C2221117}" destId="{8BEAE4B5-5083-453A-A590-E65FBCF80CC7}" srcOrd="0" destOrd="0" presId="urn:microsoft.com/office/officeart/2005/8/layout/hierarchy1"/>
    <dgm:cxn modelId="{3220FE11-96F7-4046-B229-DD162A8ED233}" type="presOf" srcId="{77772091-98D9-4D0E-9200-612A7BDA673E}" destId="{E9AE05EA-AA25-4A8C-861E-145DBB3BD43D}" srcOrd="0" destOrd="0" presId="urn:microsoft.com/office/officeart/2005/8/layout/hierarchy1"/>
    <dgm:cxn modelId="{F916421E-720F-4846-941D-78E41DC8992B}" type="presOf" srcId="{A27CCE67-7F2B-44E1-A29C-8E622B50D48E}" destId="{A0D03474-98C4-402A-9420-0C3217D35644}" srcOrd="0" destOrd="0" presId="urn:microsoft.com/office/officeart/2005/8/layout/hierarchy1"/>
    <dgm:cxn modelId="{B3B86A2F-3333-4EBC-9024-A0C1D2EBA703}" type="presOf" srcId="{546A80FA-1935-42C3-8460-C3D319709F3F}" destId="{F77EAC70-7065-4F9B-B8FD-5D3C912B0F5B}" srcOrd="0" destOrd="0" presId="urn:microsoft.com/office/officeart/2005/8/layout/hierarchy1"/>
    <dgm:cxn modelId="{060BD832-E52A-4B48-8937-11AFF0E24C8A}" srcId="{D3C0A84D-C063-47D7-BF98-A393F2E17DB3}" destId="{23368142-4F50-40E3-8B0A-DFDC5CB29004}" srcOrd="2" destOrd="0" parTransId="{8C214C6B-2CF9-4C57-AD3C-A8439864AD24}" sibTransId="{A9F1ED8B-F5AA-4670-96FB-3053B4AE95E0}"/>
    <dgm:cxn modelId="{DB9FE732-1E01-479D-9C7E-9D135AC3C0EC}" srcId="{DD017D7F-9B90-4017-ACB7-763A3F195EDB}" destId="{11CD9FA7-4C4E-4738-ABC1-D377EF240D82}" srcOrd="1" destOrd="0" parTransId="{69A6E8F8-8CE9-4D94-946D-8DA863A9A2AA}" sibTransId="{02A070E5-52C8-4CE2-B0ED-B9346F8675E0}"/>
    <dgm:cxn modelId="{CF86F933-4F78-422D-B398-5B3E9CBA32F4}" type="presOf" srcId="{DD017D7F-9B90-4017-ACB7-763A3F195EDB}" destId="{C5D1AA83-BFF6-470D-BB79-4CB7113E104E}" srcOrd="0" destOrd="0" presId="urn:microsoft.com/office/officeart/2005/8/layout/hierarchy1"/>
    <dgm:cxn modelId="{6DD4E437-955B-41EA-8F70-B7F4D468A949}" srcId="{E945AB2F-8EDF-4C94-9D29-61AC5B2366D0}" destId="{974A7007-028C-4E5B-89EC-7935F7F25EA0}" srcOrd="1" destOrd="0" parTransId="{73FED240-0D26-4359-9F85-1EC8642E20D3}" sibTransId="{5BB9D920-012E-443F-BAA3-B44CFE188697}"/>
    <dgm:cxn modelId="{776CCC39-9452-46EF-88D6-4FA2405D2AAC}" srcId="{974A7007-028C-4E5B-89EC-7935F7F25EA0}" destId="{F662C76D-9E0B-4F50-AA8D-C365C2E5DD75}" srcOrd="1" destOrd="0" parTransId="{2A48D310-46D5-4948-A47A-D472D4BFE450}" sibTransId="{1E06963E-AF39-4CD8-BD92-5B9D875A2E63}"/>
    <dgm:cxn modelId="{5F5E503A-7F78-470A-81BA-D80B260BFE29}" type="presOf" srcId="{67DAF56C-700E-4B1F-A09F-AE5694E3E5A7}" destId="{6081BD70-C383-4824-9545-816E8C86BE35}" srcOrd="0" destOrd="0" presId="urn:microsoft.com/office/officeart/2005/8/layout/hierarchy1"/>
    <dgm:cxn modelId="{19DD363F-F977-4B05-969F-545124492CC6}" srcId="{974A7007-028C-4E5B-89EC-7935F7F25EA0}" destId="{EF15DBF6-BCFB-4EEF-BC55-5B41C7BC4500}" srcOrd="0" destOrd="0" parTransId="{0C178D97-325D-470F-A899-2B5F52ADDFE9}" sibTransId="{31561D03-5BE2-4158-AA18-0B042DF748A9}"/>
    <dgm:cxn modelId="{B178505B-1ED5-4B2C-A4D3-6171034FBC4C}" type="presOf" srcId="{E945AB2F-8EDF-4C94-9D29-61AC5B2366D0}" destId="{435D662A-88AD-43B6-BFB0-7E73442C90E8}" srcOrd="0" destOrd="0" presId="urn:microsoft.com/office/officeart/2005/8/layout/hierarchy1"/>
    <dgm:cxn modelId="{5492C961-0DCE-477A-9161-B4791DFE38B1}" srcId="{DD017D7F-9B90-4017-ACB7-763A3F195EDB}" destId="{E945AB2F-8EDF-4C94-9D29-61AC5B2366D0}" srcOrd="0" destOrd="0" parTransId="{C0694786-7FEA-4877-B1A1-A17A8D245DAD}" sibTransId="{A85FD152-F02A-406A-AC92-FB7A1EBDDD90}"/>
    <dgm:cxn modelId="{36F33043-50DE-4D59-BF6C-48ED4F8B287D}" type="presOf" srcId="{ACD4EB85-878E-4F99-BABC-6BC923262934}" destId="{846DF8BF-AF05-4905-94BA-8B41F1EC0CC7}" srcOrd="0" destOrd="0" presId="urn:microsoft.com/office/officeart/2005/8/layout/hierarchy1"/>
    <dgm:cxn modelId="{232FF163-E782-4784-88E3-649F2728AEE6}" srcId="{E945AB2F-8EDF-4C94-9D29-61AC5B2366D0}" destId="{77772091-98D9-4D0E-9200-612A7BDA673E}" srcOrd="0" destOrd="0" parTransId="{B60C3E1D-6B61-4FA9-B68B-8DF9A946682E}" sibTransId="{ABB9E3BE-25AD-45FD-8A43-E9BBF6AF4A54}"/>
    <dgm:cxn modelId="{C1A85B66-00EF-4DC4-87A8-6711B1C9C8DF}" type="presOf" srcId="{11CD9FA7-4C4E-4738-ABC1-D377EF240D82}" destId="{5BDB4026-08D8-4B95-904B-EA8B58877244}" srcOrd="0" destOrd="0" presId="urn:microsoft.com/office/officeart/2005/8/layout/hierarchy1"/>
    <dgm:cxn modelId="{24AD9E47-6E92-4AB2-8825-3D8562E13CA2}" type="presOf" srcId="{9774C6B2-4AC6-4E3B-A04C-B89C60976A8B}" destId="{AD527E06-1EB4-4B79-A58A-54BEF86080A7}" srcOrd="0" destOrd="0" presId="urn:microsoft.com/office/officeart/2005/8/layout/hierarchy1"/>
    <dgm:cxn modelId="{0B921848-F993-4E69-8318-133E9944425C}" srcId="{D3C0A84D-C063-47D7-BF98-A393F2E17DB3}" destId="{DD017D7F-9B90-4017-ACB7-763A3F195EDB}" srcOrd="0" destOrd="0" parTransId="{8253634D-1BEC-4D24-806A-2D7CA7948540}" sibTransId="{B1BC32EC-7B21-4B6F-9ED4-70998257F41B}"/>
    <dgm:cxn modelId="{FC88B849-64F6-4DA3-A445-9C33BDE247C5}" type="presOf" srcId="{8C214C6B-2CF9-4C57-AD3C-A8439864AD24}" destId="{429DFAB1-8137-44D2-A1F3-C29ECCC784F2}" srcOrd="0" destOrd="0" presId="urn:microsoft.com/office/officeart/2005/8/layout/hierarchy1"/>
    <dgm:cxn modelId="{C788526D-04E8-4D8A-9D70-AF10CB5DEC2A}" type="presOf" srcId="{C537D9BE-5185-4CE5-B626-4914D391BD6B}" destId="{0B807B03-B52A-46BA-A440-0F8B721CA130}" srcOrd="0" destOrd="0" presId="urn:microsoft.com/office/officeart/2005/8/layout/hierarchy1"/>
    <dgm:cxn modelId="{633D5C4E-3AB0-446E-B99C-D2D468213D0F}" srcId="{974A7007-028C-4E5B-89EC-7935F7F25EA0}" destId="{5D20B526-8B58-480D-8FCE-578B7E07F6DE}" srcOrd="2" destOrd="0" parTransId="{98739C89-42AE-4B09-8685-22D4C2221117}" sibTransId="{09AF55EF-8916-4C9F-980F-D22CE6A79352}"/>
    <dgm:cxn modelId="{2E31606E-DD05-44DB-9FB4-CDCCCDAA88A6}" srcId="{11CD9FA7-4C4E-4738-ABC1-D377EF240D82}" destId="{546A80FA-1935-42C3-8460-C3D319709F3F}" srcOrd="1" destOrd="0" parTransId="{9419AAC1-02D8-4253-82BF-3CB0FF69E092}" sibTransId="{FD4A6726-6244-48D1-B68C-D655ED9F849B}"/>
    <dgm:cxn modelId="{B26DEA52-7B01-4324-826B-4CC791032C19}" type="presOf" srcId="{73FED240-0D26-4359-9F85-1EC8642E20D3}" destId="{79E3A2BB-DAE0-4343-B07C-FE76681FBD97}" srcOrd="0" destOrd="0" presId="urn:microsoft.com/office/officeart/2005/8/layout/hierarchy1"/>
    <dgm:cxn modelId="{139B4F53-2EA7-4CD6-BE65-0F18CDA77DEB}" srcId="{E82DD1BD-6F97-451D-8E3E-DA3FC3794981}" destId="{D3C0A84D-C063-47D7-BF98-A393F2E17DB3}" srcOrd="0" destOrd="0" parTransId="{59A5A7C4-9039-415C-842B-3EF442C84076}" sibTransId="{0AE88B2C-EDF2-4E36-B40F-DE4ACC602DA6}"/>
    <dgm:cxn modelId="{B1C92C56-24B3-43A7-9566-337059B21E1A}" type="presOf" srcId="{B79A92F6-E0E9-41F0-ABE5-6251E7AB9D90}" destId="{CE362BE3-D787-468D-962F-ECF689A6180B}" srcOrd="0" destOrd="0" presId="urn:microsoft.com/office/officeart/2005/8/layout/hierarchy1"/>
    <dgm:cxn modelId="{3332FC76-18D4-43E2-A218-EEE2AA3F64B2}" srcId="{11CD9FA7-4C4E-4738-ABC1-D377EF240D82}" destId="{67DAF56C-700E-4B1F-A09F-AE5694E3E5A7}" srcOrd="0" destOrd="0" parTransId="{ACD4EB85-878E-4F99-BABC-6BC923262934}" sibTransId="{00CC8CE5-E1B2-4D1A-AFAD-F9BA3B37594A}"/>
    <dgm:cxn modelId="{462ABD58-2A4E-46C9-8F95-D571C390E25E}" type="presOf" srcId="{E82DD1BD-6F97-451D-8E3E-DA3FC3794981}" destId="{E26F9088-5A9E-4FF0-B935-F73BC5E0675D}" srcOrd="0" destOrd="0" presId="urn:microsoft.com/office/officeart/2005/8/layout/hierarchy1"/>
    <dgm:cxn modelId="{A76F4D83-0069-4190-9ADB-AA4D61A5E7A3}" type="presOf" srcId="{5D20B526-8B58-480D-8FCE-578B7E07F6DE}" destId="{7A63F7B0-5175-40A9-ADD2-D4877DDE6B8C}" srcOrd="0" destOrd="0" presId="urn:microsoft.com/office/officeart/2005/8/layout/hierarchy1"/>
    <dgm:cxn modelId="{EB2B5785-F3C4-412E-A64C-066D2D06745D}" type="presOf" srcId="{974A7007-028C-4E5B-89EC-7935F7F25EA0}" destId="{EE7B1BA3-F4B5-46E2-A2AD-78EE9D52B9D6}" srcOrd="0" destOrd="0" presId="urn:microsoft.com/office/officeart/2005/8/layout/hierarchy1"/>
    <dgm:cxn modelId="{D6B03486-BDBE-4912-ADE8-D5935984E7D3}" type="presOf" srcId="{B60C3E1D-6B61-4FA9-B68B-8DF9A946682E}" destId="{7894E318-1F16-4C03-BCC4-36591730D163}" srcOrd="0" destOrd="0" presId="urn:microsoft.com/office/officeart/2005/8/layout/hierarchy1"/>
    <dgm:cxn modelId="{F2BA3F89-DCDC-4164-9737-3274356BAD36}" type="presOf" srcId="{9419AAC1-02D8-4253-82BF-3CB0FF69E092}" destId="{4A6612E8-E39A-4095-8489-938A26A8D4A3}" srcOrd="0" destOrd="0" presId="urn:microsoft.com/office/officeart/2005/8/layout/hierarchy1"/>
    <dgm:cxn modelId="{CF18F99B-2267-46A8-9948-73A729A440EF}" type="presOf" srcId="{2A48D310-46D5-4948-A47A-D472D4BFE450}" destId="{164A88C5-2B9C-4A0F-8C2A-CED9B544CDD5}" srcOrd="0" destOrd="0" presId="urn:microsoft.com/office/officeart/2005/8/layout/hierarchy1"/>
    <dgm:cxn modelId="{E9FD2BA2-0F3D-48A7-850D-6A99E3E7B955}" srcId="{D3C0A84D-C063-47D7-BF98-A393F2E17DB3}" destId="{C537D9BE-5185-4CE5-B626-4914D391BD6B}" srcOrd="1" destOrd="0" parTransId="{FD20BAE7-3C33-47DF-8742-081C11C45993}" sibTransId="{24F937FD-F51A-4334-BC97-355B868B1098}"/>
    <dgm:cxn modelId="{761A28A8-262E-496D-B4B3-E4AD57CE57B6}" type="presOf" srcId="{F662C76D-9E0B-4F50-AA8D-C365C2E5DD75}" destId="{11FC39BA-A188-489F-BBD9-91869CB8BA37}" srcOrd="0" destOrd="0" presId="urn:microsoft.com/office/officeart/2005/8/layout/hierarchy1"/>
    <dgm:cxn modelId="{087B62A8-177D-4C45-B30A-110896A1A641}" srcId="{77772091-98D9-4D0E-9200-612A7BDA673E}" destId="{B79A92F6-E0E9-41F0-ABE5-6251E7AB9D90}" srcOrd="1" destOrd="0" parTransId="{BB13AF97-83E9-4457-8EF3-5A6C2AB2048C}" sibTransId="{D7C3F21F-122E-43A7-9337-87A7255A7274}"/>
    <dgm:cxn modelId="{FE19D5A8-26A8-40B5-9F0F-6D9ED4621127}" type="presOf" srcId="{69A6E8F8-8CE9-4D94-946D-8DA863A9A2AA}" destId="{028444CE-941B-424A-9CD5-455D6C0A9FB6}" srcOrd="0" destOrd="0" presId="urn:microsoft.com/office/officeart/2005/8/layout/hierarchy1"/>
    <dgm:cxn modelId="{762EDBAF-280C-46D7-BE90-E1E164A5D2DA}" type="presOf" srcId="{FD20BAE7-3C33-47DF-8742-081C11C45993}" destId="{67AFCFBD-0293-479E-B0FA-A333AA73FF0C}" srcOrd="0" destOrd="0" presId="urn:microsoft.com/office/officeart/2005/8/layout/hierarchy1"/>
    <dgm:cxn modelId="{D6F7AAB0-DE14-49B5-AB87-97D1261FA031}" type="presOf" srcId="{17BD3524-7C3E-408E-9CD6-99C4590C666E}" destId="{410A5C64-CC72-4B00-BB96-CC34A867D91D}" srcOrd="0" destOrd="0" presId="urn:microsoft.com/office/officeart/2005/8/layout/hierarchy1"/>
    <dgm:cxn modelId="{979523B4-6AD7-4921-ACFE-EA2BA61A48C8}" type="presOf" srcId="{D3C0A84D-C063-47D7-BF98-A393F2E17DB3}" destId="{23748B1E-AB31-41D4-B914-1BB8C9AF0577}" srcOrd="0" destOrd="0" presId="urn:microsoft.com/office/officeart/2005/8/layout/hierarchy1"/>
    <dgm:cxn modelId="{82A2F9B9-B49F-4C25-98F2-AB6D080ED4B1}" type="presOf" srcId="{BB13AF97-83E9-4457-8EF3-5A6C2AB2048C}" destId="{E995D014-E9D9-47A0-BF9A-C6500A58D6A4}" srcOrd="0" destOrd="0" presId="urn:microsoft.com/office/officeart/2005/8/layout/hierarchy1"/>
    <dgm:cxn modelId="{9B4982CE-76DB-46EA-82FE-F6C073A60841}" type="presOf" srcId="{C0694786-7FEA-4877-B1A1-A17A8D245DAD}" destId="{7A0A03D0-C138-4874-AE5A-C1EC065F6B86}" srcOrd="0" destOrd="0" presId="urn:microsoft.com/office/officeart/2005/8/layout/hierarchy1"/>
    <dgm:cxn modelId="{F13E72D1-1E30-4A2F-A6F7-FE573B96288E}" type="presOf" srcId="{23368142-4F50-40E3-8B0A-DFDC5CB29004}" destId="{116BD5A8-7C81-44B1-B9FC-E20587504F92}" srcOrd="0" destOrd="0" presId="urn:microsoft.com/office/officeart/2005/8/layout/hierarchy1"/>
    <dgm:cxn modelId="{CEF880D3-2AE0-4840-8046-02CD54D7B943}" srcId="{974A7007-028C-4E5B-89EC-7935F7F25EA0}" destId="{0DAFAEAC-EC9D-4D2B-BD36-6365970E237C}" srcOrd="3" destOrd="0" parTransId="{17BD3524-7C3E-408E-9CD6-99C4590C666E}" sibTransId="{E8A03A9F-0948-4B9E-BCAD-CF591F1A5E0A}"/>
    <dgm:cxn modelId="{4646E3E1-D0C3-4912-BEA7-EE49C58814C9}" srcId="{77772091-98D9-4D0E-9200-612A7BDA673E}" destId="{A27CCE67-7F2B-44E1-A29C-8E622B50D48E}" srcOrd="0" destOrd="0" parTransId="{9774C6B2-4AC6-4E3B-A04C-B89C60976A8B}" sibTransId="{410B2BCB-171B-429D-A981-5ACFA676661F}"/>
    <dgm:cxn modelId="{399F84E3-E242-47D3-8EA2-5295CE7B3FDD}" type="presOf" srcId="{EF15DBF6-BCFB-4EEF-BC55-5B41C7BC4500}" destId="{7A66E36C-FAC8-4695-B2B2-9B13E8FB0488}" srcOrd="0" destOrd="0" presId="urn:microsoft.com/office/officeart/2005/8/layout/hierarchy1"/>
    <dgm:cxn modelId="{FDD9B5E5-1BE1-4415-9086-76C0C60F9BDD}" type="presOf" srcId="{8253634D-1BEC-4D24-806A-2D7CA7948540}" destId="{FB1AAA50-19EA-448E-B5FD-89F10A8F147C}" srcOrd="0" destOrd="0" presId="urn:microsoft.com/office/officeart/2005/8/layout/hierarchy1"/>
    <dgm:cxn modelId="{405966F6-05FC-4080-8EE8-A79EAB0AFA2B}" type="presOf" srcId="{0DAFAEAC-EC9D-4D2B-BD36-6365970E237C}" destId="{B376225B-B4D9-459B-83A7-9D5FF868057B}" srcOrd="0" destOrd="0" presId="urn:microsoft.com/office/officeart/2005/8/layout/hierarchy1"/>
    <dgm:cxn modelId="{09B9CF5D-8608-453B-ADB0-03273A4BC7B9}" type="presParOf" srcId="{E26F9088-5A9E-4FF0-B935-F73BC5E0675D}" destId="{DE07E8AF-3A61-4EE1-B4EB-E0783EB8D801}" srcOrd="0" destOrd="0" presId="urn:microsoft.com/office/officeart/2005/8/layout/hierarchy1"/>
    <dgm:cxn modelId="{CE296E4F-5F9E-4338-975E-9D39D9F4CD5C}" type="presParOf" srcId="{DE07E8AF-3A61-4EE1-B4EB-E0783EB8D801}" destId="{8262A562-D6CF-4944-980B-51728591A7B0}" srcOrd="0" destOrd="0" presId="urn:microsoft.com/office/officeart/2005/8/layout/hierarchy1"/>
    <dgm:cxn modelId="{BF79D8E8-9166-448F-8751-CAE273D21892}" type="presParOf" srcId="{8262A562-D6CF-4944-980B-51728591A7B0}" destId="{778F7F98-52AE-4075-9A58-B4478BA5ECA5}" srcOrd="0" destOrd="0" presId="urn:microsoft.com/office/officeart/2005/8/layout/hierarchy1"/>
    <dgm:cxn modelId="{0A660821-48D5-4D4D-A5C6-070304B9846F}" type="presParOf" srcId="{8262A562-D6CF-4944-980B-51728591A7B0}" destId="{23748B1E-AB31-41D4-B914-1BB8C9AF0577}" srcOrd="1" destOrd="0" presId="urn:microsoft.com/office/officeart/2005/8/layout/hierarchy1"/>
    <dgm:cxn modelId="{E1B56C34-F18A-4929-A295-3915E83EE572}" type="presParOf" srcId="{DE07E8AF-3A61-4EE1-B4EB-E0783EB8D801}" destId="{180169D1-A019-42BB-8128-9C1CC2114F2B}" srcOrd="1" destOrd="0" presId="urn:microsoft.com/office/officeart/2005/8/layout/hierarchy1"/>
    <dgm:cxn modelId="{A089344A-B9AB-406E-8B45-365CF17F92EB}" type="presParOf" srcId="{180169D1-A019-42BB-8128-9C1CC2114F2B}" destId="{FB1AAA50-19EA-448E-B5FD-89F10A8F147C}" srcOrd="0" destOrd="0" presId="urn:microsoft.com/office/officeart/2005/8/layout/hierarchy1"/>
    <dgm:cxn modelId="{F513E520-2ABE-45AF-A3E4-A008DEB89DD9}" type="presParOf" srcId="{180169D1-A019-42BB-8128-9C1CC2114F2B}" destId="{79F76155-6D93-4367-899A-BE53EF2AEAF1}" srcOrd="1" destOrd="0" presId="urn:microsoft.com/office/officeart/2005/8/layout/hierarchy1"/>
    <dgm:cxn modelId="{DC4BA8D7-E13B-4923-8694-4A1BED27126E}" type="presParOf" srcId="{79F76155-6D93-4367-899A-BE53EF2AEAF1}" destId="{570AE806-24CB-4A29-88A6-5EAB144E379F}" srcOrd="0" destOrd="0" presId="urn:microsoft.com/office/officeart/2005/8/layout/hierarchy1"/>
    <dgm:cxn modelId="{056E3623-8DF6-4C5C-9AAA-75C6616A92B6}" type="presParOf" srcId="{570AE806-24CB-4A29-88A6-5EAB144E379F}" destId="{F809ABAB-176F-4D59-8A2B-C9E688E6C852}" srcOrd="0" destOrd="0" presId="urn:microsoft.com/office/officeart/2005/8/layout/hierarchy1"/>
    <dgm:cxn modelId="{1B2E3663-BD99-41BD-A55F-4E0079019298}" type="presParOf" srcId="{570AE806-24CB-4A29-88A6-5EAB144E379F}" destId="{C5D1AA83-BFF6-470D-BB79-4CB7113E104E}" srcOrd="1" destOrd="0" presId="urn:microsoft.com/office/officeart/2005/8/layout/hierarchy1"/>
    <dgm:cxn modelId="{AF8F6AFD-4EFD-495F-9B55-40EBF66F2098}" type="presParOf" srcId="{79F76155-6D93-4367-899A-BE53EF2AEAF1}" destId="{4477B5AB-8626-4C2A-911E-DB0BE6651C31}" srcOrd="1" destOrd="0" presId="urn:microsoft.com/office/officeart/2005/8/layout/hierarchy1"/>
    <dgm:cxn modelId="{A1183202-5AF4-4042-B643-01CC5FBD0353}" type="presParOf" srcId="{4477B5AB-8626-4C2A-911E-DB0BE6651C31}" destId="{7A0A03D0-C138-4874-AE5A-C1EC065F6B86}" srcOrd="0" destOrd="0" presId="urn:microsoft.com/office/officeart/2005/8/layout/hierarchy1"/>
    <dgm:cxn modelId="{4F45F4C7-FAB0-4E09-97C3-39080A411785}" type="presParOf" srcId="{4477B5AB-8626-4C2A-911E-DB0BE6651C31}" destId="{B2EFB4E7-D81D-4594-BE59-A3E5F3E5D4C3}" srcOrd="1" destOrd="0" presId="urn:microsoft.com/office/officeart/2005/8/layout/hierarchy1"/>
    <dgm:cxn modelId="{D6A7D821-6122-457A-90B0-4DE0DE95C11C}" type="presParOf" srcId="{B2EFB4E7-D81D-4594-BE59-A3E5F3E5D4C3}" destId="{8C5BBF0D-8E5B-4531-AB01-3397F4C7355E}" srcOrd="0" destOrd="0" presId="urn:microsoft.com/office/officeart/2005/8/layout/hierarchy1"/>
    <dgm:cxn modelId="{1BD33725-552F-4C49-B590-0155F55DD0AB}" type="presParOf" srcId="{8C5BBF0D-8E5B-4531-AB01-3397F4C7355E}" destId="{24B88591-CAF1-479C-9D48-B71CE7186CB3}" srcOrd="0" destOrd="0" presId="urn:microsoft.com/office/officeart/2005/8/layout/hierarchy1"/>
    <dgm:cxn modelId="{F11402ED-2283-4F63-9038-7BA47F7074B7}" type="presParOf" srcId="{8C5BBF0D-8E5B-4531-AB01-3397F4C7355E}" destId="{435D662A-88AD-43B6-BFB0-7E73442C90E8}" srcOrd="1" destOrd="0" presId="urn:microsoft.com/office/officeart/2005/8/layout/hierarchy1"/>
    <dgm:cxn modelId="{6CCCE076-1D4B-45EB-A714-611AC3B03E80}" type="presParOf" srcId="{B2EFB4E7-D81D-4594-BE59-A3E5F3E5D4C3}" destId="{486ECD55-4D14-4205-AC58-75B87ECEF01F}" srcOrd="1" destOrd="0" presId="urn:microsoft.com/office/officeart/2005/8/layout/hierarchy1"/>
    <dgm:cxn modelId="{BBDD5B8A-239C-4175-A534-F6FC8538B3E4}" type="presParOf" srcId="{486ECD55-4D14-4205-AC58-75B87ECEF01F}" destId="{7894E318-1F16-4C03-BCC4-36591730D163}" srcOrd="0" destOrd="0" presId="urn:microsoft.com/office/officeart/2005/8/layout/hierarchy1"/>
    <dgm:cxn modelId="{4FE8912C-49B7-4562-837E-24D4EC074624}" type="presParOf" srcId="{486ECD55-4D14-4205-AC58-75B87ECEF01F}" destId="{869DF307-40D3-458E-BA58-0DFD0E856C05}" srcOrd="1" destOrd="0" presId="urn:microsoft.com/office/officeart/2005/8/layout/hierarchy1"/>
    <dgm:cxn modelId="{099CFB9C-DA0F-4328-9E4A-2CDDB1303447}" type="presParOf" srcId="{869DF307-40D3-458E-BA58-0DFD0E856C05}" destId="{1732E995-D2A3-407E-B8EA-0AAFC68DE39B}" srcOrd="0" destOrd="0" presId="urn:microsoft.com/office/officeart/2005/8/layout/hierarchy1"/>
    <dgm:cxn modelId="{2205CE84-FB3F-436D-841A-0E4019A47F74}" type="presParOf" srcId="{1732E995-D2A3-407E-B8EA-0AAFC68DE39B}" destId="{9917C152-0163-4D76-96CF-A218BEF64213}" srcOrd="0" destOrd="0" presId="urn:microsoft.com/office/officeart/2005/8/layout/hierarchy1"/>
    <dgm:cxn modelId="{9ABB57B0-2148-4F79-8D88-3223AFB4D840}" type="presParOf" srcId="{1732E995-D2A3-407E-B8EA-0AAFC68DE39B}" destId="{E9AE05EA-AA25-4A8C-861E-145DBB3BD43D}" srcOrd="1" destOrd="0" presId="urn:microsoft.com/office/officeart/2005/8/layout/hierarchy1"/>
    <dgm:cxn modelId="{70DECD6B-F3FC-42B6-A575-F4416F3D4497}" type="presParOf" srcId="{869DF307-40D3-458E-BA58-0DFD0E856C05}" destId="{B72EE853-5968-4581-8A61-21BBE932D3E1}" srcOrd="1" destOrd="0" presId="urn:microsoft.com/office/officeart/2005/8/layout/hierarchy1"/>
    <dgm:cxn modelId="{F756653F-9161-499C-AF89-FFBED4D45704}" type="presParOf" srcId="{B72EE853-5968-4581-8A61-21BBE932D3E1}" destId="{AD527E06-1EB4-4B79-A58A-54BEF86080A7}" srcOrd="0" destOrd="0" presId="urn:microsoft.com/office/officeart/2005/8/layout/hierarchy1"/>
    <dgm:cxn modelId="{900B3F0F-EE5B-4E17-A676-FDF0EC757D11}" type="presParOf" srcId="{B72EE853-5968-4581-8A61-21BBE932D3E1}" destId="{79BD5720-850E-4328-945F-F0EFC5C994E4}" srcOrd="1" destOrd="0" presId="urn:microsoft.com/office/officeart/2005/8/layout/hierarchy1"/>
    <dgm:cxn modelId="{FC17AFA5-AFF2-4AD0-875F-93AA48453343}" type="presParOf" srcId="{79BD5720-850E-4328-945F-F0EFC5C994E4}" destId="{048F248C-4F33-4000-ADD9-D5059AE8051A}" srcOrd="0" destOrd="0" presId="urn:microsoft.com/office/officeart/2005/8/layout/hierarchy1"/>
    <dgm:cxn modelId="{BD098478-D465-4C2F-A7B5-F1350448CCD4}" type="presParOf" srcId="{048F248C-4F33-4000-ADD9-D5059AE8051A}" destId="{66BCFC95-CF1E-49FE-89DD-FBE50DFE4789}" srcOrd="0" destOrd="0" presId="urn:microsoft.com/office/officeart/2005/8/layout/hierarchy1"/>
    <dgm:cxn modelId="{1C744812-43CC-4B7B-B20C-00EB0FE491B6}" type="presParOf" srcId="{048F248C-4F33-4000-ADD9-D5059AE8051A}" destId="{A0D03474-98C4-402A-9420-0C3217D35644}" srcOrd="1" destOrd="0" presId="urn:microsoft.com/office/officeart/2005/8/layout/hierarchy1"/>
    <dgm:cxn modelId="{698CD43C-1A46-4437-B94B-EB146DD07F2E}" type="presParOf" srcId="{79BD5720-850E-4328-945F-F0EFC5C994E4}" destId="{B15B8D5B-247D-4EF6-87E7-6A7E1EF8AD7B}" srcOrd="1" destOrd="0" presId="urn:microsoft.com/office/officeart/2005/8/layout/hierarchy1"/>
    <dgm:cxn modelId="{CAF88D13-8160-4A50-A5C5-E8CB693B55D1}" type="presParOf" srcId="{B72EE853-5968-4581-8A61-21BBE932D3E1}" destId="{E995D014-E9D9-47A0-BF9A-C6500A58D6A4}" srcOrd="2" destOrd="0" presId="urn:microsoft.com/office/officeart/2005/8/layout/hierarchy1"/>
    <dgm:cxn modelId="{01D8F816-BFEB-4157-AB3A-150B3FB1EE33}" type="presParOf" srcId="{B72EE853-5968-4581-8A61-21BBE932D3E1}" destId="{7CF2A1E2-0A4F-47E3-BED4-70AB4FA5B61E}" srcOrd="3" destOrd="0" presId="urn:microsoft.com/office/officeart/2005/8/layout/hierarchy1"/>
    <dgm:cxn modelId="{A630DF6A-8844-484A-B965-E49426D83273}" type="presParOf" srcId="{7CF2A1E2-0A4F-47E3-BED4-70AB4FA5B61E}" destId="{1E693AE8-3B02-4D2B-8206-55B9F144FBD2}" srcOrd="0" destOrd="0" presId="urn:microsoft.com/office/officeart/2005/8/layout/hierarchy1"/>
    <dgm:cxn modelId="{F561F045-9E24-487E-9A7B-0C380975292F}" type="presParOf" srcId="{1E693AE8-3B02-4D2B-8206-55B9F144FBD2}" destId="{A6E8591F-DAAF-40FB-91B4-E144B361CDAF}" srcOrd="0" destOrd="0" presId="urn:microsoft.com/office/officeart/2005/8/layout/hierarchy1"/>
    <dgm:cxn modelId="{3E4B4470-BDE5-4B5D-B68D-322EE1C3CA2E}" type="presParOf" srcId="{1E693AE8-3B02-4D2B-8206-55B9F144FBD2}" destId="{CE362BE3-D787-468D-962F-ECF689A6180B}" srcOrd="1" destOrd="0" presId="urn:microsoft.com/office/officeart/2005/8/layout/hierarchy1"/>
    <dgm:cxn modelId="{4DE0223B-AB87-49A2-8D11-0588ADEC47C5}" type="presParOf" srcId="{7CF2A1E2-0A4F-47E3-BED4-70AB4FA5B61E}" destId="{62F135E5-D3AA-46A6-8CAE-CB2AD0BDC9BF}" srcOrd="1" destOrd="0" presId="urn:microsoft.com/office/officeart/2005/8/layout/hierarchy1"/>
    <dgm:cxn modelId="{2CD514CE-39E1-4AEC-AA51-ED166BB59949}" type="presParOf" srcId="{486ECD55-4D14-4205-AC58-75B87ECEF01F}" destId="{79E3A2BB-DAE0-4343-B07C-FE76681FBD97}" srcOrd="2" destOrd="0" presId="urn:microsoft.com/office/officeart/2005/8/layout/hierarchy1"/>
    <dgm:cxn modelId="{192D98D1-92F1-4384-96B7-22E6F616326C}" type="presParOf" srcId="{486ECD55-4D14-4205-AC58-75B87ECEF01F}" destId="{C65DE77C-41D7-4C54-AD3F-69D4CF403270}" srcOrd="3" destOrd="0" presId="urn:microsoft.com/office/officeart/2005/8/layout/hierarchy1"/>
    <dgm:cxn modelId="{E1198C42-6B38-4CD9-B809-58B0A4605663}" type="presParOf" srcId="{C65DE77C-41D7-4C54-AD3F-69D4CF403270}" destId="{B851182E-207C-440E-88F0-2935948A1201}" srcOrd="0" destOrd="0" presId="urn:microsoft.com/office/officeart/2005/8/layout/hierarchy1"/>
    <dgm:cxn modelId="{C3744C0D-19F3-4CDB-A631-AD21B63F31A7}" type="presParOf" srcId="{B851182E-207C-440E-88F0-2935948A1201}" destId="{FD2DC944-D62B-4D1B-AEA4-3CA3541C2EA8}" srcOrd="0" destOrd="0" presId="urn:microsoft.com/office/officeart/2005/8/layout/hierarchy1"/>
    <dgm:cxn modelId="{08EE4696-E06D-42AA-A7B8-7B6338578160}" type="presParOf" srcId="{B851182E-207C-440E-88F0-2935948A1201}" destId="{EE7B1BA3-F4B5-46E2-A2AD-78EE9D52B9D6}" srcOrd="1" destOrd="0" presId="urn:microsoft.com/office/officeart/2005/8/layout/hierarchy1"/>
    <dgm:cxn modelId="{777D1CD1-FFD6-4597-8FAE-8E5F5B9B34BD}" type="presParOf" srcId="{C65DE77C-41D7-4C54-AD3F-69D4CF403270}" destId="{ADC81500-1557-44A0-803D-5672ED2F91D5}" srcOrd="1" destOrd="0" presId="urn:microsoft.com/office/officeart/2005/8/layout/hierarchy1"/>
    <dgm:cxn modelId="{8A6BC66B-E549-43C1-B100-ADE8F01DCC38}" type="presParOf" srcId="{ADC81500-1557-44A0-803D-5672ED2F91D5}" destId="{085E7C77-788E-4E32-84A5-F86ACBBD88DA}" srcOrd="0" destOrd="0" presId="urn:microsoft.com/office/officeart/2005/8/layout/hierarchy1"/>
    <dgm:cxn modelId="{8F2427EB-0DFA-49A1-9B13-A0673F1C2483}" type="presParOf" srcId="{ADC81500-1557-44A0-803D-5672ED2F91D5}" destId="{174D9EB5-207C-4E15-B5CA-65D48BB75B64}" srcOrd="1" destOrd="0" presId="urn:microsoft.com/office/officeart/2005/8/layout/hierarchy1"/>
    <dgm:cxn modelId="{EF8963C9-2047-4ADD-869E-BF772CCBA9C6}" type="presParOf" srcId="{174D9EB5-207C-4E15-B5CA-65D48BB75B64}" destId="{9CE87718-612C-4CBE-BA81-8327F692C368}" srcOrd="0" destOrd="0" presId="urn:microsoft.com/office/officeart/2005/8/layout/hierarchy1"/>
    <dgm:cxn modelId="{3FE88DAC-D6AD-4779-95F1-60E0A2FB706E}" type="presParOf" srcId="{9CE87718-612C-4CBE-BA81-8327F692C368}" destId="{874B4133-F58B-49AD-A8CE-FB7B71E87F6D}" srcOrd="0" destOrd="0" presId="urn:microsoft.com/office/officeart/2005/8/layout/hierarchy1"/>
    <dgm:cxn modelId="{1FCF292D-C62E-4448-8C81-9AA00A9C69CD}" type="presParOf" srcId="{9CE87718-612C-4CBE-BA81-8327F692C368}" destId="{7A66E36C-FAC8-4695-B2B2-9B13E8FB0488}" srcOrd="1" destOrd="0" presId="urn:microsoft.com/office/officeart/2005/8/layout/hierarchy1"/>
    <dgm:cxn modelId="{431EE393-8B18-445A-A495-643F977782B0}" type="presParOf" srcId="{174D9EB5-207C-4E15-B5CA-65D48BB75B64}" destId="{8C9F7E2B-47DF-4FF4-8E84-3F3FD7366B98}" srcOrd="1" destOrd="0" presId="urn:microsoft.com/office/officeart/2005/8/layout/hierarchy1"/>
    <dgm:cxn modelId="{692E4AC4-5E5B-45A2-AF8A-4CAD95C4313A}" type="presParOf" srcId="{ADC81500-1557-44A0-803D-5672ED2F91D5}" destId="{164A88C5-2B9C-4A0F-8C2A-CED9B544CDD5}" srcOrd="2" destOrd="0" presId="urn:microsoft.com/office/officeart/2005/8/layout/hierarchy1"/>
    <dgm:cxn modelId="{143F5F4B-03B8-44C7-8F7D-86BF11521378}" type="presParOf" srcId="{ADC81500-1557-44A0-803D-5672ED2F91D5}" destId="{FEFF2E49-D7EE-430D-80D4-ED19EDC729C1}" srcOrd="3" destOrd="0" presId="urn:microsoft.com/office/officeart/2005/8/layout/hierarchy1"/>
    <dgm:cxn modelId="{86CC89E8-5359-408D-B6CD-E379B45ED2C5}" type="presParOf" srcId="{FEFF2E49-D7EE-430D-80D4-ED19EDC729C1}" destId="{1EF6F036-6CFB-4DCC-86D6-0710AD5B3392}" srcOrd="0" destOrd="0" presId="urn:microsoft.com/office/officeart/2005/8/layout/hierarchy1"/>
    <dgm:cxn modelId="{CBB2A43B-FCB1-4D5D-90CC-8E08120B2AA7}" type="presParOf" srcId="{1EF6F036-6CFB-4DCC-86D6-0710AD5B3392}" destId="{2FB5EFF6-718F-4D3E-9A0C-0B5B19E082C9}" srcOrd="0" destOrd="0" presId="urn:microsoft.com/office/officeart/2005/8/layout/hierarchy1"/>
    <dgm:cxn modelId="{128D7357-3EC8-471C-8DE5-9B9706DFBA34}" type="presParOf" srcId="{1EF6F036-6CFB-4DCC-86D6-0710AD5B3392}" destId="{11FC39BA-A188-489F-BBD9-91869CB8BA37}" srcOrd="1" destOrd="0" presId="urn:microsoft.com/office/officeart/2005/8/layout/hierarchy1"/>
    <dgm:cxn modelId="{90ADDFA0-51F1-4429-BCA5-6451132E05E9}" type="presParOf" srcId="{FEFF2E49-D7EE-430D-80D4-ED19EDC729C1}" destId="{8F3E472E-7C1E-4C25-9C98-0B0B2B797645}" srcOrd="1" destOrd="0" presId="urn:microsoft.com/office/officeart/2005/8/layout/hierarchy1"/>
    <dgm:cxn modelId="{2D663B1C-F961-49DB-97A4-386780609CB0}" type="presParOf" srcId="{ADC81500-1557-44A0-803D-5672ED2F91D5}" destId="{8BEAE4B5-5083-453A-A590-E65FBCF80CC7}" srcOrd="4" destOrd="0" presId="urn:microsoft.com/office/officeart/2005/8/layout/hierarchy1"/>
    <dgm:cxn modelId="{08740931-B468-407E-8BF5-E60374290E6B}" type="presParOf" srcId="{ADC81500-1557-44A0-803D-5672ED2F91D5}" destId="{6EA0208B-6C13-477B-97EB-15C40ED8402D}" srcOrd="5" destOrd="0" presId="urn:microsoft.com/office/officeart/2005/8/layout/hierarchy1"/>
    <dgm:cxn modelId="{906AB58D-A0A8-4C34-B2D4-1EB153AE9766}" type="presParOf" srcId="{6EA0208B-6C13-477B-97EB-15C40ED8402D}" destId="{A0A6FB73-9443-4244-AB38-8FA2F12C3658}" srcOrd="0" destOrd="0" presId="urn:microsoft.com/office/officeart/2005/8/layout/hierarchy1"/>
    <dgm:cxn modelId="{EFC6297E-5A86-43D6-87FB-39D7D160AA88}" type="presParOf" srcId="{A0A6FB73-9443-4244-AB38-8FA2F12C3658}" destId="{EFE00FC2-7E57-4323-9A56-CC2BE4493B65}" srcOrd="0" destOrd="0" presId="urn:microsoft.com/office/officeart/2005/8/layout/hierarchy1"/>
    <dgm:cxn modelId="{6FF4E886-5ADD-43BA-BC89-C9A160554EF7}" type="presParOf" srcId="{A0A6FB73-9443-4244-AB38-8FA2F12C3658}" destId="{7A63F7B0-5175-40A9-ADD2-D4877DDE6B8C}" srcOrd="1" destOrd="0" presId="urn:microsoft.com/office/officeart/2005/8/layout/hierarchy1"/>
    <dgm:cxn modelId="{6F06B3D9-39DD-431C-851E-60133F922FEB}" type="presParOf" srcId="{6EA0208B-6C13-477B-97EB-15C40ED8402D}" destId="{0C6A7B45-1B49-4AFC-87E8-0FAE9373D844}" srcOrd="1" destOrd="0" presId="urn:microsoft.com/office/officeart/2005/8/layout/hierarchy1"/>
    <dgm:cxn modelId="{A4A926E9-A9B6-4953-B977-4544E64E43B7}" type="presParOf" srcId="{ADC81500-1557-44A0-803D-5672ED2F91D5}" destId="{410A5C64-CC72-4B00-BB96-CC34A867D91D}" srcOrd="6" destOrd="0" presId="urn:microsoft.com/office/officeart/2005/8/layout/hierarchy1"/>
    <dgm:cxn modelId="{48185747-F6B9-4003-A94F-CEA65B6BA27A}" type="presParOf" srcId="{ADC81500-1557-44A0-803D-5672ED2F91D5}" destId="{77B2241E-6BBB-453A-B1A9-96CD9E1ECD64}" srcOrd="7" destOrd="0" presId="urn:microsoft.com/office/officeart/2005/8/layout/hierarchy1"/>
    <dgm:cxn modelId="{7CC5A2C0-7C9A-4337-8766-AECC25B5EDC3}" type="presParOf" srcId="{77B2241E-6BBB-453A-B1A9-96CD9E1ECD64}" destId="{30E2C433-1477-47DB-8359-09EABB6182B0}" srcOrd="0" destOrd="0" presId="urn:microsoft.com/office/officeart/2005/8/layout/hierarchy1"/>
    <dgm:cxn modelId="{42B94717-6497-4983-B7B8-30ADCA962B1D}" type="presParOf" srcId="{30E2C433-1477-47DB-8359-09EABB6182B0}" destId="{4A10AE4F-ACFA-47F0-8A6B-C253BE25B2F7}" srcOrd="0" destOrd="0" presId="urn:microsoft.com/office/officeart/2005/8/layout/hierarchy1"/>
    <dgm:cxn modelId="{495D5F59-C3ED-4C0A-A9A7-8500E93A4505}" type="presParOf" srcId="{30E2C433-1477-47DB-8359-09EABB6182B0}" destId="{B376225B-B4D9-459B-83A7-9D5FF868057B}" srcOrd="1" destOrd="0" presId="urn:microsoft.com/office/officeart/2005/8/layout/hierarchy1"/>
    <dgm:cxn modelId="{37BFB624-E34F-4317-9067-3535E160E493}" type="presParOf" srcId="{77B2241E-6BBB-453A-B1A9-96CD9E1ECD64}" destId="{5097D9D7-2D2E-4EFC-9D0A-A62F54C90C33}" srcOrd="1" destOrd="0" presId="urn:microsoft.com/office/officeart/2005/8/layout/hierarchy1"/>
    <dgm:cxn modelId="{47DED2AE-AB46-4B1B-9622-F21215EB9BE0}" type="presParOf" srcId="{4477B5AB-8626-4C2A-911E-DB0BE6651C31}" destId="{028444CE-941B-424A-9CD5-455D6C0A9FB6}" srcOrd="2" destOrd="0" presId="urn:microsoft.com/office/officeart/2005/8/layout/hierarchy1"/>
    <dgm:cxn modelId="{97BD19C8-9098-444F-951E-4D33D09F263A}" type="presParOf" srcId="{4477B5AB-8626-4C2A-911E-DB0BE6651C31}" destId="{04F7D3A6-C049-45A0-8587-97FAA02D3EA2}" srcOrd="3" destOrd="0" presId="urn:microsoft.com/office/officeart/2005/8/layout/hierarchy1"/>
    <dgm:cxn modelId="{C0F6403A-34E7-442A-B333-C853DC0A47C8}" type="presParOf" srcId="{04F7D3A6-C049-45A0-8587-97FAA02D3EA2}" destId="{79512253-F703-457B-BBFC-3268659BA290}" srcOrd="0" destOrd="0" presId="urn:microsoft.com/office/officeart/2005/8/layout/hierarchy1"/>
    <dgm:cxn modelId="{FEC5F941-92D0-415E-849C-5DD61C1865E5}" type="presParOf" srcId="{79512253-F703-457B-BBFC-3268659BA290}" destId="{95EFD400-9B62-42CB-AC07-F0F058278C1F}" srcOrd="0" destOrd="0" presId="urn:microsoft.com/office/officeart/2005/8/layout/hierarchy1"/>
    <dgm:cxn modelId="{52551E99-7F99-4CA8-9B37-F8E0970D8862}" type="presParOf" srcId="{79512253-F703-457B-BBFC-3268659BA290}" destId="{5BDB4026-08D8-4B95-904B-EA8B58877244}" srcOrd="1" destOrd="0" presId="urn:microsoft.com/office/officeart/2005/8/layout/hierarchy1"/>
    <dgm:cxn modelId="{AF03F939-F001-413E-B4F4-DED6EC27D870}" type="presParOf" srcId="{04F7D3A6-C049-45A0-8587-97FAA02D3EA2}" destId="{5339EF46-5076-45A8-B11A-14361FACCE1B}" srcOrd="1" destOrd="0" presId="urn:microsoft.com/office/officeart/2005/8/layout/hierarchy1"/>
    <dgm:cxn modelId="{832AED8E-4086-4D85-889E-28690C12F863}" type="presParOf" srcId="{5339EF46-5076-45A8-B11A-14361FACCE1B}" destId="{846DF8BF-AF05-4905-94BA-8B41F1EC0CC7}" srcOrd="0" destOrd="0" presId="urn:microsoft.com/office/officeart/2005/8/layout/hierarchy1"/>
    <dgm:cxn modelId="{7676E128-4A61-4430-9413-E58EEE198167}" type="presParOf" srcId="{5339EF46-5076-45A8-B11A-14361FACCE1B}" destId="{2C65D755-97CE-4F21-99A9-4CB4CB17DA27}" srcOrd="1" destOrd="0" presId="urn:microsoft.com/office/officeart/2005/8/layout/hierarchy1"/>
    <dgm:cxn modelId="{9C110A06-711D-43D4-96F5-DE7FD2A20133}" type="presParOf" srcId="{2C65D755-97CE-4F21-99A9-4CB4CB17DA27}" destId="{37F6A8D9-5AA2-47BE-A09C-14594E2BA4EE}" srcOrd="0" destOrd="0" presId="urn:microsoft.com/office/officeart/2005/8/layout/hierarchy1"/>
    <dgm:cxn modelId="{B672137B-39DF-4D94-B88E-B2E24BA43692}" type="presParOf" srcId="{37F6A8D9-5AA2-47BE-A09C-14594E2BA4EE}" destId="{81B0A16F-66FA-4C3F-9193-B4ABEAF1E2B9}" srcOrd="0" destOrd="0" presId="urn:microsoft.com/office/officeart/2005/8/layout/hierarchy1"/>
    <dgm:cxn modelId="{D5D73C50-FC02-4F21-846E-05EB38C3AC98}" type="presParOf" srcId="{37F6A8D9-5AA2-47BE-A09C-14594E2BA4EE}" destId="{6081BD70-C383-4824-9545-816E8C86BE35}" srcOrd="1" destOrd="0" presId="urn:microsoft.com/office/officeart/2005/8/layout/hierarchy1"/>
    <dgm:cxn modelId="{C53CC76F-93A5-4000-8E55-C237F9EB7A3E}" type="presParOf" srcId="{2C65D755-97CE-4F21-99A9-4CB4CB17DA27}" destId="{87A26711-D8E1-4EF7-940E-481E31A0847C}" srcOrd="1" destOrd="0" presId="urn:microsoft.com/office/officeart/2005/8/layout/hierarchy1"/>
    <dgm:cxn modelId="{51315C79-7ACB-40CC-8D66-52654316F96A}" type="presParOf" srcId="{5339EF46-5076-45A8-B11A-14361FACCE1B}" destId="{4A6612E8-E39A-4095-8489-938A26A8D4A3}" srcOrd="2" destOrd="0" presId="urn:microsoft.com/office/officeart/2005/8/layout/hierarchy1"/>
    <dgm:cxn modelId="{29C9230F-8503-4F39-B8C5-B0BD830865A4}" type="presParOf" srcId="{5339EF46-5076-45A8-B11A-14361FACCE1B}" destId="{8EAE6EA8-FFA6-47D2-8401-DCC156C8E56E}" srcOrd="3" destOrd="0" presId="urn:microsoft.com/office/officeart/2005/8/layout/hierarchy1"/>
    <dgm:cxn modelId="{566E53EF-196D-4659-B9AF-AE82A3772DE2}" type="presParOf" srcId="{8EAE6EA8-FFA6-47D2-8401-DCC156C8E56E}" destId="{5B10B526-C7E9-463A-881F-84615BAF6AA1}" srcOrd="0" destOrd="0" presId="urn:microsoft.com/office/officeart/2005/8/layout/hierarchy1"/>
    <dgm:cxn modelId="{9ECF9B96-BC44-4815-8487-4F152D2C7B87}" type="presParOf" srcId="{5B10B526-C7E9-463A-881F-84615BAF6AA1}" destId="{9D399498-2052-427F-9FB7-1B71D1AD377E}" srcOrd="0" destOrd="0" presId="urn:microsoft.com/office/officeart/2005/8/layout/hierarchy1"/>
    <dgm:cxn modelId="{0C4B3555-599B-4CF2-96BD-2CB632CD0ADF}" type="presParOf" srcId="{5B10B526-C7E9-463A-881F-84615BAF6AA1}" destId="{F77EAC70-7065-4F9B-B8FD-5D3C912B0F5B}" srcOrd="1" destOrd="0" presId="urn:microsoft.com/office/officeart/2005/8/layout/hierarchy1"/>
    <dgm:cxn modelId="{964DCE27-11AC-4A00-B9C0-DB6BEB8927D5}" type="presParOf" srcId="{8EAE6EA8-FFA6-47D2-8401-DCC156C8E56E}" destId="{EE6CE96B-796E-46D5-85CC-6F110AB21FBD}" srcOrd="1" destOrd="0" presId="urn:microsoft.com/office/officeart/2005/8/layout/hierarchy1"/>
    <dgm:cxn modelId="{6C094176-A29E-4314-9203-6174A98D3076}" type="presParOf" srcId="{180169D1-A019-42BB-8128-9C1CC2114F2B}" destId="{67AFCFBD-0293-479E-B0FA-A333AA73FF0C}" srcOrd="2" destOrd="0" presId="urn:microsoft.com/office/officeart/2005/8/layout/hierarchy1"/>
    <dgm:cxn modelId="{CCDE9CF3-831A-4BE5-B3A7-9EA6C498786B}" type="presParOf" srcId="{180169D1-A019-42BB-8128-9C1CC2114F2B}" destId="{95939049-5ADC-4B07-95A7-3C433E30036D}" srcOrd="3" destOrd="0" presId="urn:microsoft.com/office/officeart/2005/8/layout/hierarchy1"/>
    <dgm:cxn modelId="{FE90001E-7052-415E-8E8D-A0F7399D71C9}" type="presParOf" srcId="{95939049-5ADC-4B07-95A7-3C433E30036D}" destId="{ECC26673-3C8A-4557-9B57-A40C7011B6EB}" srcOrd="0" destOrd="0" presId="urn:microsoft.com/office/officeart/2005/8/layout/hierarchy1"/>
    <dgm:cxn modelId="{29BD134B-8E31-4BA8-AC05-4BB11FC94179}" type="presParOf" srcId="{ECC26673-3C8A-4557-9B57-A40C7011B6EB}" destId="{9A0CDC45-F589-4CA9-8638-2991DF1F18A3}" srcOrd="0" destOrd="0" presId="urn:microsoft.com/office/officeart/2005/8/layout/hierarchy1"/>
    <dgm:cxn modelId="{4C4BB762-6BEB-455F-964C-1176349C2F44}" type="presParOf" srcId="{ECC26673-3C8A-4557-9B57-A40C7011B6EB}" destId="{0B807B03-B52A-46BA-A440-0F8B721CA130}" srcOrd="1" destOrd="0" presId="urn:microsoft.com/office/officeart/2005/8/layout/hierarchy1"/>
    <dgm:cxn modelId="{6039A49F-A604-45D2-ABA4-5232F4A0A427}" type="presParOf" srcId="{95939049-5ADC-4B07-95A7-3C433E30036D}" destId="{3C89C543-6E1D-4D84-848E-29F81DE4CBB8}" srcOrd="1" destOrd="0" presId="urn:microsoft.com/office/officeart/2005/8/layout/hierarchy1"/>
    <dgm:cxn modelId="{9313FAE9-3C51-4C9E-9A07-5FD29B3BA478}" type="presParOf" srcId="{180169D1-A019-42BB-8128-9C1CC2114F2B}" destId="{429DFAB1-8137-44D2-A1F3-C29ECCC784F2}" srcOrd="4" destOrd="0" presId="urn:microsoft.com/office/officeart/2005/8/layout/hierarchy1"/>
    <dgm:cxn modelId="{02C828F0-1EC3-49F4-AF8C-64D018DA99CD}" type="presParOf" srcId="{180169D1-A019-42BB-8128-9C1CC2114F2B}" destId="{394F7671-F44F-4E84-9F13-BE47A0F0026F}" srcOrd="5" destOrd="0" presId="urn:microsoft.com/office/officeart/2005/8/layout/hierarchy1"/>
    <dgm:cxn modelId="{29C5510D-3CEF-4132-8C5F-6342C30A092D}" type="presParOf" srcId="{394F7671-F44F-4E84-9F13-BE47A0F0026F}" destId="{6CF346DD-BE5B-44F8-A703-9049B65B62A4}" srcOrd="0" destOrd="0" presId="urn:microsoft.com/office/officeart/2005/8/layout/hierarchy1"/>
    <dgm:cxn modelId="{265E65B9-6996-4513-A8FB-3031DE3139F0}" type="presParOf" srcId="{6CF346DD-BE5B-44F8-A703-9049B65B62A4}" destId="{91A67D22-CA14-4DFA-ACE0-71C45C3BE9C6}" srcOrd="0" destOrd="0" presId="urn:microsoft.com/office/officeart/2005/8/layout/hierarchy1"/>
    <dgm:cxn modelId="{DE3B42BB-92BF-4AAE-B4D3-A86C5B64FD14}" type="presParOf" srcId="{6CF346DD-BE5B-44F8-A703-9049B65B62A4}" destId="{116BD5A8-7C81-44B1-B9FC-E20587504F92}" srcOrd="1" destOrd="0" presId="urn:microsoft.com/office/officeart/2005/8/layout/hierarchy1"/>
    <dgm:cxn modelId="{57489F9C-9793-455A-90AB-009234D7F7B2}" type="presParOf" srcId="{394F7671-F44F-4E84-9F13-BE47A0F0026F}" destId="{EAA13ACA-5CD1-426D-B3D5-59DEA8FDDE1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30362AE-A586-410A-92B3-33F5DEC23CB2}" type="doc">
      <dgm:prSet loTypeId="urn:microsoft.com/office/officeart/2005/8/layout/venn1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29593853-CD2D-436C-90F9-3B611C1B20FA}" type="pres">
      <dgm:prSet presAssocID="{B30362AE-A586-410A-92B3-33F5DEC23CB2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62F0F684-C3A5-48F3-ADA9-E7F066993ACD}" type="presOf" srcId="{B30362AE-A586-410A-92B3-33F5DEC23CB2}" destId="{29593853-CD2D-436C-90F9-3B611C1B20FA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F2648C-C58A-44D6-9B5B-B1AA5664BA43}" type="doc">
      <dgm:prSet loTypeId="urn:microsoft.com/office/officeart/2005/8/layout/pyramid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5A318BE-8114-4146-946E-61807074B7C6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19050">
          <a:solidFill>
            <a:schemeClr val="tx1">
              <a:lumMod val="85000"/>
              <a:lumOff val="1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000" dirty="0"/>
            <a:t>Male predominance</a:t>
          </a:r>
          <a:endParaRPr lang="en-US" sz="2000" dirty="0"/>
        </a:p>
      </dgm:t>
    </dgm:pt>
    <dgm:pt modelId="{A80E134C-2C00-4F20-95E3-AD1F471C3FDD}" type="parTrans" cxnId="{E14A8263-FC48-49A8-A988-C24B7FAFD388}">
      <dgm:prSet/>
      <dgm:spPr/>
      <dgm:t>
        <a:bodyPr/>
        <a:lstStyle/>
        <a:p>
          <a:endParaRPr lang="en-US"/>
        </a:p>
      </dgm:t>
    </dgm:pt>
    <dgm:pt modelId="{C34555D1-A6E0-43AB-8098-1A9C343C4EEA}" type="sibTrans" cxnId="{E14A8263-FC48-49A8-A988-C24B7FAFD388}">
      <dgm:prSet/>
      <dgm:spPr/>
      <dgm:t>
        <a:bodyPr/>
        <a:lstStyle/>
        <a:p>
          <a:endParaRPr lang="en-US"/>
        </a:p>
      </dgm:t>
    </dgm:pt>
    <dgm:pt modelId="{3884FEAD-3BD9-49D2-AD3E-66121F51871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19050">
          <a:solidFill>
            <a:schemeClr val="tx1">
              <a:lumMod val="85000"/>
              <a:lumOff val="1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000" dirty="0"/>
            <a:t>Age:- 10 - 39 ,  2/3</a:t>
          </a:r>
          <a:r>
            <a:rPr kumimoji="1" lang="en-US" sz="2000" baseline="30000" dirty="0"/>
            <a:t>rd</a:t>
          </a:r>
          <a:r>
            <a:rPr kumimoji="1" lang="en-US" sz="2000" dirty="0"/>
            <a:t> in -3</a:t>
          </a:r>
          <a:r>
            <a:rPr kumimoji="1" lang="en-US" sz="2000" baseline="30000" dirty="0"/>
            <a:t>rd</a:t>
          </a:r>
          <a:r>
            <a:rPr kumimoji="1" lang="en-US" sz="2000" dirty="0"/>
            <a:t> decade</a:t>
          </a:r>
        </a:p>
      </dgm:t>
    </dgm:pt>
    <dgm:pt modelId="{39EF61F4-ECAA-46C2-B167-CD8CCFCC3ED0}" type="parTrans" cxnId="{42CEF860-CCFA-4690-BB26-697A3948A877}">
      <dgm:prSet/>
      <dgm:spPr/>
      <dgm:t>
        <a:bodyPr/>
        <a:lstStyle/>
        <a:p>
          <a:endParaRPr lang="en-US"/>
        </a:p>
      </dgm:t>
    </dgm:pt>
    <dgm:pt modelId="{0AE00B0C-FC7E-43F3-BC5D-48D74F1D0ABC}" type="sibTrans" cxnId="{42CEF860-CCFA-4690-BB26-697A3948A877}">
      <dgm:prSet/>
      <dgm:spPr/>
      <dgm:t>
        <a:bodyPr/>
        <a:lstStyle/>
        <a:p>
          <a:endParaRPr lang="en-US"/>
        </a:p>
      </dgm:t>
    </dgm:pt>
    <dgm:pt modelId="{E4150CA8-B9E1-4C8A-8E41-26C6E7020F1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19050">
          <a:solidFill>
            <a:schemeClr val="tx1">
              <a:lumMod val="85000"/>
              <a:lumOff val="1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000" dirty="0"/>
            <a:t>Arises - partially erupted 3</a:t>
          </a:r>
          <a:r>
            <a:rPr kumimoji="1" lang="en-US" sz="2000" baseline="30000" dirty="0"/>
            <a:t>rd</a:t>
          </a:r>
          <a:r>
            <a:rPr kumimoji="1" lang="en-US" sz="2000" dirty="0"/>
            <a:t> molar (rarely, other teeth)</a:t>
          </a:r>
        </a:p>
      </dgm:t>
    </dgm:pt>
    <dgm:pt modelId="{0BD5794D-F894-4EFF-8A34-E1F5AA4F01E3}" type="parTrans" cxnId="{0D41BA14-59FB-429D-9269-A087ADC8FEDE}">
      <dgm:prSet/>
      <dgm:spPr/>
      <dgm:t>
        <a:bodyPr/>
        <a:lstStyle/>
        <a:p>
          <a:endParaRPr lang="en-US"/>
        </a:p>
      </dgm:t>
    </dgm:pt>
    <dgm:pt modelId="{05DC5C2F-2CDB-4E53-8BE0-392CA0D419B8}" type="sibTrans" cxnId="{0D41BA14-59FB-429D-9269-A087ADC8FEDE}">
      <dgm:prSet/>
      <dgm:spPr/>
      <dgm:t>
        <a:bodyPr/>
        <a:lstStyle/>
        <a:p>
          <a:endParaRPr lang="en-US"/>
        </a:p>
      </dgm:t>
    </dgm:pt>
    <dgm:pt modelId="{5EA49624-434B-400E-B5B3-7C622D1A72B5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19050">
          <a:solidFill>
            <a:schemeClr val="tx1">
              <a:lumMod val="85000"/>
              <a:lumOff val="1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000" dirty="0"/>
            <a:t>Partially erupted tooth displaces cyst </a:t>
          </a:r>
          <a:r>
            <a:rPr kumimoji="1" lang="en-US" sz="2000" dirty="0" err="1"/>
            <a:t>buccally</a:t>
          </a:r>
          <a:r>
            <a:rPr kumimoji="1" lang="en-US" sz="2000" dirty="0"/>
            <a:t> - lies against </a:t>
          </a:r>
          <a:r>
            <a:rPr kumimoji="1" lang="en-US" sz="2000" dirty="0" err="1"/>
            <a:t>buccal</a:t>
          </a:r>
          <a:r>
            <a:rPr kumimoji="1" lang="en-US" sz="2000" dirty="0"/>
            <a:t> roots or bifurcation</a:t>
          </a:r>
          <a:endParaRPr lang="en-US" sz="2000" dirty="0"/>
        </a:p>
      </dgm:t>
    </dgm:pt>
    <dgm:pt modelId="{72E78AE4-4B41-48D7-92F5-DA252FB2E694}" type="parTrans" cxnId="{2EECCBBF-E283-4960-A32A-213AB2FC121E}">
      <dgm:prSet/>
      <dgm:spPr/>
      <dgm:t>
        <a:bodyPr/>
        <a:lstStyle/>
        <a:p>
          <a:endParaRPr lang="en-US"/>
        </a:p>
      </dgm:t>
    </dgm:pt>
    <dgm:pt modelId="{A8D9FBD2-A361-42E6-95A4-0100C146C327}" type="sibTrans" cxnId="{2EECCBBF-E283-4960-A32A-213AB2FC121E}">
      <dgm:prSet/>
      <dgm:spPr/>
      <dgm:t>
        <a:bodyPr/>
        <a:lstStyle/>
        <a:p>
          <a:endParaRPr lang="en-US"/>
        </a:p>
      </dgm:t>
    </dgm:pt>
    <dgm:pt modelId="{EE8C7130-6330-4DA6-A6AE-DE4CB25C731C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19050">
          <a:solidFill>
            <a:schemeClr val="tx1">
              <a:lumMod val="85000"/>
              <a:lumOff val="1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000" dirty="0" err="1"/>
            <a:t>Unilocular</a:t>
          </a:r>
          <a:r>
            <a:rPr kumimoji="1" lang="en-US" sz="2000" dirty="0"/>
            <a:t>, Well demarcated, </a:t>
          </a:r>
          <a:r>
            <a:rPr kumimoji="1" lang="en-US" sz="2000" dirty="0" err="1"/>
            <a:t>radiolucency</a:t>
          </a:r>
          <a:r>
            <a:rPr kumimoji="1" lang="en-US" sz="2000" dirty="0"/>
            <a:t> distal to partially erupted tooth, often </a:t>
          </a:r>
          <a:r>
            <a:rPr kumimoji="1" lang="en-US" sz="2000" dirty="0" err="1"/>
            <a:t>buccal</a:t>
          </a:r>
          <a:r>
            <a:rPr kumimoji="1" lang="en-US" sz="2000" dirty="0"/>
            <a:t> superimposition.</a:t>
          </a:r>
          <a:endParaRPr lang="en-US" sz="2000" dirty="0"/>
        </a:p>
      </dgm:t>
    </dgm:pt>
    <dgm:pt modelId="{10D4AF55-A578-4228-87A7-87FD84EB1C1A}" type="parTrans" cxnId="{DBD29FB8-0F6B-4F93-8DA0-3E7A3E0908CC}">
      <dgm:prSet/>
      <dgm:spPr/>
      <dgm:t>
        <a:bodyPr/>
        <a:lstStyle/>
        <a:p>
          <a:endParaRPr lang="en-US"/>
        </a:p>
      </dgm:t>
    </dgm:pt>
    <dgm:pt modelId="{EA5F9D35-6A06-4C20-9C17-74B67CA79805}" type="sibTrans" cxnId="{DBD29FB8-0F6B-4F93-8DA0-3E7A3E0908CC}">
      <dgm:prSet/>
      <dgm:spPr/>
      <dgm:t>
        <a:bodyPr/>
        <a:lstStyle/>
        <a:p>
          <a:endParaRPr lang="en-US"/>
        </a:p>
      </dgm:t>
    </dgm:pt>
    <dgm:pt modelId="{EC1D03E5-CAB4-4EBE-9F3D-79CD7CAC336A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19050">
          <a:solidFill>
            <a:schemeClr val="tx1">
              <a:lumMod val="85000"/>
              <a:lumOff val="1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000" dirty="0"/>
            <a:t>Intact Periodontal Ligament space, </a:t>
          </a:r>
          <a:r>
            <a:rPr kumimoji="1" lang="en-US" sz="2000" b="1" dirty="0">
              <a:solidFill>
                <a:srgbClr val="0070C0"/>
              </a:solidFill>
            </a:rPr>
            <a:t>TOOTH VITAL </a:t>
          </a:r>
        </a:p>
      </dgm:t>
    </dgm:pt>
    <dgm:pt modelId="{BA0EE4E8-9DB6-4A6F-9FAD-AD4806EBFB61}" type="parTrans" cxnId="{A1BE973A-39BA-4C56-8D7D-F8F264318C11}">
      <dgm:prSet/>
      <dgm:spPr/>
      <dgm:t>
        <a:bodyPr/>
        <a:lstStyle/>
        <a:p>
          <a:endParaRPr lang="en-US"/>
        </a:p>
      </dgm:t>
    </dgm:pt>
    <dgm:pt modelId="{CBF22450-E227-4A6D-9A04-28B68B8833F6}" type="sibTrans" cxnId="{A1BE973A-39BA-4C56-8D7D-F8F264318C11}">
      <dgm:prSet/>
      <dgm:spPr/>
      <dgm:t>
        <a:bodyPr/>
        <a:lstStyle/>
        <a:p>
          <a:endParaRPr lang="en-US"/>
        </a:p>
      </dgm:t>
    </dgm:pt>
    <dgm:pt modelId="{E9F30117-4317-432F-8255-53DDD5B4A112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19050">
          <a:solidFill>
            <a:schemeClr val="tx1">
              <a:lumMod val="85000"/>
              <a:lumOff val="1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000" dirty="0"/>
            <a:t>1</a:t>
          </a:r>
          <a:r>
            <a:rPr kumimoji="1" lang="en-US" sz="2000" baseline="30000" dirty="0"/>
            <a:t>st</a:t>
          </a:r>
          <a:r>
            <a:rPr kumimoji="1" lang="en-US" sz="2000" dirty="0"/>
            <a:t> – 2</a:t>
          </a:r>
          <a:r>
            <a:rPr kumimoji="1" lang="en-US" sz="2000" baseline="30000" dirty="0"/>
            <a:t>nd</a:t>
          </a:r>
          <a:r>
            <a:rPr kumimoji="1" lang="en-US" sz="2000" dirty="0"/>
            <a:t> molars - </a:t>
          </a:r>
          <a:r>
            <a:rPr kumimoji="1" lang="en-US" sz="2000" b="1" dirty="0">
              <a:solidFill>
                <a:schemeClr val="accent1"/>
              </a:solidFill>
              <a:latin typeface="Lucida Calligraphy" pitchFamily="66" charset="0"/>
            </a:rPr>
            <a:t>Juvenile </a:t>
          </a:r>
          <a:r>
            <a:rPr kumimoji="1" lang="en-US" sz="2000" b="1" dirty="0" err="1">
              <a:solidFill>
                <a:schemeClr val="accent1"/>
              </a:solidFill>
              <a:latin typeface="Lucida Calligraphy" pitchFamily="66" charset="0"/>
            </a:rPr>
            <a:t>Paradental</a:t>
          </a:r>
          <a:r>
            <a:rPr kumimoji="1" lang="en-US" sz="2000" b="1" dirty="0">
              <a:solidFill>
                <a:schemeClr val="accent1"/>
              </a:solidFill>
              <a:latin typeface="Lucida Calligraphy" pitchFamily="66" charset="0"/>
            </a:rPr>
            <a:t> Cyst</a:t>
          </a:r>
        </a:p>
      </dgm:t>
    </dgm:pt>
    <dgm:pt modelId="{5237BD42-ED52-4571-9B5B-12F149DD0718}" type="parTrans" cxnId="{E24F7B49-06D0-4281-ADB4-E0890568C639}">
      <dgm:prSet/>
      <dgm:spPr/>
      <dgm:t>
        <a:bodyPr/>
        <a:lstStyle/>
        <a:p>
          <a:endParaRPr lang="en-US"/>
        </a:p>
      </dgm:t>
    </dgm:pt>
    <dgm:pt modelId="{D27C2802-D00D-4F14-A373-F6737E462693}" type="sibTrans" cxnId="{E24F7B49-06D0-4281-ADB4-E0890568C639}">
      <dgm:prSet/>
      <dgm:spPr/>
      <dgm:t>
        <a:bodyPr/>
        <a:lstStyle/>
        <a:p>
          <a:endParaRPr lang="en-US"/>
        </a:p>
      </dgm:t>
    </dgm:pt>
    <dgm:pt modelId="{63D0CDAC-1D61-4037-97AF-FF3A924BFB5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19050">
          <a:solidFill>
            <a:schemeClr val="tx1">
              <a:lumMod val="85000"/>
              <a:lumOff val="1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000" b="0" dirty="0"/>
            <a:t>Swelling and pain not prominent features</a:t>
          </a:r>
        </a:p>
      </dgm:t>
    </dgm:pt>
    <dgm:pt modelId="{2681DB1B-E708-4E41-8EF0-CFB3BD27C1A4}" type="parTrans" cxnId="{4B6C5F8D-B320-4F41-90A3-1B8EB4FDC80D}">
      <dgm:prSet/>
      <dgm:spPr/>
      <dgm:t>
        <a:bodyPr/>
        <a:lstStyle/>
        <a:p>
          <a:endParaRPr lang="en-US"/>
        </a:p>
      </dgm:t>
    </dgm:pt>
    <dgm:pt modelId="{8C433992-0E5A-4F1C-B54C-A6A52C801135}" type="sibTrans" cxnId="{4B6C5F8D-B320-4F41-90A3-1B8EB4FDC80D}">
      <dgm:prSet/>
      <dgm:spPr/>
      <dgm:t>
        <a:bodyPr/>
        <a:lstStyle/>
        <a:p>
          <a:endParaRPr lang="en-US"/>
        </a:p>
      </dgm:t>
    </dgm:pt>
    <dgm:pt modelId="{17FCBF2E-ED61-4034-9857-909FED9CB3EE}" type="pres">
      <dgm:prSet presAssocID="{7BF2648C-C58A-44D6-9B5B-B1AA5664BA43}" presName="compositeShape" presStyleCnt="0">
        <dgm:presLayoutVars>
          <dgm:dir/>
          <dgm:resizeHandles/>
        </dgm:presLayoutVars>
      </dgm:prSet>
      <dgm:spPr/>
    </dgm:pt>
    <dgm:pt modelId="{FD6A3406-B4EB-407F-9E4D-A1C9C882FD22}" type="pres">
      <dgm:prSet presAssocID="{7BF2648C-C58A-44D6-9B5B-B1AA5664BA43}" presName="pyramid" presStyleLbl="node1" presStyleIdx="0" presStyleCnt="1" custScaleX="126470" custScaleY="78200" custLinFactNeighborX="9999" custLinFactNeighborY="-954"/>
      <dgm:spPr>
        <a:prstGeom prst="round2DiagRect">
          <a:avLst/>
        </a:prstGeom>
      </dgm:spPr>
    </dgm:pt>
    <dgm:pt modelId="{FB49EA83-8A2F-4B6F-9007-682453A5228A}" type="pres">
      <dgm:prSet presAssocID="{7BF2648C-C58A-44D6-9B5B-B1AA5664BA43}" presName="theList" presStyleCnt="0"/>
      <dgm:spPr/>
    </dgm:pt>
    <dgm:pt modelId="{A661B587-14E0-454E-BB1D-688CA9913DA6}" type="pres">
      <dgm:prSet presAssocID="{65A318BE-8114-4146-946E-61807074B7C6}" presName="aNode" presStyleLbl="fgAcc1" presStyleIdx="0" presStyleCnt="8" custScaleX="148052" custScaleY="212271" custLinFactNeighborX="-5527" custLinFactNeighborY="-3630">
        <dgm:presLayoutVars>
          <dgm:bulletEnabled val="1"/>
        </dgm:presLayoutVars>
      </dgm:prSet>
      <dgm:spPr/>
    </dgm:pt>
    <dgm:pt modelId="{6F8A9734-F0CE-4E43-9B74-768911AD0A58}" type="pres">
      <dgm:prSet presAssocID="{65A318BE-8114-4146-946E-61807074B7C6}" presName="aSpace" presStyleCnt="0"/>
      <dgm:spPr/>
    </dgm:pt>
    <dgm:pt modelId="{A482BC7B-3C43-4373-B2CF-B79AC5186B7B}" type="pres">
      <dgm:prSet presAssocID="{3884FEAD-3BD9-49D2-AD3E-66121F518717}" presName="aNode" presStyleLbl="fgAcc1" presStyleIdx="1" presStyleCnt="8" custScaleX="148052" custScaleY="212271" custLinFactNeighborX="-5527" custLinFactNeighborY="-3630">
        <dgm:presLayoutVars>
          <dgm:bulletEnabled val="1"/>
        </dgm:presLayoutVars>
      </dgm:prSet>
      <dgm:spPr/>
    </dgm:pt>
    <dgm:pt modelId="{CBE3D738-7CF2-474A-BC9E-4CD2537122D4}" type="pres">
      <dgm:prSet presAssocID="{3884FEAD-3BD9-49D2-AD3E-66121F518717}" presName="aSpace" presStyleCnt="0"/>
      <dgm:spPr/>
    </dgm:pt>
    <dgm:pt modelId="{15C17C21-3AD9-40B9-A802-3B9F7F050AC6}" type="pres">
      <dgm:prSet presAssocID="{E4150CA8-B9E1-4C8A-8E41-26C6E7020F13}" presName="aNode" presStyleLbl="fgAcc1" presStyleIdx="2" presStyleCnt="8" custScaleX="148052" custScaleY="212271" custLinFactNeighborX="-5527" custLinFactNeighborY="-3630">
        <dgm:presLayoutVars>
          <dgm:bulletEnabled val="1"/>
        </dgm:presLayoutVars>
      </dgm:prSet>
      <dgm:spPr/>
    </dgm:pt>
    <dgm:pt modelId="{72663CF1-BDE6-4C22-900C-E13B7B3C47D8}" type="pres">
      <dgm:prSet presAssocID="{E4150CA8-B9E1-4C8A-8E41-26C6E7020F13}" presName="aSpace" presStyleCnt="0"/>
      <dgm:spPr/>
    </dgm:pt>
    <dgm:pt modelId="{876552DB-3A71-4FB6-8BEC-29D28FBF3928}" type="pres">
      <dgm:prSet presAssocID="{E9F30117-4317-432F-8255-53DDD5B4A112}" presName="aNode" presStyleLbl="fgAcc1" presStyleIdx="3" presStyleCnt="8" custScaleX="148852" custScaleY="212271" custLinFactNeighborX="-5927">
        <dgm:presLayoutVars>
          <dgm:bulletEnabled val="1"/>
        </dgm:presLayoutVars>
      </dgm:prSet>
      <dgm:spPr/>
    </dgm:pt>
    <dgm:pt modelId="{293B59EF-F699-4AC0-A0F0-0A90334022CC}" type="pres">
      <dgm:prSet presAssocID="{E9F30117-4317-432F-8255-53DDD5B4A112}" presName="aSpace" presStyleCnt="0"/>
      <dgm:spPr/>
    </dgm:pt>
    <dgm:pt modelId="{40A47DC0-573D-4192-9814-33318E63C02B}" type="pres">
      <dgm:prSet presAssocID="{5EA49624-434B-400E-B5B3-7C622D1A72B5}" presName="aNode" presStyleLbl="fgAcc1" presStyleIdx="4" presStyleCnt="8" custScaleX="148052" custScaleY="212271" custLinFactNeighborX="-5527" custLinFactNeighborY="-3630">
        <dgm:presLayoutVars>
          <dgm:bulletEnabled val="1"/>
        </dgm:presLayoutVars>
      </dgm:prSet>
      <dgm:spPr/>
    </dgm:pt>
    <dgm:pt modelId="{C719DE4D-631A-427D-81E2-B7B864FDDF84}" type="pres">
      <dgm:prSet presAssocID="{5EA49624-434B-400E-B5B3-7C622D1A72B5}" presName="aSpace" presStyleCnt="0"/>
      <dgm:spPr/>
    </dgm:pt>
    <dgm:pt modelId="{249C77CD-61E3-4638-B782-0726FE25B10C}" type="pres">
      <dgm:prSet presAssocID="{EE8C7130-6330-4DA6-A6AE-DE4CB25C731C}" presName="aNode" presStyleLbl="fgAcc1" presStyleIdx="5" presStyleCnt="8" custScaleX="148052" custScaleY="212271" custLinFactNeighborX="-5527" custLinFactNeighborY="-3630">
        <dgm:presLayoutVars>
          <dgm:bulletEnabled val="1"/>
        </dgm:presLayoutVars>
      </dgm:prSet>
      <dgm:spPr/>
    </dgm:pt>
    <dgm:pt modelId="{4E848FAA-9C5D-402A-AC0C-5322547133BD}" type="pres">
      <dgm:prSet presAssocID="{EE8C7130-6330-4DA6-A6AE-DE4CB25C731C}" presName="aSpace" presStyleCnt="0"/>
      <dgm:spPr/>
    </dgm:pt>
    <dgm:pt modelId="{E3976DD5-2D6C-4F1B-B4BB-99241EEEE7DA}" type="pres">
      <dgm:prSet presAssocID="{EC1D03E5-CAB4-4EBE-9F3D-79CD7CAC336A}" presName="aNode" presStyleLbl="fgAcc1" presStyleIdx="6" presStyleCnt="8" custScaleX="148052" custScaleY="212271" custLinFactNeighborX="-5527" custLinFactNeighborY="-3630">
        <dgm:presLayoutVars>
          <dgm:bulletEnabled val="1"/>
        </dgm:presLayoutVars>
      </dgm:prSet>
      <dgm:spPr/>
    </dgm:pt>
    <dgm:pt modelId="{78EBC334-01F9-4888-84B2-112A7BC73573}" type="pres">
      <dgm:prSet presAssocID="{EC1D03E5-CAB4-4EBE-9F3D-79CD7CAC336A}" presName="aSpace" presStyleCnt="0"/>
      <dgm:spPr/>
    </dgm:pt>
    <dgm:pt modelId="{A0E09F53-66AD-4204-A793-8E04A05EF1E7}" type="pres">
      <dgm:prSet presAssocID="{63D0CDAC-1D61-4037-97AF-FF3A924BFB54}" presName="aNode" presStyleLbl="fgAcc1" presStyleIdx="7" presStyleCnt="8" custScaleX="147190" custScaleY="212271" custLinFactNeighborX="-4896">
        <dgm:presLayoutVars>
          <dgm:bulletEnabled val="1"/>
        </dgm:presLayoutVars>
      </dgm:prSet>
      <dgm:spPr/>
    </dgm:pt>
    <dgm:pt modelId="{88CC7DA4-17D8-44D0-B577-E0AB656B927D}" type="pres">
      <dgm:prSet presAssocID="{63D0CDAC-1D61-4037-97AF-FF3A924BFB54}" presName="aSpace" presStyleCnt="0"/>
      <dgm:spPr/>
    </dgm:pt>
  </dgm:ptLst>
  <dgm:cxnLst>
    <dgm:cxn modelId="{0D41BA14-59FB-429D-9269-A087ADC8FEDE}" srcId="{7BF2648C-C58A-44D6-9B5B-B1AA5664BA43}" destId="{E4150CA8-B9E1-4C8A-8E41-26C6E7020F13}" srcOrd="2" destOrd="0" parTransId="{0BD5794D-F894-4EFF-8A34-E1F5AA4F01E3}" sibTransId="{05DC5C2F-2CDB-4E53-8BE0-392CA0D419B8}"/>
    <dgm:cxn modelId="{CA4A611A-6EF0-4BAB-BFED-34C638903DCB}" type="presOf" srcId="{EE8C7130-6330-4DA6-A6AE-DE4CB25C731C}" destId="{249C77CD-61E3-4638-B782-0726FE25B10C}" srcOrd="0" destOrd="0" presId="urn:microsoft.com/office/officeart/2005/8/layout/pyramid2"/>
    <dgm:cxn modelId="{95A04C3A-9045-4A44-A1BC-0E1CDB8A9D52}" type="presOf" srcId="{EC1D03E5-CAB4-4EBE-9F3D-79CD7CAC336A}" destId="{E3976DD5-2D6C-4F1B-B4BB-99241EEEE7DA}" srcOrd="0" destOrd="0" presId="urn:microsoft.com/office/officeart/2005/8/layout/pyramid2"/>
    <dgm:cxn modelId="{A1BE973A-39BA-4C56-8D7D-F8F264318C11}" srcId="{7BF2648C-C58A-44D6-9B5B-B1AA5664BA43}" destId="{EC1D03E5-CAB4-4EBE-9F3D-79CD7CAC336A}" srcOrd="6" destOrd="0" parTransId="{BA0EE4E8-9DB6-4A6F-9FAD-AD4806EBFB61}" sibTransId="{CBF22450-E227-4A6D-9A04-28B68B8833F6}"/>
    <dgm:cxn modelId="{F6A2A03B-54BA-4F4F-8E3E-90F66FF9B749}" type="presOf" srcId="{65A318BE-8114-4146-946E-61807074B7C6}" destId="{A661B587-14E0-454E-BB1D-688CA9913DA6}" srcOrd="0" destOrd="0" presId="urn:microsoft.com/office/officeart/2005/8/layout/pyramid2"/>
    <dgm:cxn modelId="{42CEF860-CCFA-4690-BB26-697A3948A877}" srcId="{7BF2648C-C58A-44D6-9B5B-B1AA5664BA43}" destId="{3884FEAD-3BD9-49D2-AD3E-66121F518717}" srcOrd="1" destOrd="0" parTransId="{39EF61F4-ECAA-46C2-B167-CD8CCFCC3ED0}" sibTransId="{0AE00B0C-FC7E-43F3-BC5D-48D74F1D0ABC}"/>
    <dgm:cxn modelId="{E14A8263-FC48-49A8-A988-C24B7FAFD388}" srcId="{7BF2648C-C58A-44D6-9B5B-B1AA5664BA43}" destId="{65A318BE-8114-4146-946E-61807074B7C6}" srcOrd="0" destOrd="0" parTransId="{A80E134C-2C00-4F20-95E3-AD1F471C3FDD}" sibTransId="{C34555D1-A6E0-43AB-8098-1A9C343C4EEA}"/>
    <dgm:cxn modelId="{79AA5245-EB70-4070-A80F-7D589FB07B21}" type="presOf" srcId="{3884FEAD-3BD9-49D2-AD3E-66121F518717}" destId="{A482BC7B-3C43-4373-B2CF-B79AC5186B7B}" srcOrd="0" destOrd="0" presId="urn:microsoft.com/office/officeart/2005/8/layout/pyramid2"/>
    <dgm:cxn modelId="{E24F7B49-06D0-4281-ADB4-E0890568C639}" srcId="{7BF2648C-C58A-44D6-9B5B-B1AA5664BA43}" destId="{E9F30117-4317-432F-8255-53DDD5B4A112}" srcOrd="3" destOrd="0" parTransId="{5237BD42-ED52-4571-9B5B-12F149DD0718}" sibTransId="{D27C2802-D00D-4F14-A373-F6737E462693}"/>
    <dgm:cxn modelId="{81885054-62BF-4123-A722-1C8B98DB7406}" type="presOf" srcId="{7BF2648C-C58A-44D6-9B5B-B1AA5664BA43}" destId="{17FCBF2E-ED61-4034-9857-909FED9CB3EE}" srcOrd="0" destOrd="0" presId="urn:microsoft.com/office/officeart/2005/8/layout/pyramid2"/>
    <dgm:cxn modelId="{4B6C5F8D-B320-4F41-90A3-1B8EB4FDC80D}" srcId="{7BF2648C-C58A-44D6-9B5B-B1AA5664BA43}" destId="{63D0CDAC-1D61-4037-97AF-FF3A924BFB54}" srcOrd="7" destOrd="0" parTransId="{2681DB1B-E708-4E41-8EF0-CFB3BD27C1A4}" sibTransId="{8C433992-0E5A-4F1C-B54C-A6A52C801135}"/>
    <dgm:cxn modelId="{C35D81A0-80DD-47B1-A86B-56475B91A557}" type="presOf" srcId="{5EA49624-434B-400E-B5B3-7C622D1A72B5}" destId="{40A47DC0-573D-4192-9814-33318E63C02B}" srcOrd="0" destOrd="0" presId="urn:microsoft.com/office/officeart/2005/8/layout/pyramid2"/>
    <dgm:cxn modelId="{DBD29FB8-0F6B-4F93-8DA0-3E7A3E0908CC}" srcId="{7BF2648C-C58A-44D6-9B5B-B1AA5664BA43}" destId="{EE8C7130-6330-4DA6-A6AE-DE4CB25C731C}" srcOrd="5" destOrd="0" parTransId="{10D4AF55-A578-4228-87A7-87FD84EB1C1A}" sibTransId="{EA5F9D35-6A06-4C20-9C17-74B67CA79805}"/>
    <dgm:cxn modelId="{2EECCBBF-E283-4960-A32A-213AB2FC121E}" srcId="{7BF2648C-C58A-44D6-9B5B-B1AA5664BA43}" destId="{5EA49624-434B-400E-B5B3-7C622D1A72B5}" srcOrd="4" destOrd="0" parTransId="{72E78AE4-4B41-48D7-92F5-DA252FB2E694}" sibTransId="{A8D9FBD2-A361-42E6-95A4-0100C146C327}"/>
    <dgm:cxn modelId="{F7543DC5-D985-4297-85D5-7C23B7F28CD1}" type="presOf" srcId="{E9F30117-4317-432F-8255-53DDD5B4A112}" destId="{876552DB-3A71-4FB6-8BEC-29D28FBF3928}" srcOrd="0" destOrd="0" presId="urn:microsoft.com/office/officeart/2005/8/layout/pyramid2"/>
    <dgm:cxn modelId="{87CC7BD1-03A7-456A-83D4-61B2A39AE54B}" type="presOf" srcId="{E4150CA8-B9E1-4C8A-8E41-26C6E7020F13}" destId="{15C17C21-3AD9-40B9-A802-3B9F7F050AC6}" srcOrd="0" destOrd="0" presId="urn:microsoft.com/office/officeart/2005/8/layout/pyramid2"/>
    <dgm:cxn modelId="{D29863F7-8F42-418B-AA95-56D797B5C910}" type="presOf" srcId="{63D0CDAC-1D61-4037-97AF-FF3A924BFB54}" destId="{A0E09F53-66AD-4204-A793-8E04A05EF1E7}" srcOrd="0" destOrd="0" presId="urn:microsoft.com/office/officeart/2005/8/layout/pyramid2"/>
    <dgm:cxn modelId="{A24A1891-51C4-4889-92D5-693C44257545}" type="presParOf" srcId="{17FCBF2E-ED61-4034-9857-909FED9CB3EE}" destId="{FD6A3406-B4EB-407F-9E4D-A1C9C882FD22}" srcOrd="0" destOrd="0" presId="urn:microsoft.com/office/officeart/2005/8/layout/pyramid2"/>
    <dgm:cxn modelId="{D23792D5-E96E-4EEE-8BA2-B2985C92C7C6}" type="presParOf" srcId="{17FCBF2E-ED61-4034-9857-909FED9CB3EE}" destId="{FB49EA83-8A2F-4B6F-9007-682453A5228A}" srcOrd="1" destOrd="0" presId="urn:microsoft.com/office/officeart/2005/8/layout/pyramid2"/>
    <dgm:cxn modelId="{C6655E11-C2A2-4134-B92C-0AA94F563F53}" type="presParOf" srcId="{FB49EA83-8A2F-4B6F-9007-682453A5228A}" destId="{A661B587-14E0-454E-BB1D-688CA9913DA6}" srcOrd="0" destOrd="0" presId="urn:microsoft.com/office/officeart/2005/8/layout/pyramid2"/>
    <dgm:cxn modelId="{75D06CFD-7E94-4451-A01F-ABBA029B9B32}" type="presParOf" srcId="{FB49EA83-8A2F-4B6F-9007-682453A5228A}" destId="{6F8A9734-F0CE-4E43-9B74-768911AD0A58}" srcOrd="1" destOrd="0" presId="urn:microsoft.com/office/officeart/2005/8/layout/pyramid2"/>
    <dgm:cxn modelId="{9CA06B06-9BA5-43C0-9BAA-6757B7B4B77B}" type="presParOf" srcId="{FB49EA83-8A2F-4B6F-9007-682453A5228A}" destId="{A482BC7B-3C43-4373-B2CF-B79AC5186B7B}" srcOrd="2" destOrd="0" presId="urn:microsoft.com/office/officeart/2005/8/layout/pyramid2"/>
    <dgm:cxn modelId="{0791170A-AF66-40E6-982F-7FDFF0F81696}" type="presParOf" srcId="{FB49EA83-8A2F-4B6F-9007-682453A5228A}" destId="{CBE3D738-7CF2-474A-BC9E-4CD2537122D4}" srcOrd="3" destOrd="0" presId="urn:microsoft.com/office/officeart/2005/8/layout/pyramid2"/>
    <dgm:cxn modelId="{2D553721-689C-436D-B1FB-EAB8AAA70EB2}" type="presParOf" srcId="{FB49EA83-8A2F-4B6F-9007-682453A5228A}" destId="{15C17C21-3AD9-40B9-A802-3B9F7F050AC6}" srcOrd="4" destOrd="0" presId="urn:microsoft.com/office/officeart/2005/8/layout/pyramid2"/>
    <dgm:cxn modelId="{3FB7B949-F556-4245-8D0B-8DE224B174AE}" type="presParOf" srcId="{FB49EA83-8A2F-4B6F-9007-682453A5228A}" destId="{72663CF1-BDE6-4C22-900C-E13B7B3C47D8}" srcOrd="5" destOrd="0" presId="urn:microsoft.com/office/officeart/2005/8/layout/pyramid2"/>
    <dgm:cxn modelId="{351E49C8-591B-41A8-9939-D608CAFC289F}" type="presParOf" srcId="{FB49EA83-8A2F-4B6F-9007-682453A5228A}" destId="{876552DB-3A71-4FB6-8BEC-29D28FBF3928}" srcOrd="6" destOrd="0" presId="urn:microsoft.com/office/officeart/2005/8/layout/pyramid2"/>
    <dgm:cxn modelId="{A3DAF78A-98AB-416C-B3C7-64D7D928FFBD}" type="presParOf" srcId="{FB49EA83-8A2F-4B6F-9007-682453A5228A}" destId="{293B59EF-F699-4AC0-A0F0-0A90334022CC}" srcOrd="7" destOrd="0" presId="urn:microsoft.com/office/officeart/2005/8/layout/pyramid2"/>
    <dgm:cxn modelId="{16524528-3562-46D6-B442-4C9DD85F2E89}" type="presParOf" srcId="{FB49EA83-8A2F-4B6F-9007-682453A5228A}" destId="{40A47DC0-573D-4192-9814-33318E63C02B}" srcOrd="8" destOrd="0" presId="urn:microsoft.com/office/officeart/2005/8/layout/pyramid2"/>
    <dgm:cxn modelId="{8C67612A-5B7C-4B20-8DE7-DF7889793184}" type="presParOf" srcId="{FB49EA83-8A2F-4B6F-9007-682453A5228A}" destId="{C719DE4D-631A-427D-81E2-B7B864FDDF84}" srcOrd="9" destOrd="0" presId="urn:microsoft.com/office/officeart/2005/8/layout/pyramid2"/>
    <dgm:cxn modelId="{AD8B25BF-1968-4D28-9B19-6501255FE790}" type="presParOf" srcId="{FB49EA83-8A2F-4B6F-9007-682453A5228A}" destId="{249C77CD-61E3-4638-B782-0726FE25B10C}" srcOrd="10" destOrd="0" presId="urn:microsoft.com/office/officeart/2005/8/layout/pyramid2"/>
    <dgm:cxn modelId="{94FD18DF-021C-4CEC-854E-B70D10E2846D}" type="presParOf" srcId="{FB49EA83-8A2F-4B6F-9007-682453A5228A}" destId="{4E848FAA-9C5D-402A-AC0C-5322547133BD}" srcOrd="11" destOrd="0" presId="urn:microsoft.com/office/officeart/2005/8/layout/pyramid2"/>
    <dgm:cxn modelId="{78201E3A-92F2-4A02-8906-2D12E28F162F}" type="presParOf" srcId="{FB49EA83-8A2F-4B6F-9007-682453A5228A}" destId="{E3976DD5-2D6C-4F1B-B4BB-99241EEEE7DA}" srcOrd="12" destOrd="0" presId="urn:microsoft.com/office/officeart/2005/8/layout/pyramid2"/>
    <dgm:cxn modelId="{50C569CA-9237-4662-890E-534CAB7CE775}" type="presParOf" srcId="{FB49EA83-8A2F-4B6F-9007-682453A5228A}" destId="{78EBC334-01F9-4888-84B2-112A7BC73573}" srcOrd="13" destOrd="0" presId="urn:microsoft.com/office/officeart/2005/8/layout/pyramid2"/>
    <dgm:cxn modelId="{3D39EC36-F6B5-4608-BD4B-674705AEA31E}" type="presParOf" srcId="{FB49EA83-8A2F-4B6F-9007-682453A5228A}" destId="{A0E09F53-66AD-4204-A793-8E04A05EF1E7}" srcOrd="14" destOrd="0" presId="urn:microsoft.com/office/officeart/2005/8/layout/pyramid2"/>
    <dgm:cxn modelId="{177F412F-C2D9-4768-A888-73955E711D11}" type="presParOf" srcId="{FB49EA83-8A2F-4B6F-9007-682453A5228A}" destId="{88CC7DA4-17D8-44D0-B577-E0AB656B927D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1C78A09-4170-4392-91C5-0D74086297CE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8FE20F6-D02E-40FF-92F0-46F50878BB96}">
      <dgm:prSet custT="1"/>
      <dgm:spPr>
        <a:gradFill flip="none" rotWithShape="0">
          <a:gsLst>
            <a:gs pos="0">
              <a:schemeClr val="accent1">
                <a:lumMod val="40000"/>
                <a:lumOff val="60000"/>
                <a:tint val="66000"/>
                <a:satMod val="160000"/>
              </a:schemeClr>
            </a:gs>
            <a:gs pos="50000">
              <a:schemeClr val="accent1">
                <a:lumMod val="40000"/>
                <a:lumOff val="60000"/>
                <a:tint val="44500"/>
                <a:satMod val="160000"/>
              </a:schemeClr>
            </a:gs>
            <a:gs pos="100000">
              <a:schemeClr val="accent1">
                <a:lumMod val="40000"/>
                <a:lumOff val="60000"/>
                <a:tint val="23500"/>
                <a:satMod val="160000"/>
              </a:schemeClr>
            </a:gs>
          </a:gsLst>
          <a:lin ang="8100000" scaled="1"/>
          <a:tileRect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/>
          <a:r>
            <a:rPr kumimoji="1" lang="en-US" sz="2000" dirty="0">
              <a:solidFill>
                <a:schemeClr val="tx1"/>
              </a:solidFill>
            </a:rPr>
            <a:t>‘</a:t>
          </a:r>
          <a:r>
            <a:rPr kumimoji="1" lang="en-US" sz="2000" b="1" dirty="0" err="1">
              <a:solidFill>
                <a:schemeClr val="accent1"/>
              </a:solidFill>
              <a:latin typeface="Lucida Calligraphy" pitchFamily="66" charset="0"/>
            </a:rPr>
            <a:t>Odontogenic</a:t>
          </a:r>
          <a:r>
            <a:rPr kumimoji="1" lang="en-US" sz="2000" b="1" dirty="0">
              <a:solidFill>
                <a:schemeClr val="accent1"/>
              </a:solidFill>
              <a:latin typeface="Lucida Calligraphy" pitchFamily="66" charset="0"/>
            </a:rPr>
            <a:t> </a:t>
          </a:r>
          <a:r>
            <a:rPr kumimoji="1" lang="en-US" sz="2000" b="1" dirty="0" err="1">
              <a:solidFill>
                <a:schemeClr val="accent1"/>
              </a:solidFill>
              <a:latin typeface="Lucida Calligraphy" pitchFamily="66" charset="0"/>
            </a:rPr>
            <a:t>Keratocyst</a:t>
          </a:r>
          <a:r>
            <a:rPr kumimoji="1" lang="en-US" sz="2000" dirty="0">
              <a:solidFill>
                <a:schemeClr val="tx1"/>
              </a:solidFill>
            </a:rPr>
            <a:t>’ introduced by (</a:t>
          </a:r>
          <a:r>
            <a:rPr kumimoji="1" lang="en-US" sz="2000" dirty="0" err="1">
              <a:solidFill>
                <a:schemeClr val="tx1"/>
              </a:solidFill>
            </a:rPr>
            <a:t>Philipsen</a:t>
          </a:r>
          <a:r>
            <a:rPr kumimoji="1" lang="en-US" sz="2000" dirty="0">
              <a:solidFill>
                <a:schemeClr val="tx1"/>
              </a:solidFill>
            </a:rPr>
            <a:t> 1956).</a:t>
          </a:r>
        </a:p>
      </dgm:t>
    </dgm:pt>
    <dgm:pt modelId="{A4B1B045-6597-4DED-8316-E5375B22C5E5}" type="parTrans" cxnId="{5AB6B2D4-C66B-4ED8-8538-0241590AD95B}">
      <dgm:prSet/>
      <dgm:spPr/>
      <dgm:t>
        <a:bodyPr/>
        <a:lstStyle/>
        <a:p>
          <a:endParaRPr lang="en-US"/>
        </a:p>
      </dgm:t>
    </dgm:pt>
    <dgm:pt modelId="{119802EC-9726-435D-9AB7-EC018BB912CC}" type="sibTrans" cxnId="{5AB6B2D4-C66B-4ED8-8538-0241590AD95B}">
      <dgm:prSet/>
      <dgm:spPr/>
      <dgm:t>
        <a:bodyPr/>
        <a:lstStyle/>
        <a:p>
          <a:endParaRPr lang="en-US"/>
        </a:p>
      </dgm:t>
    </dgm:pt>
    <dgm:pt modelId="{01F26D85-AEC0-43FC-8269-A417C249D49E}">
      <dgm:prSet custT="1"/>
      <dgm:spPr>
        <a:gradFill flip="none" rotWithShape="0">
          <a:gsLst>
            <a:gs pos="0">
              <a:schemeClr val="accent1">
                <a:lumMod val="40000"/>
                <a:lumOff val="60000"/>
                <a:tint val="66000"/>
                <a:satMod val="160000"/>
              </a:schemeClr>
            </a:gs>
            <a:gs pos="50000">
              <a:schemeClr val="accent1">
                <a:lumMod val="40000"/>
                <a:lumOff val="60000"/>
                <a:tint val="44500"/>
                <a:satMod val="160000"/>
              </a:schemeClr>
            </a:gs>
            <a:gs pos="100000">
              <a:schemeClr val="accent1">
                <a:lumMod val="40000"/>
                <a:lumOff val="60000"/>
                <a:tint val="23500"/>
                <a:satMod val="160000"/>
              </a:schemeClr>
            </a:gs>
          </a:gsLst>
          <a:lin ang="8100000" scaled="1"/>
          <a:tileRect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/>
          <a:r>
            <a:rPr kumimoji="1" lang="en-US" sz="2000" dirty="0">
              <a:solidFill>
                <a:schemeClr val="tx1"/>
              </a:solidFill>
            </a:rPr>
            <a:t>‘</a:t>
          </a:r>
          <a:r>
            <a:rPr kumimoji="1" lang="en-US" sz="2000" b="1" dirty="0" err="1">
              <a:solidFill>
                <a:schemeClr val="accent1"/>
              </a:solidFill>
              <a:latin typeface="Lucida Calligraphy" pitchFamily="66" charset="0"/>
            </a:rPr>
            <a:t>Keratocystic</a:t>
          </a:r>
          <a:r>
            <a:rPr kumimoji="1" lang="en-US" sz="2000" b="1" dirty="0">
              <a:solidFill>
                <a:schemeClr val="accent1"/>
              </a:solidFill>
              <a:latin typeface="Lucida Calligraphy" pitchFamily="66" charset="0"/>
            </a:rPr>
            <a:t> </a:t>
          </a:r>
          <a:r>
            <a:rPr kumimoji="1" lang="en-US" sz="2000" b="1" dirty="0" err="1">
              <a:solidFill>
                <a:schemeClr val="accent1"/>
              </a:solidFill>
              <a:latin typeface="Lucida Calligraphy" pitchFamily="66" charset="0"/>
            </a:rPr>
            <a:t>Odontogenic</a:t>
          </a:r>
          <a:r>
            <a:rPr kumimoji="1" lang="en-US" sz="2000" b="1" dirty="0">
              <a:solidFill>
                <a:schemeClr val="accent1"/>
              </a:solidFill>
              <a:latin typeface="Lucida Calligraphy" pitchFamily="66" charset="0"/>
            </a:rPr>
            <a:t> Tumour</a:t>
          </a:r>
          <a:r>
            <a:rPr kumimoji="1" lang="en-US" sz="2000" dirty="0">
              <a:solidFill>
                <a:schemeClr val="tx1"/>
              </a:solidFill>
            </a:rPr>
            <a:t>’ (</a:t>
          </a:r>
          <a:r>
            <a:rPr kumimoji="1" lang="en-US" sz="2000" dirty="0" err="1">
              <a:solidFill>
                <a:schemeClr val="tx1"/>
              </a:solidFill>
            </a:rPr>
            <a:t>Philipsen</a:t>
          </a:r>
          <a:r>
            <a:rPr kumimoji="1" lang="en-US" sz="2000" dirty="0">
              <a:solidFill>
                <a:schemeClr val="tx1"/>
              </a:solidFill>
            </a:rPr>
            <a:t>, 2005)</a:t>
          </a:r>
        </a:p>
      </dgm:t>
    </dgm:pt>
    <dgm:pt modelId="{63B35251-6264-4B9A-9489-FEB7C3AE69D6}" type="parTrans" cxnId="{EC88F57F-9365-412A-A9F6-92B8C57108F4}">
      <dgm:prSet/>
      <dgm:spPr/>
      <dgm:t>
        <a:bodyPr/>
        <a:lstStyle/>
        <a:p>
          <a:endParaRPr lang="en-US"/>
        </a:p>
      </dgm:t>
    </dgm:pt>
    <dgm:pt modelId="{8BDE2C1B-A3ED-48B8-BE47-2593BB4F2DAD}" type="sibTrans" cxnId="{EC88F57F-9365-412A-A9F6-92B8C57108F4}">
      <dgm:prSet/>
      <dgm:spPr/>
      <dgm:t>
        <a:bodyPr/>
        <a:lstStyle/>
        <a:p>
          <a:endParaRPr lang="en-US"/>
        </a:p>
      </dgm:t>
    </dgm:pt>
    <dgm:pt modelId="{FB7BC7F7-5899-4398-A84A-26824E770E46}" type="pres">
      <dgm:prSet presAssocID="{21C78A09-4170-4392-91C5-0D74086297CE}" presName="linear" presStyleCnt="0">
        <dgm:presLayoutVars>
          <dgm:animLvl val="lvl"/>
          <dgm:resizeHandles val="exact"/>
        </dgm:presLayoutVars>
      </dgm:prSet>
      <dgm:spPr/>
    </dgm:pt>
    <dgm:pt modelId="{2837EE6C-5C92-4B88-A209-C68D59ECA319}" type="pres">
      <dgm:prSet presAssocID="{78FE20F6-D02E-40FF-92F0-46F50878BB96}" presName="parentText" presStyleLbl="node1" presStyleIdx="0" presStyleCnt="2">
        <dgm:presLayoutVars>
          <dgm:chMax val="0"/>
          <dgm:bulletEnabled val="1"/>
        </dgm:presLayoutVars>
      </dgm:prSet>
      <dgm:spPr>
        <a:prstGeom prst="flowChartDocument">
          <a:avLst/>
        </a:prstGeom>
      </dgm:spPr>
    </dgm:pt>
    <dgm:pt modelId="{13C77AFF-E179-4D78-859A-68CCC72C0448}" type="pres">
      <dgm:prSet presAssocID="{119802EC-9726-435D-9AB7-EC018BB912CC}" presName="spacer" presStyleCnt="0"/>
      <dgm:spPr/>
    </dgm:pt>
    <dgm:pt modelId="{168D23AF-62FB-4D3E-8A56-5E944BB92990}" type="pres">
      <dgm:prSet presAssocID="{01F26D85-AEC0-43FC-8269-A417C249D49E}" presName="parentText" presStyleLbl="node1" presStyleIdx="1" presStyleCnt="2">
        <dgm:presLayoutVars>
          <dgm:chMax val="0"/>
          <dgm:bulletEnabled val="1"/>
        </dgm:presLayoutVars>
      </dgm:prSet>
      <dgm:spPr>
        <a:prstGeom prst="flowChartDocument">
          <a:avLst/>
        </a:prstGeom>
      </dgm:spPr>
    </dgm:pt>
  </dgm:ptLst>
  <dgm:cxnLst>
    <dgm:cxn modelId="{19E98324-D2F6-4AFE-A1B8-F375A892B6C3}" type="presOf" srcId="{78FE20F6-D02E-40FF-92F0-46F50878BB96}" destId="{2837EE6C-5C92-4B88-A209-C68D59ECA319}" srcOrd="0" destOrd="0" presId="urn:microsoft.com/office/officeart/2005/8/layout/vList2"/>
    <dgm:cxn modelId="{EC88F57F-9365-412A-A9F6-92B8C57108F4}" srcId="{21C78A09-4170-4392-91C5-0D74086297CE}" destId="{01F26D85-AEC0-43FC-8269-A417C249D49E}" srcOrd="1" destOrd="0" parTransId="{63B35251-6264-4B9A-9489-FEB7C3AE69D6}" sibTransId="{8BDE2C1B-A3ED-48B8-BE47-2593BB4F2DAD}"/>
    <dgm:cxn modelId="{D16FED81-F5B1-4312-B145-370FE6E9D33D}" type="presOf" srcId="{21C78A09-4170-4392-91C5-0D74086297CE}" destId="{FB7BC7F7-5899-4398-A84A-26824E770E46}" srcOrd="0" destOrd="0" presId="urn:microsoft.com/office/officeart/2005/8/layout/vList2"/>
    <dgm:cxn modelId="{05CB33B3-2FEC-49EF-82CB-CD97DA540C12}" type="presOf" srcId="{01F26D85-AEC0-43FC-8269-A417C249D49E}" destId="{168D23AF-62FB-4D3E-8A56-5E944BB92990}" srcOrd="0" destOrd="0" presId="urn:microsoft.com/office/officeart/2005/8/layout/vList2"/>
    <dgm:cxn modelId="{5AB6B2D4-C66B-4ED8-8538-0241590AD95B}" srcId="{21C78A09-4170-4392-91C5-0D74086297CE}" destId="{78FE20F6-D02E-40FF-92F0-46F50878BB96}" srcOrd="0" destOrd="0" parTransId="{A4B1B045-6597-4DED-8316-E5375B22C5E5}" sibTransId="{119802EC-9726-435D-9AB7-EC018BB912CC}"/>
    <dgm:cxn modelId="{E1DB9648-7B9E-411C-B781-877F3576F106}" type="presParOf" srcId="{FB7BC7F7-5899-4398-A84A-26824E770E46}" destId="{2837EE6C-5C92-4B88-A209-C68D59ECA319}" srcOrd="0" destOrd="0" presId="urn:microsoft.com/office/officeart/2005/8/layout/vList2"/>
    <dgm:cxn modelId="{948C2935-0167-45E2-B115-BD54A8DBE997}" type="presParOf" srcId="{FB7BC7F7-5899-4398-A84A-26824E770E46}" destId="{13C77AFF-E179-4D78-859A-68CCC72C0448}" srcOrd="1" destOrd="0" presId="urn:microsoft.com/office/officeart/2005/8/layout/vList2"/>
    <dgm:cxn modelId="{AB60C58F-0A98-49EB-8198-650E174C93A0}" type="presParOf" srcId="{FB7BC7F7-5899-4398-A84A-26824E770E46}" destId="{168D23AF-62FB-4D3E-8A56-5E944BB9299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623983B-F269-4B0D-85A4-4FEB8893DE1C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6888DCE-63C7-406E-AB5C-0B4A3F35A966}">
      <dgm:prSet custT="1"/>
      <dgm:spPr>
        <a:ln w="12700"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kumimoji="1" lang="en-US" sz="2000" b="1" dirty="0"/>
            <a:t>3-11% of all </a:t>
          </a:r>
          <a:r>
            <a:rPr kumimoji="1" lang="en-US" sz="2000" b="1" dirty="0" err="1"/>
            <a:t>odontogenic</a:t>
          </a:r>
          <a:r>
            <a:rPr kumimoji="1" lang="en-US" sz="2000" b="1" dirty="0"/>
            <a:t> cysts</a:t>
          </a:r>
          <a:endParaRPr lang="en-US" sz="2000" b="1" dirty="0"/>
        </a:p>
      </dgm:t>
    </dgm:pt>
    <dgm:pt modelId="{84D8425D-510E-460E-B57A-3B11559B488E}" type="parTrans" cxnId="{E5715E6F-A22D-4BE6-834E-BD0765D87397}">
      <dgm:prSet/>
      <dgm:spPr/>
      <dgm:t>
        <a:bodyPr/>
        <a:lstStyle/>
        <a:p>
          <a:endParaRPr lang="en-US"/>
        </a:p>
      </dgm:t>
    </dgm:pt>
    <dgm:pt modelId="{8B8CD308-6F82-4C72-9C79-6C69649308F8}" type="sibTrans" cxnId="{E5715E6F-A22D-4BE6-834E-BD0765D87397}">
      <dgm:prSet/>
      <dgm:spPr/>
      <dgm:t>
        <a:bodyPr/>
        <a:lstStyle/>
        <a:p>
          <a:endParaRPr lang="en-US"/>
        </a:p>
      </dgm:t>
    </dgm:pt>
    <dgm:pt modelId="{BDC03119-8471-4B59-879C-4EB0C63353AB}">
      <dgm:prSet custT="1"/>
      <dgm:spPr>
        <a:ln w="12700"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kumimoji="1" lang="en-US" sz="2000" b="1" dirty="0"/>
            <a:t>Most aggressive and Recurrent</a:t>
          </a:r>
          <a:endParaRPr lang="en-US" sz="2000" b="1" dirty="0"/>
        </a:p>
      </dgm:t>
    </dgm:pt>
    <dgm:pt modelId="{F7615E44-105F-4AA9-B185-631259DA16A4}" type="parTrans" cxnId="{28A3BB82-ACB7-40D6-A2AC-687895F959B5}">
      <dgm:prSet/>
      <dgm:spPr/>
      <dgm:t>
        <a:bodyPr/>
        <a:lstStyle/>
        <a:p>
          <a:endParaRPr lang="en-US"/>
        </a:p>
      </dgm:t>
    </dgm:pt>
    <dgm:pt modelId="{B1216A34-6F75-4C68-8587-4C51DE817657}" type="sibTrans" cxnId="{28A3BB82-ACB7-40D6-A2AC-687895F959B5}">
      <dgm:prSet/>
      <dgm:spPr/>
      <dgm:t>
        <a:bodyPr/>
        <a:lstStyle/>
        <a:p>
          <a:endParaRPr lang="en-US"/>
        </a:p>
      </dgm:t>
    </dgm:pt>
    <dgm:pt modelId="{7DC98388-84FE-4320-9ACB-BC5F3BD6326F}">
      <dgm:prSet custT="1"/>
      <dgm:spPr>
        <a:ln w="12700"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kumimoji="1" lang="en-US" sz="2000" b="1" dirty="0"/>
            <a:t>Characteristics resembling : a cyst and a benign tumor</a:t>
          </a:r>
          <a:endParaRPr lang="en-US" sz="2000" b="1" dirty="0"/>
        </a:p>
      </dgm:t>
    </dgm:pt>
    <dgm:pt modelId="{0FECAD2E-957A-4C90-BC76-B5DE307ED6D4}" type="parTrans" cxnId="{A5E72CC9-266A-4564-AC62-04EA78195F7F}">
      <dgm:prSet/>
      <dgm:spPr/>
      <dgm:t>
        <a:bodyPr/>
        <a:lstStyle/>
        <a:p>
          <a:endParaRPr lang="en-US"/>
        </a:p>
      </dgm:t>
    </dgm:pt>
    <dgm:pt modelId="{DD8D6249-A0CA-45E8-BFDC-C286BB926080}" type="sibTrans" cxnId="{A5E72CC9-266A-4564-AC62-04EA78195F7F}">
      <dgm:prSet/>
      <dgm:spPr/>
      <dgm:t>
        <a:bodyPr/>
        <a:lstStyle/>
        <a:p>
          <a:endParaRPr lang="en-US"/>
        </a:p>
      </dgm:t>
    </dgm:pt>
    <dgm:pt modelId="{084877E2-4C86-49D8-8016-051EC8D213FD}">
      <dgm:prSet custT="1"/>
      <dgm:spPr>
        <a:ln w="12700"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kumimoji="1" lang="en-US" sz="2000" b="1" dirty="0">
              <a:solidFill>
                <a:schemeClr val="tx1"/>
              </a:solidFill>
            </a:rPr>
            <a:t>Age</a:t>
          </a:r>
          <a:r>
            <a:rPr kumimoji="1" lang="en-US" sz="2000" b="1" dirty="0"/>
            <a:t>:  infancy to older age : </a:t>
          </a:r>
          <a:r>
            <a:rPr kumimoji="1" lang="en-US" sz="2000" b="1" dirty="0">
              <a:solidFill>
                <a:schemeClr val="accent1"/>
              </a:solidFill>
            </a:rPr>
            <a:t>Peak:2</a:t>
          </a:r>
          <a:r>
            <a:rPr kumimoji="1" lang="en-US" sz="2000" b="1" baseline="30000" dirty="0">
              <a:solidFill>
                <a:schemeClr val="accent1"/>
              </a:solidFill>
            </a:rPr>
            <a:t>nd</a:t>
          </a:r>
          <a:r>
            <a:rPr kumimoji="1" lang="en-US" sz="2000" b="1" dirty="0">
              <a:solidFill>
                <a:schemeClr val="accent1"/>
              </a:solidFill>
            </a:rPr>
            <a:t> - 3</a:t>
          </a:r>
          <a:r>
            <a:rPr kumimoji="1" lang="en-US" sz="2000" b="1" baseline="30000" dirty="0">
              <a:solidFill>
                <a:schemeClr val="accent1"/>
              </a:solidFill>
            </a:rPr>
            <a:t>rd</a:t>
          </a:r>
          <a:r>
            <a:rPr kumimoji="1" lang="en-US" sz="2000" b="1" dirty="0">
              <a:solidFill>
                <a:schemeClr val="accent1"/>
              </a:solidFill>
            </a:rPr>
            <a:t>  decade</a:t>
          </a:r>
          <a:endParaRPr lang="en-US" sz="2000" b="1" dirty="0">
            <a:solidFill>
              <a:schemeClr val="accent1"/>
            </a:solidFill>
          </a:endParaRPr>
        </a:p>
      </dgm:t>
    </dgm:pt>
    <dgm:pt modelId="{91F46378-D835-447C-8F74-1E7404AB4E88}" type="parTrans" cxnId="{C34382D7-83E9-491B-834B-067E207F9E57}">
      <dgm:prSet/>
      <dgm:spPr/>
      <dgm:t>
        <a:bodyPr/>
        <a:lstStyle/>
        <a:p>
          <a:endParaRPr lang="en-US"/>
        </a:p>
      </dgm:t>
    </dgm:pt>
    <dgm:pt modelId="{03E85362-7BF1-439E-9CD7-A6D81E25172F}" type="sibTrans" cxnId="{C34382D7-83E9-491B-834B-067E207F9E57}">
      <dgm:prSet/>
      <dgm:spPr/>
      <dgm:t>
        <a:bodyPr/>
        <a:lstStyle/>
        <a:p>
          <a:endParaRPr lang="en-US"/>
        </a:p>
      </dgm:t>
    </dgm:pt>
    <dgm:pt modelId="{8199415F-48C9-4A6B-968F-299B54651E9B}">
      <dgm:prSet custT="1"/>
      <dgm:spPr>
        <a:ln w="12700"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kumimoji="1" lang="en-US" sz="2000" b="1" dirty="0"/>
            <a:t>Sex: </a:t>
          </a:r>
          <a:r>
            <a:rPr kumimoji="1" lang="en-US" sz="2000" b="1" dirty="0">
              <a:solidFill>
                <a:schemeClr val="accent1"/>
              </a:solidFill>
            </a:rPr>
            <a:t>Males&gt;Females.</a:t>
          </a:r>
          <a:r>
            <a:rPr kumimoji="1" lang="en-US" sz="2000" b="1" dirty="0"/>
            <a:t>(1.7:1) { in syndrome F&gt;M }</a:t>
          </a:r>
          <a:endParaRPr lang="en-US" sz="2000" b="1" dirty="0"/>
        </a:p>
      </dgm:t>
    </dgm:pt>
    <dgm:pt modelId="{D41D2A09-9A68-4945-8693-D97F4CEE1930}" type="parTrans" cxnId="{B878AB56-CB23-49F6-88A9-E647CBFB825F}">
      <dgm:prSet/>
      <dgm:spPr/>
      <dgm:t>
        <a:bodyPr/>
        <a:lstStyle/>
        <a:p>
          <a:endParaRPr lang="en-US"/>
        </a:p>
      </dgm:t>
    </dgm:pt>
    <dgm:pt modelId="{E7DC06C8-DD25-402D-9119-1DD1303C4E59}" type="sibTrans" cxnId="{B878AB56-CB23-49F6-88A9-E647CBFB825F}">
      <dgm:prSet/>
      <dgm:spPr/>
      <dgm:t>
        <a:bodyPr/>
        <a:lstStyle/>
        <a:p>
          <a:endParaRPr lang="en-US"/>
        </a:p>
      </dgm:t>
    </dgm:pt>
    <dgm:pt modelId="{95F8FFB3-353B-4FBE-B1CC-85CCF449E138}">
      <dgm:prSet custT="1"/>
      <dgm:spPr>
        <a:ln w="12700">
          <a:solidFill>
            <a:schemeClr val="accent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kumimoji="1" lang="en-US" sz="2000" b="1" dirty="0"/>
            <a:t>Mandible posterior– 50% </a:t>
          </a:r>
          <a:r>
            <a:rPr kumimoji="1" lang="en-US" sz="2000" b="1" dirty="0" err="1"/>
            <a:t>Ramus</a:t>
          </a:r>
          <a:r>
            <a:rPr kumimoji="1" lang="en-US" sz="2000" b="1" dirty="0"/>
            <a:t> and 3</a:t>
          </a:r>
          <a:r>
            <a:rPr kumimoji="1" lang="en-US" sz="2000" b="1" baseline="30000" dirty="0"/>
            <a:t>rd</a:t>
          </a:r>
          <a:r>
            <a:rPr kumimoji="1" lang="en-US" sz="2000" b="1" dirty="0"/>
            <a:t> molar area &gt;Maxilla </a:t>
          </a:r>
          <a:r>
            <a:rPr kumimoji="1" lang="en-US" sz="2000" b="1" dirty="0" err="1"/>
            <a:t>tuberosity</a:t>
          </a:r>
          <a:r>
            <a:rPr kumimoji="1" lang="en-US" sz="2000" b="1" dirty="0"/>
            <a:t> area &gt;Anterior </a:t>
          </a:r>
          <a:r>
            <a:rPr kumimoji="1" lang="en-US" sz="2000" b="1" dirty="0" err="1"/>
            <a:t>cuspid</a:t>
          </a:r>
          <a:r>
            <a:rPr kumimoji="1" lang="en-US" sz="2000" b="1" dirty="0"/>
            <a:t>. </a:t>
          </a:r>
          <a:endParaRPr lang="en-US" sz="2000" b="1" dirty="0"/>
        </a:p>
      </dgm:t>
    </dgm:pt>
    <dgm:pt modelId="{A5669273-9C12-4AEF-8DD4-E94086802654}" type="parTrans" cxnId="{629B7639-9A8C-4752-9A83-DE28B40E8FCB}">
      <dgm:prSet/>
      <dgm:spPr/>
      <dgm:t>
        <a:bodyPr/>
        <a:lstStyle/>
        <a:p>
          <a:endParaRPr lang="en-US"/>
        </a:p>
      </dgm:t>
    </dgm:pt>
    <dgm:pt modelId="{030BA292-2190-4509-9DD6-066DDF71A356}" type="sibTrans" cxnId="{629B7639-9A8C-4752-9A83-DE28B40E8FCB}">
      <dgm:prSet/>
      <dgm:spPr/>
      <dgm:t>
        <a:bodyPr/>
        <a:lstStyle/>
        <a:p>
          <a:endParaRPr lang="en-US"/>
        </a:p>
      </dgm:t>
    </dgm:pt>
    <dgm:pt modelId="{77BA16C2-C47F-401A-A0E6-646DEB3E39FC}">
      <dgm:prSet custT="1"/>
      <dgm:spPr/>
      <dgm:t>
        <a:bodyPr/>
        <a:lstStyle/>
        <a:p>
          <a:pPr algn="l" rtl="0"/>
          <a:r>
            <a:rPr kumimoji="1" lang="en-US" sz="2000" b="0" dirty="0"/>
            <a:t>Bimodal age distribution - second peak -5</a:t>
          </a:r>
          <a:r>
            <a:rPr kumimoji="1" lang="en-US" sz="2000" b="0" baseline="30000" dirty="0"/>
            <a:t>th</a:t>
          </a:r>
          <a:r>
            <a:rPr kumimoji="1" lang="en-US" sz="2000" b="0" dirty="0"/>
            <a:t> decade</a:t>
          </a:r>
          <a:endParaRPr lang="en-US" sz="2000" b="0" dirty="0"/>
        </a:p>
      </dgm:t>
    </dgm:pt>
    <dgm:pt modelId="{8565CBE5-7650-4B9C-8C82-313F0DC9A1D0}" type="parTrans" cxnId="{56303250-65D6-47AF-A5C9-3AA1F938A200}">
      <dgm:prSet/>
      <dgm:spPr/>
      <dgm:t>
        <a:bodyPr/>
        <a:lstStyle/>
        <a:p>
          <a:endParaRPr lang="en-US"/>
        </a:p>
      </dgm:t>
    </dgm:pt>
    <dgm:pt modelId="{DFEB44F8-3C31-4F72-847E-E334371E07A3}" type="sibTrans" cxnId="{56303250-65D6-47AF-A5C9-3AA1F938A200}">
      <dgm:prSet/>
      <dgm:spPr/>
      <dgm:t>
        <a:bodyPr/>
        <a:lstStyle/>
        <a:p>
          <a:endParaRPr lang="en-US"/>
        </a:p>
      </dgm:t>
    </dgm:pt>
    <dgm:pt modelId="{2AEC3E2E-3581-419D-9C9D-2BB6C841653E}" type="pres">
      <dgm:prSet presAssocID="{4623983B-F269-4B0D-85A4-4FEB8893DE1C}" presName="linear" presStyleCnt="0">
        <dgm:presLayoutVars>
          <dgm:animLvl val="lvl"/>
          <dgm:resizeHandles val="exact"/>
        </dgm:presLayoutVars>
      </dgm:prSet>
      <dgm:spPr/>
    </dgm:pt>
    <dgm:pt modelId="{1ACE6E2A-6CB5-4CF7-B83A-5F233D8B94AA}" type="pres">
      <dgm:prSet presAssocID="{56888DCE-63C7-406E-AB5C-0B4A3F35A966}" presName="parentText" presStyleLbl="node1" presStyleIdx="0" presStyleCnt="6" custScaleY="69253" custLinFactNeighborY="39730">
        <dgm:presLayoutVars>
          <dgm:chMax val="0"/>
          <dgm:bulletEnabled val="1"/>
        </dgm:presLayoutVars>
      </dgm:prSet>
      <dgm:spPr/>
    </dgm:pt>
    <dgm:pt modelId="{177ECE3E-73CC-40EC-AF75-403C0FADF956}" type="pres">
      <dgm:prSet presAssocID="{8B8CD308-6F82-4C72-9C79-6C69649308F8}" presName="spacer" presStyleCnt="0"/>
      <dgm:spPr/>
    </dgm:pt>
    <dgm:pt modelId="{2205539E-A733-4D7A-849E-B2E0FF1D8EC9}" type="pres">
      <dgm:prSet presAssocID="{BDC03119-8471-4B59-879C-4EB0C63353AB}" presName="parentText" presStyleLbl="node1" presStyleIdx="1" presStyleCnt="6" custScaleY="69253" custLinFactNeighborY="39730">
        <dgm:presLayoutVars>
          <dgm:chMax val="0"/>
          <dgm:bulletEnabled val="1"/>
        </dgm:presLayoutVars>
      </dgm:prSet>
      <dgm:spPr/>
    </dgm:pt>
    <dgm:pt modelId="{E4031DDD-7055-419E-A7BC-42D83B5279B6}" type="pres">
      <dgm:prSet presAssocID="{B1216A34-6F75-4C68-8587-4C51DE817657}" presName="spacer" presStyleCnt="0"/>
      <dgm:spPr/>
    </dgm:pt>
    <dgm:pt modelId="{B686BD69-CB42-4068-9BA4-7E78FF012F23}" type="pres">
      <dgm:prSet presAssocID="{7DC98388-84FE-4320-9ACB-BC5F3BD6326F}" presName="parentText" presStyleLbl="node1" presStyleIdx="2" presStyleCnt="6" custScaleY="69253" custLinFactNeighborY="39730">
        <dgm:presLayoutVars>
          <dgm:chMax val="0"/>
          <dgm:bulletEnabled val="1"/>
        </dgm:presLayoutVars>
      </dgm:prSet>
      <dgm:spPr/>
    </dgm:pt>
    <dgm:pt modelId="{C5760B91-7BD7-4398-86E1-FCFC6F6E5A0A}" type="pres">
      <dgm:prSet presAssocID="{DD8D6249-A0CA-45E8-BFDC-C286BB926080}" presName="spacer" presStyleCnt="0"/>
      <dgm:spPr/>
    </dgm:pt>
    <dgm:pt modelId="{2FFA13AA-D977-4A82-BABF-70A4D84C6B44}" type="pres">
      <dgm:prSet presAssocID="{084877E2-4C86-49D8-8016-051EC8D213FD}" presName="parentText" presStyleLbl="node1" presStyleIdx="3" presStyleCnt="6" custScaleY="69253" custLinFactNeighborY="3159">
        <dgm:presLayoutVars>
          <dgm:chMax val="0"/>
          <dgm:bulletEnabled val="1"/>
        </dgm:presLayoutVars>
      </dgm:prSet>
      <dgm:spPr/>
    </dgm:pt>
    <dgm:pt modelId="{94981B72-91E3-4A16-BEDB-B05E7098EA91}" type="pres">
      <dgm:prSet presAssocID="{084877E2-4C86-49D8-8016-051EC8D213FD}" presName="childText" presStyleLbl="revTx" presStyleIdx="0" presStyleCnt="1">
        <dgm:presLayoutVars>
          <dgm:bulletEnabled val="1"/>
        </dgm:presLayoutVars>
      </dgm:prSet>
      <dgm:spPr/>
    </dgm:pt>
    <dgm:pt modelId="{F7484E24-655A-42E4-A036-2FB13076158C}" type="pres">
      <dgm:prSet presAssocID="{8199415F-48C9-4A6B-968F-299B54651E9B}" presName="parentText" presStyleLbl="node1" presStyleIdx="4" presStyleCnt="6" custScaleY="69253" custLinFactY="-18943" custLinFactNeighborY="-100000">
        <dgm:presLayoutVars>
          <dgm:chMax val="0"/>
          <dgm:bulletEnabled val="1"/>
        </dgm:presLayoutVars>
      </dgm:prSet>
      <dgm:spPr/>
    </dgm:pt>
    <dgm:pt modelId="{E6CE3A0F-2A65-4497-93AD-4BF291436BCD}" type="pres">
      <dgm:prSet presAssocID="{E7DC06C8-DD25-402D-9119-1DD1303C4E59}" presName="spacer" presStyleCnt="0"/>
      <dgm:spPr/>
    </dgm:pt>
    <dgm:pt modelId="{9F4424C8-12C6-4549-B33D-9C559B7A4781}" type="pres">
      <dgm:prSet presAssocID="{95F8FFB3-353B-4FBE-B1CC-85CCF449E138}" presName="parentText" presStyleLbl="node1" presStyleIdx="5" presStyleCnt="6" custScaleY="69253" custLinFactNeighborY="-32290">
        <dgm:presLayoutVars>
          <dgm:chMax val="0"/>
          <dgm:bulletEnabled val="1"/>
        </dgm:presLayoutVars>
      </dgm:prSet>
      <dgm:spPr/>
    </dgm:pt>
  </dgm:ptLst>
  <dgm:cxnLst>
    <dgm:cxn modelId="{1465D211-5A6D-4024-867C-3184E24D1815}" type="presOf" srcId="{084877E2-4C86-49D8-8016-051EC8D213FD}" destId="{2FFA13AA-D977-4A82-BABF-70A4D84C6B44}" srcOrd="0" destOrd="0" presId="urn:microsoft.com/office/officeart/2005/8/layout/vList2"/>
    <dgm:cxn modelId="{9F756836-11B0-41E7-8C43-BFAF55DDA2D0}" type="presOf" srcId="{7DC98388-84FE-4320-9ACB-BC5F3BD6326F}" destId="{B686BD69-CB42-4068-9BA4-7E78FF012F23}" srcOrd="0" destOrd="0" presId="urn:microsoft.com/office/officeart/2005/8/layout/vList2"/>
    <dgm:cxn modelId="{629B7639-9A8C-4752-9A83-DE28B40E8FCB}" srcId="{4623983B-F269-4B0D-85A4-4FEB8893DE1C}" destId="{95F8FFB3-353B-4FBE-B1CC-85CCF449E138}" srcOrd="5" destOrd="0" parTransId="{A5669273-9C12-4AEF-8DD4-E94086802654}" sibTransId="{030BA292-2190-4509-9DD6-066DDF71A356}"/>
    <dgm:cxn modelId="{6CDC3D3E-6AD7-44C4-8860-9627C8E84770}" type="presOf" srcId="{8199415F-48C9-4A6B-968F-299B54651E9B}" destId="{F7484E24-655A-42E4-A036-2FB13076158C}" srcOrd="0" destOrd="0" presId="urn:microsoft.com/office/officeart/2005/8/layout/vList2"/>
    <dgm:cxn modelId="{0E5C865B-817B-4F92-A0A0-86AB29C18142}" type="presOf" srcId="{95F8FFB3-353B-4FBE-B1CC-85CCF449E138}" destId="{9F4424C8-12C6-4549-B33D-9C559B7A4781}" srcOrd="0" destOrd="0" presId="urn:microsoft.com/office/officeart/2005/8/layout/vList2"/>
    <dgm:cxn modelId="{E5715E6F-A22D-4BE6-834E-BD0765D87397}" srcId="{4623983B-F269-4B0D-85A4-4FEB8893DE1C}" destId="{56888DCE-63C7-406E-AB5C-0B4A3F35A966}" srcOrd="0" destOrd="0" parTransId="{84D8425D-510E-460E-B57A-3B11559B488E}" sibTransId="{8B8CD308-6F82-4C72-9C79-6C69649308F8}"/>
    <dgm:cxn modelId="{56303250-65D6-47AF-A5C9-3AA1F938A200}" srcId="{084877E2-4C86-49D8-8016-051EC8D213FD}" destId="{77BA16C2-C47F-401A-A0E6-646DEB3E39FC}" srcOrd="0" destOrd="0" parTransId="{8565CBE5-7650-4B9C-8C82-313F0DC9A1D0}" sibTransId="{DFEB44F8-3C31-4F72-847E-E334371E07A3}"/>
    <dgm:cxn modelId="{B878AB56-CB23-49F6-88A9-E647CBFB825F}" srcId="{4623983B-F269-4B0D-85A4-4FEB8893DE1C}" destId="{8199415F-48C9-4A6B-968F-299B54651E9B}" srcOrd="4" destOrd="0" parTransId="{D41D2A09-9A68-4945-8693-D97F4CEE1930}" sibTransId="{E7DC06C8-DD25-402D-9119-1DD1303C4E59}"/>
    <dgm:cxn modelId="{C1E7D27D-9A90-404C-99BC-4EF40DD6A1C3}" type="presOf" srcId="{BDC03119-8471-4B59-879C-4EB0C63353AB}" destId="{2205539E-A733-4D7A-849E-B2E0FF1D8EC9}" srcOrd="0" destOrd="0" presId="urn:microsoft.com/office/officeart/2005/8/layout/vList2"/>
    <dgm:cxn modelId="{28A3BB82-ACB7-40D6-A2AC-687895F959B5}" srcId="{4623983B-F269-4B0D-85A4-4FEB8893DE1C}" destId="{BDC03119-8471-4B59-879C-4EB0C63353AB}" srcOrd="1" destOrd="0" parTransId="{F7615E44-105F-4AA9-B185-631259DA16A4}" sibTransId="{B1216A34-6F75-4C68-8587-4C51DE817657}"/>
    <dgm:cxn modelId="{D0BDB4B1-976B-4B84-B714-F1D0241F3DAE}" type="presOf" srcId="{77BA16C2-C47F-401A-A0E6-646DEB3E39FC}" destId="{94981B72-91E3-4A16-BEDB-B05E7098EA91}" srcOrd="0" destOrd="0" presId="urn:microsoft.com/office/officeart/2005/8/layout/vList2"/>
    <dgm:cxn modelId="{A5E72CC9-266A-4564-AC62-04EA78195F7F}" srcId="{4623983B-F269-4B0D-85A4-4FEB8893DE1C}" destId="{7DC98388-84FE-4320-9ACB-BC5F3BD6326F}" srcOrd="2" destOrd="0" parTransId="{0FECAD2E-957A-4C90-BC76-B5DE307ED6D4}" sibTransId="{DD8D6249-A0CA-45E8-BFDC-C286BB926080}"/>
    <dgm:cxn modelId="{C34382D7-83E9-491B-834B-067E207F9E57}" srcId="{4623983B-F269-4B0D-85A4-4FEB8893DE1C}" destId="{084877E2-4C86-49D8-8016-051EC8D213FD}" srcOrd="3" destOrd="0" parTransId="{91F46378-D835-447C-8F74-1E7404AB4E88}" sibTransId="{03E85362-7BF1-439E-9CD7-A6D81E25172F}"/>
    <dgm:cxn modelId="{D4F3C8EB-AEBD-46C3-9CAC-96DCE4065BE2}" type="presOf" srcId="{4623983B-F269-4B0D-85A4-4FEB8893DE1C}" destId="{2AEC3E2E-3581-419D-9C9D-2BB6C841653E}" srcOrd="0" destOrd="0" presId="urn:microsoft.com/office/officeart/2005/8/layout/vList2"/>
    <dgm:cxn modelId="{B1ABCAF5-3C3A-428F-88A4-5C344891B383}" type="presOf" srcId="{56888DCE-63C7-406E-AB5C-0B4A3F35A966}" destId="{1ACE6E2A-6CB5-4CF7-B83A-5F233D8B94AA}" srcOrd="0" destOrd="0" presId="urn:microsoft.com/office/officeart/2005/8/layout/vList2"/>
    <dgm:cxn modelId="{25B33234-51B1-4365-8C7A-FD576F5578FB}" type="presParOf" srcId="{2AEC3E2E-3581-419D-9C9D-2BB6C841653E}" destId="{1ACE6E2A-6CB5-4CF7-B83A-5F233D8B94AA}" srcOrd="0" destOrd="0" presId="urn:microsoft.com/office/officeart/2005/8/layout/vList2"/>
    <dgm:cxn modelId="{DC384B04-CC48-43CC-971D-DF6EE5724441}" type="presParOf" srcId="{2AEC3E2E-3581-419D-9C9D-2BB6C841653E}" destId="{177ECE3E-73CC-40EC-AF75-403C0FADF956}" srcOrd="1" destOrd="0" presId="urn:microsoft.com/office/officeart/2005/8/layout/vList2"/>
    <dgm:cxn modelId="{833EE702-6F81-4CFE-8C28-938680AAB9DA}" type="presParOf" srcId="{2AEC3E2E-3581-419D-9C9D-2BB6C841653E}" destId="{2205539E-A733-4D7A-849E-B2E0FF1D8EC9}" srcOrd="2" destOrd="0" presId="urn:microsoft.com/office/officeart/2005/8/layout/vList2"/>
    <dgm:cxn modelId="{C827CDA7-C138-42A0-B4F4-8C312E962662}" type="presParOf" srcId="{2AEC3E2E-3581-419D-9C9D-2BB6C841653E}" destId="{E4031DDD-7055-419E-A7BC-42D83B5279B6}" srcOrd="3" destOrd="0" presId="urn:microsoft.com/office/officeart/2005/8/layout/vList2"/>
    <dgm:cxn modelId="{AADC0F3D-3F03-4A63-81C4-D057C1E95FFB}" type="presParOf" srcId="{2AEC3E2E-3581-419D-9C9D-2BB6C841653E}" destId="{B686BD69-CB42-4068-9BA4-7E78FF012F23}" srcOrd="4" destOrd="0" presId="urn:microsoft.com/office/officeart/2005/8/layout/vList2"/>
    <dgm:cxn modelId="{2CE0AA78-E678-448F-8C8E-4794EBFA234A}" type="presParOf" srcId="{2AEC3E2E-3581-419D-9C9D-2BB6C841653E}" destId="{C5760B91-7BD7-4398-86E1-FCFC6F6E5A0A}" srcOrd="5" destOrd="0" presId="urn:microsoft.com/office/officeart/2005/8/layout/vList2"/>
    <dgm:cxn modelId="{F3081ADC-C56C-404C-BB6D-2C9A9810F6C1}" type="presParOf" srcId="{2AEC3E2E-3581-419D-9C9D-2BB6C841653E}" destId="{2FFA13AA-D977-4A82-BABF-70A4D84C6B44}" srcOrd="6" destOrd="0" presId="urn:microsoft.com/office/officeart/2005/8/layout/vList2"/>
    <dgm:cxn modelId="{752F025B-BB82-4B95-B08A-229CACEF8871}" type="presParOf" srcId="{2AEC3E2E-3581-419D-9C9D-2BB6C841653E}" destId="{94981B72-91E3-4A16-BEDB-B05E7098EA91}" srcOrd="7" destOrd="0" presId="urn:microsoft.com/office/officeart/2005/8/layout/vList2"/>
    <dgm:cxn modelId="{64E8A711-D3AE-45E0-9B0E-8ACB594EB1F1}" type="presParOf" srcId="{2AEC3E2E-3581-419D-9C9D-2BB6C841653E}" destId="{F7484E24-655A-42E4-A036-2FB13076158C}" srcOrd="8" destOrd="0" presId="urn:microsoft.com/office/officeart/2005/8/layout/vList2"/>
    <dgm:cxn modelId="{1606C3B2-E81A-41C9-98BD-C41129F770AE}" type="presParOf" srcId="{2AEC3E2E-3581-419D-9C9D-2BB6C841653E}" destId="{E6CE3A0F-2A65-4497-93AD-4BF291436BCD}" srcOrd="9" destOrd="0" presId="urn:microsoft.com/office/officeart/2005/8/layout/vList2"/>
    <dgm:cxn modelId="{A1FE2150-34C7-4F8F-9C6C-1504C8524B67}" type="presParOf" srcId="{2AEC3E2E-3581-419D-9C9D-2BB6C841653E}" destId="{9F4424C8-12C6-4549-B33D-9C559B7A478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E9AD18E-E2F2-417E-A78F-95942D9868C2}" type="doc">
      <dgm:prSet loTypeId="urn:microsoft.com/office/officeart/2005/8/layout/vList3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E6AFE6-A24D-4011-8DAB-724DB57FA6F7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 rtl="0">
            <a:lnSpc>
              <a:spcPct val="150000"/>
            </a:lnSpc>
          </a:pPr>
          <a:r>
            <a:rPr kumimoji="1" lang="en-US" sz="2100" dirty="0"/>
            <a:t>Arises from </a:t>
          </a:r>
          <a:r>
            <a:rPr kumimoji="1" lang="en-US" sz="2100" b="1" i="1" dirty="0"/>
            <a:t>dental lamina rests </a:t>
          </a:r>
          <a:r>
            <a:rPr kumimoji="1" lang="en-US" sz="2100" dirty="0"/>
            <a:t>that lie within the </a:t>
          </a:r>
          <a:r>
            <a:rPr kumimoji="1" lang="en-US" sz="2100" dirty="0" err="1"/>
            <a:t>interradicular</a:t>
          </a:r>
          <a:r>
            <a:rPr kumimoji="1" lang="en-US" sz="2100" dirty="0"/>
            <a:t> </a:t>
          </a:r>
          <a:r>
            <a:rPr kumimoji="1" lang="en-US" sz="2100" dirty="0" err="1"/>
            <a:t>crestal</a:t>
          </a:r>
          <a:r>
            <a:rPr kumimoji="1" lang="en-US" sz="2100" dirty="0"/>
            <a:t> or </a:t>
          </a:r>
          <a:r>
            <a:rPr kumimoji="1" lang="en-US" sz="2100" dirty="0" err="1"/>
            <a:t>midroot</a:t>
          </a:r>
          <a:r>
            <a:rPr kumimoji="1" lang="en-US" sz="2100" dirty="0"/>
            <a:t>‐level bone ; develops between teeth</a:t>
          </a:r>
        </a:p>
      </dgm:t>
    </dgm:pt>
    <dgm:pt modelId="{9101B56C-1A28-49D3-A94F-5C288817F549}" type="parTrans" cxnId="{79256895-B256-434F-BBAF-C3E547AC16D9}">
      <dgm:prSet/>
      <dgm:spPr/>
      <dgm:t>
        <a:bodyPr/>
        <a:lstStyle/>
        <a:p>
          <a:endParaRPr lang="en-US"/>
        </a:p>
      </dgm:t>
    </dgm:pt>
    <dgm:pt modelId="{3FF574A3-104C-48DA-82DE-1C59872C50E7}" type="sibTrans" cxnId="{79256895-B256-434F-BBAF-C3E547AC16D9}">
      <dgm:prSet/>
      <dgm:spPr/>
      <dgm:t>
        <a:bodyPr/>
        <a:lstStyle/>
        <a:p>
          <a:endParaRPr lang="en-US"/>
        </a:p>
      </dgm:t>
    </dgm:pt>
    <dgm:pt modelId="{F7D3A83B-6A11-469D-8B5B-C7BEED9F2863}" type="pres">
      <dgm:prSet presAssocID="{4E9AD18E-E2F2-417E-A78F-95942D9868C2}" presName="linearFlow" presStyleCnt="0">
        <dgm:presLayoutVars>
          <dgm:dir/>
          <dgm:resizeHandles val="exact"/>
        </dgm:presLayoutVars>
      </dgm:prSet>
      <dgm:spPr/>
    </dgm:pt>
    <dgm:pt modelId="{AF3C183B-83F3-46E8-B132-C8B57A23074C}" type="pres">
      <dgm:prSet presAssocID="{FDE6AFE6-A24D-4011-8DAB-724DB57FA6F7}" presName="composite" presStyleCnt="0"/>
      <dgm:spPr/>
    </dgm:pt>
    <dgm:pt modelId="{2C8E5B23-45F2-4862-89AE-01EB6BC36978}" type="pres">
      <dgm:prSet presAssocID="{FDE6AFE6-A24D-4011-8DAB-724DB57FA6F7}" presName="imgShp" presStyleLbl="fgImgPlace1" presStyleIdx="0" presStyleCnt="1" custScaleX="37183" custScaleY="37183" custLinFactNeighborX="2763" custLinFactNeighborY="-213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prstGeom prst="sun">
          <a:avLst/>
        </a:prstGeom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1F791C5-92A5-4E41-906E-11F4C22ABC00}" type="pres">
      <dgm:prSet presAssocID="{FDE6AFE6-A24D-4011-8DAB-724DB57FA6F7}" presName="txShp" presStyleLbl="node1" presStyleIdx="0" presStyleCnt="1" custScaleX="132194" custScaleY="69652" custLinFactNeighborX="2187">
        <dgm:presLayoutVars>
          <dgm:bulletEnabled val="1"/>
        </dgm:presLayoutVars>
      </dgm:prSet>
      <dgm:spPr/>
    </dgm:pt>
  </dgm:ptLst>
  <dgm:cxnLst>
    <dgm:cxn modelId="{B64E7D3D-31B1-49AE-BA41-A5CB08E2B249}" type="presOf" srcId="{4E9AD18E-E2F2-417E-A78F-95942D9868C2}" destId="{F7D3A83B-6A11-469D-8B5B-C7BEED9F2863}" srcOrd="0" destOrd="0" presId="urn:microsoft.com/office/officeart/2005/8/layout/vList3"/>
    <dgm:cxn modelId="{79256895-B256-434F-BBAF-C3E547AC16D9}" srcId="{4E9AD18E-E2F2-417E-A78F-95942D9868C2}" destId="{FDE6AFE6-A24D-4011-8DAB-724DB57FA6F7}" srcOrd="0" destOrd="0" parTransId="{9101B56C-1A28-49D3-A94F-5C288817F549}" sibTransId="{3FF574A3-104C-48DA-82DE-1C59872C50E7}"/>
    <dgm:cxn modelId="{0CCC6FCA-AEEB-4091-B79B-A7E029E7F50A}" type="presOf" srcId="{FDE6AFE6-A24D-4011-8DAB-724DB57FA6F7}" destId="{81F791C5-92A5-4E41-906E-11F4C22ABC00}" srcOrd="0" destOrd="0" presId="urn:microsoft.com/office/officeart/2005/8/layout/vList3"/>
    <dgm:cxn modelId="{81A569BC-5212-4010-8E6C-DDC4D85A2171}" type="presParOf" srcId="{F7D3A83B-6A11-469D-8B5B-C7BEED9F2863}" destId="{AF3C183B-83F3-46E8-B132-C8B57A23074C}" srcOrd="0" destOrd="0" presId="urn:microsoft.com/office/officeart/2005/8/layout/vList3"/>
    <dgm:cxn modelId="{DECFA10A-3964-4EFD-8B80-298385C7F236}" type="presParOf" srcId="{AF3C183B-83F3-46E8-B132-C8B57A23074C}" destId="{2C8E5B23-45F2-4862-89AE-01EB6BC36978}" srcOrd="0" destOrd="0" presId="urn:microsoft.com/office/officeart/2005/8/layout/vList3"/>
    <dgm:cxn modelId="{7568FD53-32E8-4268-B0A5-E9AE03D2A757}" type="presParOf" srcId="{AF3C183B-83F3-46E8-B132-C8B57A23074C}" destId="{81F791C5-92A5-4E41-906E-11F4C22ABC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81E3869-0864-447E-9133-7F5D02C1DCCC}" type="doc">
      <dgm:prSet loTypeId="urn:microsoft.com/office/officeart/2005/8/layout/radial4" loCatId="relationship" qsTypeId="urn:microsoft.com/office/officeart/2005/8/quickstyle/3d7" qsCatId="3D" csTypeId="urn:microsoft.com/office/officeart/2005/8/colors/accent0_2" csCatId="mainScheme" phldr="1"/>
      <dgm:spPr>
        <a:scene3d>
          <a:camera prst="isometricOffAxis1Right" zoom="91000"/>
          <a:lightRig rig="flat" dir="t"/>
        </a:scene3d>
      </dgm:spPr>
      <dgm:t>
        <a:bodyPr/>
        <a:lstStyle/>
        <a:p>
          <a:endParaRPr lang="en-US"/>
        </a:p>
      </dgm:t>
    </dgm:pt>
    <dgm:pt modelId="{371D0797-7838-41C3-B3CA-91CC74A0ECEF}">
      <dgm:prSet/>
      <dgm:spPr>
        <a:ln w="19050">
          <a:solidFill>
            <a:schemeClr val="tx2">
              <a:lumMod val="40000"/>
              <a:lumOff val="6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p3d prstMaterial="powder">
          <a:bevelT w="127000" h="63500" prst="divot"/>
        </a:sp3d>
      </dgm:spPr>
      <dgm:t>
        <a:bodyPr/>
        <a:lstStyle/>
        <a:p>
          <a:pPr rtl="0"/>
          <a:r>
            <a:rPr kumimoji="1" lang="en-US" dirty="0"/>
            <a:t>Mid palatal </a:t>
          </a:r>
          <a:r>
            <a:rPr kumimoji="1" lang="en-US" dirty="0" err="1"/>
            <a:t>raphae</a:t>
          </a:r>
          <a:r>
            <a:rPr kumimoji="1" lang="en-US" dirty="0"/>
            <a:t> cyst of infants</a:t>
          </a:r>
        </a:p>
      </dgm:t>
    </dgm:pt>
    <dgm:pt modelId="{DC56AA27-D3D6-47DE-909C-2FE929D4A584}" type="parTrans" cxnId="{BC5FB647-1FD8-4C5B-B648-0F0DBADCA4A8}">
      <dgm:prSet/>
      <dgm:spPr/>
      <dgm:t>
        <a:bodyPr/>
        <a:lstStyle/>
        <a:p>
          <a:endParaRPr lang="en-US"/>
        </a:p>
      </dgm:t>
    </dgm:pt>
    <dgm:pt modelId="{CEAB0000-DC19-4D8F-8180-5CF5CB8A62CF}" type="sibTrans" cxnId="{BC5FB647-1FD8-4C5B-B648-0F0DBADCA4A8}">
      <dgm:prSet/>
      <dgm:spPr/>
      <dgm:t>
        <a:bodyPr/>
        <a:lstStyle/>
        <a:p>
          <a:endParaRPr lang="en-US"/>
        </a:p>
      </dgm:t>
    </dgm:pt>
    <dgm:pt modelId="{64F4C17B-86B9-40EE-AC6D-03508E936862}">
      <dgm:prSet/>
      <dgm:spPr>
        <a:ln w="19050">
          <a:solidFill>
            <a:schemeClr val="tx2">
              <a:lumMod val="40000"/>
              <a:lumOff val="6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p3d prstMaterial="powder">
          <a:bevelT w="127000" h="63500" prst="divot"/>
        </a:sp3d>
      </dgm:spPr>
      <dgm:t>
        <a:bodyPr/>
        <a:lstStyle/>
        <a:p>
          <a:pPr rtl="0"/>
          <a:r>
            <a:rPr kumimoji="1" lang="en-US" dirty="0" err="1"/>
            <a:t>Nasopalatine</a:t>
          </a:r>
          <a:r>
            <a:rPr kumimoji="1" lang="en-US" dirty="0"/>
            <a:t> duct cysts</a:t>
          </a:r>
          <a:endParaRPr lang="en-US" dirty="0"/>
        </a:p>
      </dgm:t>
    </dgm:pt>
    <dgm:pt modelId="{289032F6-5E03-48D8-A0A6-3A4FD498EF1C}" type="parTrans" cxnId="{F909FDD2-2205-4F83-8AC4-52C39F01BCC5}">
      <dgm:prSet/>
      <dgm:spPr/>
      <dgm:t>
        <a:bodyPr/>
        <a:lstStyle/>
        <a:p>
          <a:endParaRPr lang="en-US"/>
        </a:p>
      </dgm:t>
    </dgm:pt>
    <dgm:pt modelId="{39276CDB-03C2-4223-8D91-C49EF1275FF7}" type="sibTrans" cxnId="{F909FDD2-2205-4F83-8AC4-52C39F01BCC5}">
      <dgm:prSet/>
      <dgm:spPr/>
      <dgm:t>
        <a:bodyPr/>
        <a:lstStyle/>
        <a:p>
          <a:endParaRPr lang="en-US"/>
        </a:p>
      </dgm:t>
    </dgm:pt>
    <dgm:pt modelId="{E9C057EA-7CBE-4380-929D-41635C7F8939}">
      <dgm:prSet/>
      <dgm:spPr>
        <a:ln w="19050">
          <a:solidFill>
            <a:schemeClr val="tx2">
              <a:lumMod val="40000"/>
              <a:lumOff val="6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p3d prstMaterial="powder">
          <a:bevelT w="127000" h="63500" prst="divot"/>
        </a:sp3d>
      </dgm:spPr>
      <dgm:t>
        <a:bodyPr/>
        <a:lstStyle/>
        <a:p>
          <a:pPr rtl="0"/>
          <a:r>
            <a:rPr kumimoji="1" lang="en-US" dirty="0" err="1"/>
            <a:t>Nasolabial</a:t>
          </a:r>
          <a:r>
            <a:rPr kumimoji="1" lang="en-US" dirty="0"/>
            <a:t> cysts</a:t>
          </a:r>
        </a:p>
      </dgm:t>
    </dgm:pt>
    <dgm:pt modelId="{D408C68A-920F-44FD-8AB4-B4FAE2EE3A42}" type="parTrans" cxnId="{7BF9A2B2-B7C3-46A1-AB00-FA52E31D3533}">
      <dgm:prSet/>
      <dgm:spPr/>
      <dgm:t>
        <a:bodyPr/>
        <a:lstStyle/>
        <a:p>
          <a:endParaRPr lang="en-US"/>
        </a:p>
      </dgm:t>
    </dgm:pt>
    <dgm:pt modelId="{619F2172-8DA7-4CC8-AFD0-F970889460AB}" type="sibTrans" cxnId="{7BF9A2B2-B7C3-46A1-AB00-FA52E31D3533}">
      <dgm:prSet/>
      <dgm:spPr/>
      <dgm:t>
        <a:bodyPr/>
        <a:lstStyle/>
        <a:p>
          <a:endParaRPr lang="en-US"/>
        </a:p>
      </dgm:t>
    </dgm:pt>
    <dgm:pt modelId="{AAEB82AA-D445-44CA-A53C-894BA803447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>
            <a:lnSpc>
              <a:spcPct val="150000"/>
            </a:lnSpc>
          </a:pPr>
          <a:r>
            <a:rPr lang="en-US" sz="3000" b="1" dirty="0">
              <a:solidFill>
                <a:schemeClr val="accent1"/>
              </a:solidFill>
            </a:rPr>
            <a:t>Non </a:t>
          </a:r>
          <a:r>
            <a:rPr lang="en-US" sz="3000" b="1" dirty="0" err="1">
              <a:solidFill>
                <a:schemeClr val="accent1"/>
              </a:solidFill>
            </a:rPr>
            <a:t>Odontogenic</a:t>
          </a:r>
          <a:endParaRPr kumimoji="1" lang="en-US" sz="3000" b="1" dirty="0">
            <a:solidFill>
              <a:schemeClr val="accent1"/>
            </a:solidFill>
          </a:endParaRPr>
        </a:p>
      </dgm:t>
    </dgm:pt>
    <dgm:pt modelId="{66313A1E-81D3-4BC9-8BCC-D1AFB7284941}" type="parTrans" cxnId="{013170E6-BDB8-4C75-B600-FAEA96302268}">
      <dgm:prSet/>
      <dgm:spPr/>
      <dgm:t>
        <a:bodyPr/>
        <a:lstStyle/>
        <a:p>
          <a:endParaRPr lang="en-US"/>
        </a:p>
      </dgm:t>
    </dgm:pt>
    <dgm:pt modelId="{070A7CC1-0989-4B23-80F3-071871D1F961}" type="sibTrans" cxnId="{013170E6-BDB8-4C75-B600-FAEA96302268}">
      <dgm:prSet/>
      <dgm:spPr/>
      <dgm:t>
        <a:bodyPr/>
        <a:lstStyle/>
        <a:p>
          <a:endParaRPr lang="en-US"/>
        </a:p>
      </dgm:t>
    </dgm:pt>
    <dgm:pt modelId="{CB5DE6D6-6EEE-4792-B405-6EF264045499}" type="pres">
      <dgm:prSet presAssocID="{F81E3869-0864-447E-9133-7F5D02C1DCC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5C69161-73B7-4F34-B693-1A441B127B50}" type="pres">
      <dgm:prSet presAssocID="{AAEB82AA-D445-44CA-A53C-894BA8034472}" presName="centerShape" presStyleLbl="node0" presStyleIdx="0" presStyleCnt="1" custScaleX="119530" custScaleY="116049" custLinFactNeighborX="1598" custLinFactNeighborY="2170"/>
      <dgm:spPr>
        <a:prstGeom prst="horizontalScroll">
          <a:avLst/>
        </a:prstGeom>
      </dgm:spPr>
    </dgm:pt>
    <dgm:pt modelId="{2E6A2641-776B-4B19-9EA2-C4EDE0DB24A4}" type="pres">
      <dgm:prSet presAssocID="{DC56AA27-D3D6-47DE-909C-2FE929D4A584}" presName="parTrans" presStyleLbl="bgSibTrans2D1" presStyleIdx="0" presStyleCnt="3" custLinFactNeighborX="11128" custLinFactNeighborY="18338"/>
      <dgm:spPr/>
    </dgm:pt>
    <dgm:pt modelId="{1C22A322-F468-4B90-86AE-E32F57D2613F}" type="pres">
      <dgm:prSet presAssocID="{371D0797-7838-41C3-B3CA-91CC74A0ECEF}" presName="node" presStyleLbl="node1" presStyleIdx="0" presStyleCnt="3">
        <dgm:presLayoutVars>
          <dgm:bulletEnabled val="1"/>
        </dgm:presLayoutVars>
      </dgm:prSet>
      <dgm:spPr/>
    </dgm:pt>
    <dgm:pt modelId="{DFEC2DF1-A541-4C60-9637-FC58F0688596}" type="pres">
      <dgm:prSet presAssocID="{289032F6-5E03-48D8-A0A6-3A4FD498EF1C}" presName="parTrans" presStyleLbl="bgSibTrans2D1" presStyleIdx="1" presStyleCnt="3" custLinFactNeighborY="25771"/>
      <dgm:spPr/>
    </dgm:pt>
    <dgm:pt modelId="{20B11CDE-D009-4225-9550-92764D78C20C}" type="pres">
      <dgm:prSet presAssocID="{64F4C17B-86B9-40EE-AC6D-03508E936862}" presName="node" presStyleLbl="node1" presStyleIdx="1" presStyleCnt="3">
        <dgm:presLayoutVars>
          <dgm:bulletEnabled val="1"/>
        </dgm:presLayoutVars>
      </dgm:prSet>
      <dgm:spPr/>
    </dgm:pt>
    <dgm:pt modelId="{4FD23E89-37AE-4E87-BCFC-F40C5F684F14}" type="pres">
      <dgm:prSet presAssocID="{D408C68A-920F-44FD-8AB4-B4FAE2EE3A42}" presName="parTrans" presStyleLbl="bgSibTrans2D1" presStyleIdx="2" presStyleCnt="3" custLinFactNeighborX="-9415"/>
      <dgm:spPr/>
    </dgm:pt>
    <dgm:pt modelId="{5E3A5333-9588-4E7B-8FB3-7BD25824B541}" type="pres">
      <dgm:prSet presAssocID="{E9C057EA-7CBE-4380-929D-41635C7F8939}" presName="node" presStyleLbl="node1" presStyleIdx="2" presStyleCnt="3">
        <dgm:presLayoutVars>
          <dgm:bulletEnabled val="1"/>
        </dgm:presLayoutVars>
      </dgm:prSet>
      <dgm:spPr/>
    </dgm:pt>
  </dgm:ptLst>
  <dgm:cxnLst>
    <dgm:cxn modelId="{4810F20E-AB85-4B0F-A0ED-A3780991B372}" type="presOf" srcId="{F81E3869-0864-447E-9133-7F5D02C1DCCC}" destId="{CB5DE6D6-6EEE-4792-B405-6EF264045499}" srcOrd="0" destOrd="0" presId="urn:microsoft.com/office/officeart/2005/8/layout/radial4"/>
    <dgm:cxn modelId="{8537A734-1D38-427A-A384-09E5CF8EF6C1}" type="presOf" srcId="{371D0797-7838-41C3-B3CA-91CC74A0ECEF}" destId="{1C22A322-F468-4B90-86AE-E32F57D2613F}" srcOrd="0" destOrd="0" presId="urn:microsoft.com/office/officeart/2005/8/layout/radial4"/>
    <dgm:cxn modelId="{70B92838-3A69-44F5-9E37-CF5CD4AEEC7A}" type="presOf" srcId="{289032F6-5E03-48D8-A0A6-3A4FD498EF1C}" destId="{DFEC2DF1-A541-4C60-9637-FC58F0688596}" srcOrd="0" destOrd="0" presId="urn:microsoft.com/office/officeart/2005/8/layout/radial4"/>
    <dgm:cxn modelId="{2B293A3A-6DDD-44DD-A452-2144B69F0058}" type="presOf" srcId="{D408C68A-920F-44FD-8AB4-B4FAE2EE3A42}" destId="{4FD23E89-37AE-4E87-BCFC-F40C5F684F14}" srcOrd="0" destOrd="0" presId="urn:microsoft.com/office/officeart/2005/8/layout/radial4"/>
    <dgm:cxn modelId="{BC5FB647-1FD8-4C5B-B648-0F0DBADCA4A8}" srcId="{AAEB82AA-D445-44CA-A53C-894BA8034472}" destId="{371D0797-7838-41C3-B3CA-91CC74A0ECEF}" srcOrd="0" destOrd="0" parTransId="{DC56AA27-D3D6-47DE-909C-2FE929D4A584}" sibTransId="{CEAB0000-DC19-4D8F-8180-5CF5CB8A62CF}"/>
    <dgm:cxn modelId="{7BF9A2B2-B7C3-46A1-AB00-FA52E31D3533}" srcId="{AAEB82AA-D445-44CA-A53C-894BA8034472}" destId="{E9C057EA-7CBE-4380-929D-41635C7F8939}" srcOrd="2" destOrd="0" parTransId="{D408C68A-920F-44FD-8AB4-B4FAE2EE3A42}" sibTransId="{619F2172-8DA7-4CC8-AFD0-F970889460AB}"/>
    <dgm:cxn modelId="{128DCCD2-6ABA-406E-9B21-6A96E576A970}" type="presOf" srcId="{64F4C17B-86B9-40EE-AC6D-03508E936862}" destId="{20B11CDE-D009-4225-9550-92764D78C20C}" srcOrd="0" destOrd="0" presId="urn:microsoft.com/office/officeart/2005/8/layout/radial4"/>
    <dgm:cxn modelId="{F909FDD2-2205-4F83-8AC4-52C39F01BCC5}" srcId="{AAEB82AA-D445-44CA-A53C-894BA8034472}" destId="{64F4C17B-86B9-40EE-AC6D-03508E936862}" srcOrd="1" destOrd="0" parTransId="{289032F6-5E03-48D8-A0A6-3A4FD498EF1C}" sibTransId="{39276CDB-03C2-4223-8D91-C49EF1275FF7}"/>
    <dgm:cxn modelId="{04529BD8-DD18-453A-AEC8-41967A244B88}" type="presOf" srcId="{E9C057EA-7CBE-4380-929D-41635C7F8939}" destId="{5E3A5333-9588-4E7B-8FB3-7BD25824B541}" srcOrd="0" destOrd="0" presId="urn:microsoft.com/office/officeart/2005/8/layout/radial4"/>
    <dgm:cxn modelId="{7006EADB-615F-4F08-B58E-BC684DBF2B21}" type="presOf" srcId="{AAEB82AA-D445-44CA-A53C-894BA8034472}" destId="{85C69161-73B7-4F34-B693-1A441B127B50}" srcOrd="0" destOrd="0" presId="urn:microsoft.com/office/officeart/2005/8/layout/radial4"/>
    <dgm:cxn modelId="{013170E6-BDB8-4C75-B600-FAEA96302268}" srcId="{F81E3869-0864-447E-9133-7F5D02C1DCCC}" destId="{AAEB82AA-D445-44CA-A53C-894BA8034472}" srcOrd="0" destOrd="0" parTransId="{66313A1E-81D3-4BC9-8BCC-D1AFB7284941}" sibTransId="{070A7CC1-0989-4B23-80F3-071871D1F961}"/>
    <dgm:cxn modelId="{91C9F3FE-B7EF-4D71-ADC0-17D4442EB7DF}" type="presOf" srcId="{DC56AA27-D3D6-47DE-909C-2FE929D4A584}" destId="{2E6A2641-776B-4B19-9EA2-C4EDE0DB24A4}" srcOrd="0" destOrd="0" presId="urn:microsoft.com/office/officeart/2005/8/layout/radial4"/>
    <dgm:cxn modelId="{5BF2D54F-17AE-49CF-A526-E26C204583C4}" type="presParOf" srcId="{CB5DE6D6-6EEE-4792-B405-6EF264045499}" destId="{85C69161-73B7-4F34-B693-1A441B127B50}" srcOrd="0" destOrd="0" presId="urn:microsoft.com/office/officeart/2005/8/layout/radial4"/>
    <dgm:cxn modelId="{507DAC6A-B8BD-4CC9-BBD6-0DF36FE4E33E}" type="presParOf" srcId="{CB5DE6D6-6EEE-4792-B405-6EF264045499}" destId="{2E6A2641-776B-4B19-9EA2-C4EDE0DB24A4}" srcOrd="1" destOrd="0" presId="urn:microsoft.com/office/officeart/2005/8/layout/radial4"/>
    <dgm:cxn modelId="{BE8DFED5-E60F-49C8-8CB8-CA9F09B5F9BC}" type="presParOf" srcId="{CB5DE6D6-6EEE-4792-B405-6EF264045499}" destId="{1C22A322-F468-4B90-86AE-E32F57D2613F}" srcOrd="2" destOrd="0" presId="urn:microsoft.com/office/officeart/2005/8/layout/radial4"/>
    <dgm:cxn modelId="{7124BF40-38D3-4B6A-87A0-B00AA69D43DC}" type="presParOf" srcId="{CB5DE6D6-6EEE-4792-B405-6EF264045499}" destId="{DFEC2DF1-A541-4C60-9637-FC58F0688596}" srcOrd="3" destOrd="0" presId="urn:microsoft.com/office/officeart/2005/8/layout/radial4"/>
    <dgm:cxn modelId="{042C875A-8D85-4925-B955-3EAF49E2528C}" type="presParOf" srcId="{CB5DE6D6-6EEE-4792-B405-6EF264045499}" destId="{20B11CDE-D009-4225-9550-92764D78C20C}" srcOrd="4" destOrd="0" presId="urn:microsoft.com/office/officeart/2005/8/layout/radial4"/>
    <dgm:cxn modelId="{89AA7045-A4A1-43AC-A50C-D2EA95D02B5A}" type="presParOf" srcId="{CB5DE6D6-6EEE-4792-B405-6EF264045499}" destId="{4FD23E89-37AE-4E87-BCFC-F40C5F684F14}" srcOrd="5" destOrd="0" presId="urn:microsoft.com/office/officeart/2005/8/layout/radial4"/>
    <dgm:cxn modelId="{F398C18B-5B4D-4F1C-83DA-D0D5FA1BF3C7}" type="presParOf" srcId="{CB5DE6D6-6EEE-4792-B405-6EF264045499}" destId="{5E3A5333-9588-4E7B-8FB3-7BD25824B54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1B6F742-AEF4-4BC0-B96D-2D1AA1FF805E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0E9AD1-6546-4B78-89A4-19169334DAD3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200" dirty="0"/>
            <a:t>Arise from epithelial inclusions at line of fusion of palatine shelves and nasal processes</a:t>
          </a:r>
          <a:endParaRPr lang="en-US" sz="2200" dirty="0"/>
        </a:p>
      </dgm:t>
    </dgm:pt>
    <dgm:pt modelId="{C17A8DC6-7420-47C7-9AC2-04C62E8726F4}" type="parTrans" cxnId="{732F11D2-7E83-41AB-9448-0448CCBD686A}">
      <dgm:prSet/>
      <dgm:spPr/>
      <dgm:t>
        <a:bodyPr/>
        <a:lstStyle/>
        <a:p>
          <a:endParaRPr lang="en-US"/>
        </a:p>
      </dgm:t>
    </dgm:pt>
    <dgm:pt modelId="{CAF926E3-F435-4693-A6CF-C00A539CF009}" type="sibTrans" cxnId="{732F11D2-7E83-41AB-9448-0448CCBD686A}">
      <dgm:prSet/>
      <dgm:spPr/>
      <dgm:t>
        <a:bodyPr/>
        <a:lstStyle/>
        <a:p>
          <a:endParaRPr lang="en-US"/>
        </a:p>
      </dgm:t>
    </dgm:pt>
    <dgm:pt modelId="{7ECD91F6-AE90-4801-BF97-5B16F53756D2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200" dirty="0"/>
            <a:t>Small and white or cream </a:t>
          </a:r>
          <a:r>
            <a:rPr kumimoji="1" lang="en-US" sz="2200" dirty="0" err="1"/>
            <a:t>coloured</a:t>
          </a:r>
          <a:endParaRPr kumimoji="1" lang="en-US" sz="2200" dirty="0"/>
        </a:p>
      </dgm:t>
    </dgm:pt>
    <dgm:pt modelId="{91D84ABF-6B68-405D-A489-422A089E3527}" type="parTrans" cxnId="{6655FD60-1E84-47E8-AA80-685E9BEDA1EB}">
      <dgm:prSet/>
      <dgm:spPr/>
      <dgm:t>
        <a:bodyPr/>
        <a:lstStyle/>
        <a:p>
          <a:endParaRPr lang="en-US"/>
        </a:p>
      </dgm:t>
    </dgm:pt>
    <dgm:pt modelId="{64D5F42A-B40D-437C-BFD5-EB809478C889}" type="sibTrans" cxnId="{6655FD60-1E84-47E8-AA80-685E9BEDA1EB}">
      <dgm:prSet/>
      <dgm:spPr/>
      <dgm:t>
        <a:bodyPr/>
        <a:lstStyle/>
        <a:p>
          <a:endParaRPr lang="en-US"/>
        </a:p>
      </dgm:t>
    </dgm:pt>
    <dgm:pt modelId="{96968323-55A0-47AF-B5E1-32B37C09AC4D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200" dirty="0"/>
            <a:t>Rarely seen after 3months of age</a:t>
          </a:r>
          <a:endParaRPr lang="en-US" sz="2200" dirty="0"/>
        </a:p>
      </dgm:t>
    </dgm:pt>
    <dgm:pt modelId="{98D41F97-1CE6-405B-876C-848DEA0F01D4}" type="parTrans" cxnId="{92EE1F69-848B-4233-AB6B-3363AC09BD3A}">
      <dgm:prSet/>
      <dgm:spPr/>
      <dgm:t>
        <a:bodyPr/>
        <a:lstStyle/>
        <a:p>
          <a:endParaRPr lang="en-US"/>
        </a:p>
      </dgm:t>
    </dgm:pt>
    <dgm:pt modelId="{62DECEC7-05A1-4BD3-B2BA-2BACA910852D}" type="sibTrans" cxnId="{92EE1F69-848B-4233-AB6B-3363AC09BD3A}">
      <dgm:prSet/>
      <dgm:spPr/>
      <dgm:t>
        <a:bodyPr/>
        <a:lstStyle/>
        <a:p>
          <a:endParaRPr lang="en-US"/>
        </a:p>
      </dgm:t>
    </dgm:pt>
    <dgm:pt modelId="{637FC26B-E7F7-4868-BE84-21E2072ED4FB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>
            <a:lnSpc>
              <a:spcPct val="100000"/>
            </a:lnSpc>
          </a:pPr>
          <a:r>
            <a:rPr kumimoji="1" lang="en-US" sz="2200" dirty="0"/>
            <a:t>Undergo involution and disappear, or rupture through surface epithelium &amp; exfoliate</a:t>
          </a:r>
          <a:endParaRPr lang="en-US" sz="2200" dirty="0"/>
        </a:p>
      </dgm:t>
    </dgm:pt>
    <dgm:pt modelId="{AA90B24C-06DA-4431-9D0A-274306C93B63}" type="parTrans" cxnId="{B8C4D96B-5226-487D-AE93-CEE265F51431}">
      <dgm:prSet/>
      <dgm:spPr/>
      <dgm:t>
        <a:bodyPr/>
        <a:lstStyle/>
        <a:p>
          <a:endParaRPr lang="en-US"/>
        </a:p>
      </dgm:t>
    </dgm:pt>
    <dgm:pt modelId="{359F4DAD-5FCE-4C80-A6F5-9857156C5770}" type="sibTrans" cxnId="{B8C4D96B-5226-487D-AE93-CEE265F51431}">
      <dgm:prSet/>
      <dgm:spPr/>
      <dgm:t>
        <a:bodyPr/>
        <a:lstStyle/>
        <a:p>
          <a:endParaRPr lang="en-US"/>
        </a:p>
      </dgm:t>
    </dgm:pt>
    <dgm:pt modelId="{D164D4AC-CA2E-42A1-8824-AD318F3564E7}" type="pres">
      <dgm:prSet presAssocID="{E1B6F742-AEF4-4BC0-B96D-2D1AA1FF805E}" presName="linear" presStyleCnt="0">
        <dgm:presLayoutVars>
          <dgm:animLvl val="lvl"/>
          <dgm:resizeHandles val="exact"/>
        </dgm:presLayoutVars>
      </dgm:prSet>
      <dgm:spPr/>
    </dgm:pt>
    <dgm:pt modelId="{F7F01513-D280-4F3B-868C-67EAEDFEFE08}" type="pres">
      <dgm:prSet presAssocID="{F30E9AD1-6546-4B78-89A4-19169334DAD3}" presName="parentText" presStyleLbl="node1" presStyleIdx="0" presStyleCnt="4">
        <dgm:presLayoutVars>
          <dgm:chMax val="0"/>
          <dgm:bulletEnabled val="1"/>
        </dgm:presLayoutVars>
      </dgm:prSet>
      <dgm:spPr>
        <a:prstGeom prst="wave">
          <a:avLst/>
        </a:prstGeom>
      </dgm:spPr>
    </dgm:pt>
    <dgm:pt modelId="{F7BC59DF-8523-4BF9-A034-E2D98CB15961}" type="pres">
      <dgm:prSet presAssocID="{CAF926E3-F435-4693-A6CF-C00A539CF009}" presName="spacer" presStyleCnt="0"/>
      <dgm:spPr/>
    </dgm:pt>
    <dgm:pt modelId="{48D1220A-8F6D-4D8F-B6B2-7C45D7DDEBCD}" type="pres">
      <dgm:prSet presAssocID="{7ECD91F6-AE90-4801-BF97-5B16F53756D2}" presName="parentText" presStyleLbl="node1" presStyleIdx="1" presStyleCnt="4" custLinFactNeighborX="1754" custLinFactNeighborY="33922">
        <dgm:presLayoutVars>
          <dgm:chMax val="0"/>
          <dgm:bulletEnabled val="1"/>
        </dgm:presLayoutVars>
      </dgm:prSet>
      <dgm:spPr>
        <a:prstGeom prst="wave">
          <a:avLst/>
        </a:prstGeom>
      </dgm:spPr>
    </dgm:pt>
    <dgm:pt modelId="{EF707348-2686-43B3-9E20-1F644432965A}" type="pres">
      <dgm:prSet presAssocID="{64D5F42A-B40D-437C-BFD5-EB809478C889}" presName="spacer" presStyleCnt="0"/>
      <dgm:spPr/>
    </dgm:pt>
    <dgm:pt modelId="{16384D4B-AE8D-4693-9774-C26C7008712F}" type="pres">
      <dgm:prSet presAssocID="{96968323-55A0-47AF-B5E1-32B37C09AC4D}" presName="parentText" presStyleLbl="node1" presStyleIdx="2" presStyleCnt="4">
        <dgm:presLayoutVars>
          <dgm:chMax val="0"/>
          <dgm:bulletEnabled val="1"/>
        </dgm:presLayoutVars>
      </dgm:prSet>
      <dgm:spPr>
        <a:prstGeom prst="wave">
          <a:avLst/>
        </a:prstGeom>
      </dgm:spPr>
    </dgm:pt>
    <dgm:pt modelId="{622A9283-2269-4164-873D-C83CDED6AA2F}" type="pres">
      <dgm:prSet presAssocID="{62DECEC7-05A1-4BD3-B2BA-2BACA910852D}" presName="spacer" presStyleCnt="0"/>
      <dgm:spPr/>
    </dgm:pt>
    <dgm:pt modelId="{65358BD8-EDBC-4829-ADEB-C4D2DC823ADC}" type="pres">
      <dgm:prSet presAssocID="{637FC26B-E7F7-4868-BE84-21E2072ED4FB}" presName="parentText" presStyleLbl="node1" presStyleIdx="3" presStyleCnt="4">
        <dgm:presLayoutVars>
          <dgm:chMax val="0"/>
          <dgm:bulletEnabled val="1"/>
        </dgm:presLayoutVars>
      </dgm:prSet>
      <dgm:spPr>
        <a:prstGeom prst="wave">
          <a:avLst/>
        </a:prstGeom>
      </dgm:spPr>
    </dgm:pt>
  </dgm:ptLst>
  <dgm:cxnLst>
    <dgm:cxn modelId="{3D496823-1310-48C0-B693-605E41F89D02}" type="presOf" srcId="{F30E9AD1-6546-4B78-89A4-19169334DAD3}" destId="{F7F01513-D280-4F3B-868C-67EAEDFEFE08}" srcOrd="0" destOrd="0" presId="urn:microsoft.com/office/officeart/2005/8/layout/vList2"/>
    <dgm:cxn modelId="{C8E54334-BC8D-46A4-9CA4-529643F61B0B}" type="presOf" srcId="{96968323-55A0-47AF-B5E1-32B37C09AC4D}" destId="{16384D4B-AE8D-4693-9774-C26C7008712F}" srcOrd="0" destOrd="0" presId="urn:microsoft.com/office/officeart/2005/8/layout/vList2"/>
    <dgm:cxn modelId="{7105F75F-C8F6-4350-AD40-DB06C3269FB9}" type="presOf" srcId="{E1B6F742-AEF4-4BC0-B96D-2D1AA1FF805E}" destId="{D164D4AC-CA2E-42A1-8824-AD318F3564E7}" srcOrd="0" destOrd="0" presId="urn:microsoft.com/office/officeart/2005/8/layout/vList2"/>
    <dgm:cxn modelId="{6655FD60-1E84-47E8-AA80-685E9BEDA1EB}" srcId="{E1B6F742-AEF4-4BC0-B96D-2D1AA1FF805E}" destId="{7ECD91F6-AE90-4801-BF97-5B16F53756D2}" srcOrd="1" destOrd="0" parTransId="{91D84ABF-6B68-405D-A489-422A089E3527}" sibTransId="{64D5F42A-B40D-437C-BFD5-EB809478C889}"/>
    <dgm:cxn modelId="{48196962-7733-433E-8E7F-5469A532D088}" type="presOf" srcId="{7ECD91F6-AE90-4801-BF97-5B16F53756D2}" destId="{48D1220A-8F6D-4D8F-B6B2-7C45D7DDEBCD}" srcOrd="0" destOrd="0" presId="urn:microsoft.com/office/officeart/2005/8/layout/vList2"/>
    <dgm:cxn modelId="{92EE1F69-848B-4233-AB6B-3363AC09BD3A}" srcId="{E1B6F742-AEF4-4BC0-B96D-2D1AA1FF805E}" destId="{96968323-55A0-47AF-B5E1-32B37C09AC4D}" srcOrd="2" destOrd="0" parTransId="{98D41F97-1CE6-405B-876C-848DEA0F01D4}" sibTransId="{62DECEC7-05A1-4BD3-B2BA-2BACA910852D}"/>
    <dgm:cxn modelId="{B8C4D96B-5226-487D-AE93-CEE265F51431}" srcId="{E1B6F742-AEF4-4BC0-B96D-2D1AA1FF805E}" destId="{637FC26B-E7F7-4868-BE84-21E2072ED4FB}" srcOrd="3" destOrd="0" parTransId="{AA90B24C-06DA-4431-9D0A-274306C93B63}" sibTransId="{359F4DAD-5FCE-4C80-A6F5-9857156C5770}"/>
    <dgm:cxn modelId="{C5A2757B-D844-4090-8473-65F5D2E58BC2}" type="presOf" srcId="{637FC26B-E7F7-4868-BE84-21E2072ED4FB}" destId="{65358BD8-EDBC-4829-ADEB-C4D2DC823ADC}" srcOrd="0" destOrd="0" presId="urn:microsoft.com/office/officeart/2005/8/layout/vList2"/>
    <dgm:cxn modelId="{732F11D2-7E83-41AB-9448-0448CCBD686A}" srcId="{E1B6F742-AEF4-4BC0-B96D-2D1AA1FF805E}" destId="{F30E9AD1-6546-4B78-89A4-19169334DAD3}" srcOrd="0" destOrd="0" parTransId="{C17A8DC6-7420-47C7-9AC2-04C62E8726F4}" sibTransId="{CAF926E3-F435-4693-A6CF-C00A539CF009}"/>
    <dgm:cxn modelId="{862FF665-BA32-4C73-AA01-7943CBB606EB}" type="presParOf" srcId="{D164D4AC-CA2E-42A1-8824-AD318F3564E7}" destId="{F7F01513-D280-4F3B-868C-67EAEDFEFE08}" srcOrd="0" destOrd="0" presId="urn:microsoft.com/office/officeart/2005/8/layout/vList2"/>
    <dgm:cxn modelId="{E4419557-E9E2-4AA5-998E-1EAB0517F0AA}" type="presParOf" srcId="{D164D4AC-CA2E-42A1-8824-AD318F3564E7}" destId="{F7BC59DF-8523-4BF9-A034-E2D98CB15961}" srcOrd="1" destOrd="0" presId="urn:microsoft.com/office/officeart/2005/8/layout/vList2"/>
    <dgm:cxn modelId="{F146FD8A-F60A-4CE0-9E21-D9B39B6832CD}" type="presParOf" srcId="{D164D4AC-CA2E-42A1-8824-AD318F3564E7}" destId="{48D1220A-8F6D-4D8F-B6B2-7C45D7DDEBCD}" srcOrd="2" destOrd="0" presId="urn:microsoft.com/office/officeart/2005/8/layout/vList2"/>
    <dgm:cxn modelId="{B2173F48-50C7-4396-8C1E-8FE10C7BEB3C}" type="presParOf" srcId="{D164D4AC-CA2E-42A1-8824-AD318F3564E7}" destId="{EF707348-2686-43B3-9E20-1F644432965A}" srcOrd="3" destOrd="0" presId="urn:microsoft.com/office/officeart/2005/8/layout/vList2"/>
    <dgm:cxn modelId="{E179D8D6-5D6F-4A5A-94E6-4238BFADDD13}" type="presParOf" srcId="{D164D4AC-CA2E-42A1-8824-AD318F3564E7}" destId="{16384D4B-AE8D-4693-9774-C26C7008712F}" srcOrd="4" destOrd="0" presId="urn:microsoft.com/office/officeart/2005/8/layout/vList2"/>
    <dgm:cxn modelId="{6A4A7D0E-F025-4323-BAA4-A0DD3D61506B}" type="presParOf" srcId="{D164D4AC-CA2E-42A1-8824-AD318F3564E7}" destId="{622A9283-2269-4164-873D-C83CDED6AA2F}" srcOrd="5" destOrd="0" presId="urn:microsoft.com/office/officeart/2005/8/layout/vList2"/>
    <dgm:cxn modelId="{0705D1EA-CBFB-462A-B600-280A68A4CB37}" type="presParOf" srcId="{D164D4AC-CA2E-42A1-8824-AD318F3564E7}" destId="{65358BD8-EDBC-4829-ADEB-C4D2DC823AD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1E190BF-9F0C-484F-887A-04263D56070C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BB08A05-2DE5-4584-9476-3FA9B9EF81D6}">
      <dgm:prSet custT="1"/>
      <dgm:spPr>
        <a:ln>
          <a:solidFill>
            <a:schemeClr val="accent1"/>
          </a:solidFill>
        </a:ln>
        <a:effectLst>
          <a:outerShdw blurRad="149987" dist="250190" dir="8460000" algn="ctr" rotWithShape="0">
            <a:schemeClr val="accent1">
              <a:alpha val="2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 rtl="0"/>
          <a:r>
            <a:rPr kumimoji="1" lang="en-US" sz="2400" b="1" dirty="0">
              <a:solidFill>
                <a:schemeClr val="accent1">
                  <a:lumMod val="60000"/>
                  <a:lumOff val="40000"/>
                </a:schemeClr>
              </a:solidFill>
            </a:rPr>
            <a:t>Incisive canal cyst</a:t>
          </a:r>
          <a:endParaRPr lang="en-US" sz="24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650DA1DC-EF6A-48F0-8EC3-7338997790C1}" type="parTrans" cxnId="{D3C2EC77-B125-4DD2-A1DB-A93D36447EFE}">
      <dgm:prSet/>
      <dgm:spPr/>
      <dgm:t>
        <a:bodyPr/>
        <a:lstStyle/>
        <a:p>
          <a:endParaRPr lang="en-US"/>
        </a:p>
      </dgm:t>
    </dgm:pt>
    <dgm:pt modelId="{38BFBBE4-A3A7-41AF-BF69-DD7F3C4EBF09}" type="sibTrans" cxnId="{D3C2EC77-B125-4DD2-A1DB-A93D36447EFE}">
      <dgm:prSet/>
      <dgm:spPr/>
      <dgm:t>
        <a:bodyPr/>
        <a:lstStyle/>
        <a:p>
          <a:endParaRPr lang="en-US"/>
        </a:p>
      </dgm:t>
    </dgm:pt>
    <dgm:pt modelId="{E36B29DC-4636-4FAF-AA13-035278DD61E2}" type="pres">
      <dgm:prSet presAssocID="{B1E190BF-9F0C-484F-887A-04263D56070C}" presName="linear" presStyleCnt="0">
        <dgm:presLayoutVars>
          <dgm:animLvl val="lvl"/>
          <dgm:resizeHandles val="exact"/>
        </dgm:presLayoutVars>
      </dgm:prSet>
      <dgm:spPr/>
    </dgm:pt>
    <dgm:pt modelId="{5C0E299B-2E9A-4EC5-92A6-3BD3E6875782}" type="pres">
      <dgm:prSet presAssocID="{DBB08A05-2DE5-4584-9476-3FA9B9EF81D6}" presName="parentText" presStyleLbl="node1" presStyleIdx="0" presStyleCnt="1" custScaleY="73921">
        <dgm:presLayoutVars>
          <dgm:chMax val="0"/>
          <dgm:bulletEnabled val="1"/>
        </dgm:presLayoutVars>
      </dgm:prSet>
      <dgm:spPr/>
    </dgm:pt>
  </dgm:ptLst>
  <dgm:cxnLst>
    <dgm:cxn modelId="{D3C2EC77-B125-4DD2-A1DB-A93D36447EFE}" srcId="{B1E190BF-9F0C-484F-887A-04263D56070C}" destId="{DBB08A05-2DE5-4584-9476-3FA9B9EF81D6}" srcOrd="0" destOrd="0" parTransId="{650DA1DC-EF6A-48F0-8EC3-7338997790C1}" sibTransId="{38BFBBE4-A3A7-41AF-BF69-DD7F3C4EBF09}"/>
    <dgm:cxn modelId="{206F72AD-EB20-4040-8DDA-8A098BF50C77}" type="presOf" srcId="{DBB08A05-2DE5-4584-9476-3FA9B9EF81D6}" destId="{5C0E299B-2E9A-4EC5-92A6-3BD3E6875782}" srcOrd="0" destOrd="0" presId="urn:microsoft.com/office/officeart/2005/8/layout/vList2"/>
    <dgm:cxn modelId="{ED5BAFDC-D10B-4ADD-985A-81B42671DDB5}" type="presOf" srcId="{B1E190BF-9F0C-484F-887A-04263D56070C}" destId="{E36B29DC-4636-4FAF-AA13-035278DD61E2}" srcOrd="0" destOrd="0" presId="urn:microsoft.com/office/officeart/2005/8/layout/vList2"/>
    <dgm:cxn modelId="{57C6A2C3-5831-418B-A519-5B14C0F3CC75}" type="presParOf" srcId="{E36B29DC-4636-4FAF-AA13-035278DD61E2}" destId="{5C0E299B-2E9A-4EC5-92A6-3BD3E68757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75A28BC-F2DF-4A8D-9646-0FF602133EDF}" type="doc">
      <dgm:prSet loTypeId="urn:microsoft.com/office/officeart/2005/8/layout/pyramid2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95C2D752-DC58-4FB9-94E8-A820F926D807}">
      <dgm:prSet custT="1"/>
      <dgm:spPr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>
            <a:lnSpc>
              <a:spcPct val="100000"/>
            </a:lnSpc>
          </a:pPr>
          <a:r>
            <a:rPr kumimoji="1" lang="en-US" sz="2400" dirty="0"/>
            <a:t>Soft tissue swelling of palatal midline</a:t>
          </a:r>
          <a:endParaRPr lang="en-US" sz="2400" dirty="0"/>
        </a:p>
      </dgm:t>
    </dgm:pt>
    <dgm:pt modelId="{7E10FE4A-AD1E-4162-9917-E57F0A576B29}" type="parTrans" cxnId="{DE43064D-0100-40F4-88F2-A51A87424C36}">
      <dgm:prSet/>
      <dgm:spPr/>
      <dgm:t>
        <a:bodyPr/>
        <a:lstStyle/>
        <a:p>
          <a:endParaRPr lang="en-US"/>
        </a:p>
      </dgm:t>
    </dgm:pt>
    <dgm:pt modelId="{1FE07115-2B6A-4025-9DC8-4BE645854501}" type="sibTrans" cxnId="{DE43064D-0100-40F4-88F2-A51A87424C36}">
      <dgm:prSet/>
      <dgm:spPr/>
      <dgm:t>
        <a:bodyPr/>
        <a:lstStyle/>
        <a:p>
          <a:endParaRPr lang="en-US"/>
        </a:p>
      </dgm:t>
    </dgm:pt>
    <dgm:pt modelId="{20B89E2D-76D1-41F2-BDE5-E0C5739AEC83}">
      <dgm:prSet custT="1"/>
      <dgm:spPr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>
            <a:lnSpc>
              <a:spcPct val="100000"/>
            </a:lnSpc>
          </a:pPr>
          <a:r>
            <a:rPr kumimoji="1" lang="en-US" sz="2400" dirty="0"/>
            <a:t>Smaller cysts - swelling behind maxillary central incisors</a:t>
          </a:r>
          <a:endParaRPr lang="en-US" sz="2400" dirty="0"/>
        </a:p>
      </dgm:t>
    </dgm:pt>
    <dgm:pt modelId="{CFB3FBA0-2F59-4EE0-A2E1-1E51444C9A9B}" type="parTrans" cxnId="{8B524214-6C87-43DC-858E-D82C29A32959}">
      <dgm:prSet/>
      <dgm:spPr/>
      <dgm:t>
        <a:bodyPr/>
        <a:lstStyle/>
        <a:p>
          <a:endParaRPr lang="en-US"/>
        </a:p>
      </dgm:t>
    </dgm:pt>
    <dgm:pt modelId="{F2A7CF05-CD3E-47A0-84C4-2D9E3188CA98}" type="sibTrans" cxnId="{8B524214-6C87-43DC-858E-D82C29A32959}">
      <dgm:prSet/>
      <dgm:spPr/>
      <dgm:t>
        <a:bodyPr/>
        <a:lstStyle/>
        <a:p>
          <a:endParaRPr lang="en-US"/>
        </a:p>
      </dgm:t>
    </dgm:pt>
    <dgm:pt modelId="{D32CAD70-80E0-4E57-91FA-8AC462F30F0A}">
      <dgm:prSet custT="1"/>
      <dgm:spPr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>
            <a:lnSpc>
              <a:spcPct val="100000"/>
            </a:lnSpc>
          </a:pPr>
          <a:r>
            <a:rPr kumimoji="1" lang="en-US" sz="2400" dirty="0"/>
            <a:t>Larger cysts -labial expansion , </a:t>
          </a:r>
          <a:r>
            <a:rPr kumimoji="1" lang="en-US" sz="2400" dirty="0" err="1"/>
            <a:t>midpalatal</a:t>
          </a:r>
          <a:r>
            <a:rPr kumimoji="1" lang="en-US" sz="2400" dirty="0"/>
            <a:t> expansion often compressible - palatal bone </a:t>
          </a:r>
          <a:r>
            <a:rPr kumimoji="1" lang="en-US" sz="2400" dirty="0" err="1"/>
            <a:t>resorbed</a:t>
          </a:r>
          <a:r>
            <a:rPr kumimoji="1" lang="en-US" sz="2400" dirty="0"/>
            <a:t> beneath mucosa</a:t>
          </a:r>
          <a:endParaRPr lang="en-US" sz="2400" dirty="0"/>
        </a:p>
      </dgm:t>
    </dgm:pt>
    <dgm:pt modelId="{B35DB91F-77DE-4E6D-BCE1-400C27D1DCCD}" type="parTrans" cxnId="{67A44D5A-1755-4073-B310-48DE5491C014}">
      <dgm:prSet/>
      <dgm:spPr/>
      <dgm:t>
        <a:bodyPr/>
        <a:lstStyle/>
        <a:p>
          <a:endParaRPr lang="en-US"/>
        </a:p>
      </dgm:t>
    </dgm:pt>
    <dgm:pt modelId="{DA3D426D-FA52-402B-933D-060444F0A49E}" type="sibTrans" cxnId="{67A44D5A-1755-4073-B310-48DE5491C014}">
      <dgm:prSet/>
      <dgm:spPr/>
      <dgm:t>
        <a:bodyPr/>
        <a:lstStyle/>
        <a:p>
          <a:endParaRPr lang="en-US"/>
        </a:p>
      </dgm:t>
    </dgm:pt>
    <dgm:pt modelId="{EF2DAD21-DCF2-415D-A497-1CB9AE8D536F}">
      <dgm:prSet custT="1"/>
      <dgm:spPr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>
            <a:lnSpc>
              <a:spcPct val="100000"/>
            </a:lnSpc>
          </a:pPr>
          <a:r>
            <a:rPr kumimoji="1" lang="en-US" sz="2400" dirty="0"/>
            <a:t>drainage -  salty or unpleasant taste</a:t>
          </a:r>
          <a:endParaRPr lang="en-US" sz="2400" dirty="0"/>
        </a:p>
      </dgm:t>
    </dgm:pt>
    <dgm:pt modelId="{9D26E61F-C762-44A9-BF21-723713FDDFE1}" type="parTrans" cxnId="{BD46F944-F91F-4639-9A51-43649BB0579B}">
      <dgm:prSet/>
      <dgm:spPr/>
      <dgm:t>
        <a:bodyPr/>
        <a:lstStyle/>
        <a:p>
          <a:endParaRPr lang="en-US"/>
        </a:p>
      </dgm:t>
    </dgm:pt>
    <dgm:pt modelId="{A6D8544B-AB26-4B8F-8BD7-7103ECD7F5C2}" type="sibTrans" cxnId="{BD46F944-F91F-4639-9A51-43649BB0579B}">
      <dgm:prSet/>
      <dgm:spPr/>
      <dgm:t>
        <a:bodyPr/>
        <a:lstStyle/>
        <a:p>
          <a:endParaRPr lang="en-US"/>
        </a:p>
      </dgm:t>
    </dgm:pt>
    <dgm:pt modelId="{68F56678-BF64-4BDD-B055-B685EB853D82}">
      <dgm:prSet custT="1"/>
      <dgm:spPr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>
            <a:lnSpc>
              <a:spcPct val="100000"/>
            </a:lnSpc>
          </a:pPr>
          <a:r>
            <a:rPr kumimoji="1" lang="en-US" sz="2400" dirty="0"/>
            <a:t>M&gt;F (2:1 ratio)</a:t>
          </a:r>
          <a:endParaRPr lang="en-US" sz="2400" dirty="0"/>
        </a:p>
      </dgm:t>
    </dgm:pt>
    <dgm:pt modelId="{9BC4B72A-6B42-4ECB-8016-F81C08EDC239}" type="parTrans" cxnId="{13717F97-10CE-475A-A3DC-9787A3C50546}">
      <dgm:prSet/>
      <dgm:spPr/>
      <dgm:t>
        <a:bodyPr/>
        <a:lstStyle/>
        <a:p>
          <a:endParaRPr lang="en-US"/>
        </a:p>
      </dgm:t>
    </dgm:pt>
    <dgm:pt modelId="{C8B57DA4-88A1-4336-A8ED-8FB9BEA5CEF3}" type="sibTrans" cxnId="{13717F97-10CE-475A-A3DC-9787A3C50546}">
      <dgm:prSet/>
      <dgm:spPr/>
      <dgm:t>
        <a:bodyPr/>
        <a:lstStyle/>
        <a:p>
          <a:endParaRPr lang="en-US"/>
        </a:p>
      </dgm:t>
    </dgm:pt>
    <dgm:pt modelId="{C061F495-8647-4AE1-9146-3EE1315E8D41}">
      <dgm:prSet custT="1"/>
      <dgm:spPr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>
            <a:lnSpc>
              <a:spcPct val="100000"/>
            </a:lnSpc>
          </a:pPr>
          <a:r>
            <a:rPr kumimoji="1" lang="en-US" sz="2400" dirty="0"/>
            <a:t>Age range : 30‐ 60 years</a:t>
          </a:r>
        </a:p>
      </dgm:t>
    </dgm:pt>
    <dgm:pt modelId="{849F0434-AFE0-4273-9D58-3BCE1F00783E}" type="parTrans" cxnId="{463CF588-45F2-4977-ACAB-ECEE017C7085}">
      <dgm:prSet/>
      <dgm:spPr/>
      <dgm:t>
        <a:bodyPr/>
        <a:lstStyle/>
        <a:p>
          <a:endParaRPr lang="en-US"/>
        </a:p>
      </dgm:t>
    </dgm:pt>
    <dgm:pt modelId="{245F74D8-34CD-4356-9E49-967E601B0A72}" type="sibTrans" cxnId="{463CF588-45F2-4977-ACAB-ECEE017C7085}">
      <dgm:prSet/>
      <dgm:spPr/>
      <dgm:t>
        <a:bodyPr/>
        <a:lstStyle/>
        <a:p>
          <a:endParaRPr lang="en-US"/>
        </a:p>
      </dgm:t>
    </dgm:pt>
    <dgm:pt modelId="{B516F484-EDAE-4352-88FC-5EC3513EADF6}" type="pres">
      <dgm:prSet presAssocID="{875A28BC-F2DF-4A8D-9646-0FF602133EDF}" presName="compositeShape" presStyleCnt="0">
        <dgm:presLayoutVars>
          <dgm:dir/>
          <dgm:resizeHandles/>
        </dgm:presLayoutVars>
      </dgm:prSet>
      <dgm:spPr/>
    </dgm:pt>
    <dgm:pt modelId="{40EFEDF1-DBAA-4BA4-AF74-4D9BFCBA54DC}" type="pres">
      <dgm:prSet presAssocID="{875A28BC-F2DF-4A8D-9646-0FF602133EDF}" presName="pyramid" presStyleLbl="node1" presStyleIdx="0" presStyleCnt="1" custLinFactNeighborX="2322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D890EC">
                <a:shade val="30000"/>
                <a:satMod val="115000"/>
              </a:srgbClr>
            </a:gs>
            <a:gs pos="50000">
              <a:srgbClr val="D890EC">
                <a:shade val="67500"/>
                <a:satMod val="115000"/>
              </a:srgbClr>
            </a:gs>
            <a:gs pos="100000">
              <a:srgbClr val="D890EC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815F698-7D37-43A5-B90D-F39E711C9E98}" type="pres">
      <dgm:prSet presAssocID="{875A28BC-F2DF-4A8D-9646-0FF602133EDF}" presName="theList" presStyleCnt="0"/>
      <dgm:spPr/>
    </dgm:pt>
    <dgm:pt modelId="{22BEF7C7-62B3-434C-B63B-2468E834AA66}" type="pres">
      <dgm:prSet presAssocID="{95C2D752-DC58-4FB9-94E8-A820F926D807}" presName="aNode" presStyleLbl="fgAcc1" presStyleIdx="0" presStyleCnt="6" custScaleX="196737" custScaleY="119683" custLinFactNeighborX="-13345">
        <dgm:presLayoutVars>
          <dgm:bulletEnabled val="1"/>
        </dgm:presLayoutVars>
      </dgm:prSet>
      <dgm:spPr/>
    </dgm:pt>
    <dgm:pt modelId="{E9252C5D-CDD3-4752-8E22-BF49E11FFBCB}" type="pres">
      <dgm:prSet presAssocID="{95C2D752-DC58-4FB9-94E8-A820F926D807}" presName="aSpace" presStyleCnt="0"/>
      <dgm:spPr/>
    </dgm:pt>
    <dgm:pt modelId="{BE77F5F3-21C6-411C-925A-A0C5E38603F3}" type="pres">
      <dgm:prSet presAssocID="{20B89E2D-76D1-41F2-BDE5-E0C5739AEC83}" presName="aNode" presStyleLbl="fgAcc1" presStyleIdx="1" presStyleCnt="6" custScaleX="196737" custScaleY="119683" custLinFactNeighborX="-13345">
        <dgm:presLayoutVars>
          <dgm:bulletEnabled val="1"/>
        </dgm:presLayoutVars>
      </dgm:prSet>
      <dgm:spPr/>
    </dgm:pt>
    <dgm:pt modelId="{61F559A4-9FA7-43CF-86DE-02A8A7D0B74E}" type="pres">
      <dgm:prSet presAssocID="{20B89E2D-76D1-41F2-BDE5-E0C5739AEC83}" presName="aSpace" presStyleCnt="0"/>
      <dgm:spPr/>
    </dgm:pt>
    <dgm:pt modelId="{79D37EF5-E01D-414C-B401-A2F8D51D2C84}" type="pres">
      <dgm:prSet presAssocID="{D32CAD70-80E0-4E57-91FA-8AC462F30F0A}" presName="aNode" presStyleLbl="fgAcc1" presStyleIdx="2" presStyleCnt="6" custScaleX="196737" custScaleY="119683" custLinFactNeighborX="-13345">
        <dgm:presLayoutVars>
          <dgm:bulletEnabled val="1"/>
        </dgm:presLayoutVars>
      </dgm:prSet>
      <dgm:spPr/>
    </dgm:pt>
    <dgm:pt modelId="{BC4EE76D-9037-417B-AA38-028A54EC79E0}" type="pres">
      <dgm:prSet presAssocID="{D32CAD70-80E0-4E57-91FA-8AC462F30F0A}" presName="aSpace" presStyleCnt="0"/>
      <dgm:spPr/>
    </dgm:pt>
    <dgm:pt modelId="{31840CAA-0792-48CE-A05A-36AD4BB50419}" type="pres">
      <dgm:prSet presAssocID="{EF2DAD21-DCF2-415D-A497-1CB9AE8D536F}" presName="aNode" presStyleLbl="fgAcc1" presStyleIdx="3" presStyleCnt="6" custScaleX="196737" custScaleY="119683" custLinFactNeighborX="-13345">
        <dgm:presLayoutVars>
          <dgm:bulletEnabled val="1"/>
        </dgm:presLayoutVars>
      </dgm:prSet>
      <dgm:spPr/>
    </dgm:pt>
    <dgm:pt modelId="{822960C0-4FA1-4DE2-A3D0-54ED6413EF62}" type="pres">
      <dgm:prSet presAssocID="{EF2DAD21-DCF2-415D-A497-1CB9AE8D536F}" presName="aSpace" presStyleCnt="0"/>
      <dgm:spPr/>
    </dgm:pt>
    <dgm:pt modelId="{6BF9A460-8A2C-4522-8DA1-B363E1CCD173}" type="pres">
      <dgm:prSet presAssocID="{68F56678-BF64-4BDD-B055-B685EB853D82}" presName="aNode" presStyleLbl="fgAcc1" presStyleIdx="4" presStyleCnt="6" custScaleX="196737" custScaleY="119683" custLinFactNeighborX="-13345">
        <dgm:presLayoutVars>
          <dgm:bulletEnabled val="1"/>
        </dgm:presLayoutVars>
      </dgm:prSet>
      <dgm:spPr/>
    </dgm:pt>
    <dgm:pt modelId="{7CFB25D0-612B-44BF-B81A-E40832D22B2C}" type="pres">
      <dgm:prSet presAssocID="{68F56678-BF64-4BDD-B055-B685EB853D82}" presName="aSpace" presStyleCnt="0"/>
      <dgm:spPr/>
    </dgm:pt>
    <dgm:pt modelId="{A46C07E5-74B1-4D2E-8180-33B67F791E3B}" type="pres">
      <dgm:prSet presAssocID="{C061F495-8647-4AE1-9146-3EE1315E8D41}" presName="aNode" presStyleLbl="fgAcc1" presStyleIdx="5" presStyleCnt="6" custScaleX="196737" custScaleY="119683" custLinFactNeighborX="-13345">
        <dgm:presLayoutVars>
          <dgm:bulletEnabled val="1"/>
        </dgm:presLayoutVars>
      </dgm:prSet>
      <dgm:spPr/>
    </dgm:pt>
    <dgm:pt modelId="{06B15B58-F02A-48A5-BE19-D260621E9781}" type="pres">
      <dgm:prSet presAssocID="{C061F495-8647-4AE1-9146-3EE1315E8D41}" presName="aSpace" presStyleCnt="0"/>
      <dgm:spPr/>
    </dgm:pt>
  </dgm:ptLst>
  <dgm:cxnLst>
    <dgm:cxn modelId="{8B524214-6C87-43DC-858E-D82C29A32959}" srcId="{875A28BC-F2DF-4A8D-9646-0FF602133EDF}" destId="{20B89E2D-76D1-41F2-BDE5-E0C5739AEC83}" srcOrd="1" destOrd="0" parTransId="{CFB3FBA0-2F59-4EE0-A2E1-1E51444C9A9B}" sibTransId="{F2A7CF05-CD3E-47A0-84C4-2D9E3188CA98}"/>
    <dgm:cxn modelId="{6AC9B618-B571-4AF1-96DE-5C2F6C097512}" type="presOf" srcId="{EF2DAD21-DCF2-415D-A497-1CB9AE8D536F}" destId="{31840CAA-0792-48CE-A05A-36AD4BB50419}" srcOrd="0" destOrd="0" presId="urn:microsoft.com/office/officeart/2005/8/layout/pyramid2"/>
    <dgm:cxn modelId="{1C27D85C-1200-4BAA-97D4-61ACECC6C6F8}" type="presOf" srcId="{875A28BC-F2DF-4A8D-9646-0FF602133EDF}" destId="{B516F484-EDAE-4352-88FC-5EC3513EADF6}" srcOrd="0" destOrd="0" presId="urn:microsoft.com/office/officeart/2005/8/layout/pyramid2"/>
    <dgm:cxn modelId="{BD46F944-F91F-4639-9A51-43649BB0579B}" srcId="{875A28BC-F2DF-4A8D-9646-0FF602133EDF}" destId="{EF2DAD21-DCF2-415D-A497-1CB9AE8D536F}" srcOrd="3" destOrd="0" parTransId="{9D26E61F-C762-44A9-BF21-723713FDDFE1}" sibTransId="{A6D8544B-AB26-4B8F-8BD7-7103ECD7F5C2}"/>
    <dgm:cxn modelId="{43E2C566-E1C3-4E70-8098-D14C3376E188}" type="presOf" srcId="{95C2D752-DC58-4FB9-94E8-A820F926D807}" destId="{22BEF7C7-62B3-434C-B63B-2468E834AA66}" srcOrd="0" destOrd="0" presId="urn:microsoft.com/office/officeart/2005/8/layout/pyramid2"/>
    <dgm:cxn modelId="{DE43064D-0100-40F4-88F2-A51A87424C36}" srcId="{875A28BC-F2DF-4A8D-9646-0FF602133EDF}" destId="{95C2D752-DC58-4FB9-94E8-A820F926D807}" srcOrd="0" destOrd="0" parTransId="{7E10FE4A-AD1E-4162-9917-E57F0A576B29}" sibTransId="{1FE07115-2B6A-4025-9DC8-4BE645854501}"/>
    <dgm:cxn modelId="{010E0371-F95B-4A9E-9503-27D0FE105A82}" type="presOf" srcId="{20B89E2D-76D1-41F2-BDE5-E0C5739AEC83}" destId="{BE77F5F3-21C6-411C-925A-A0C5E38603F3}" srcOrd="0" destOrd="0" presId="urn:microsoft.com/office/officeart/2005/8/layout/pyramid2"/>
    <dgm:cxn modelId="{E69E7673-9A9F-4F5F-8FB3-3DA96D9DE88E}" type="presOf" srcId="{68F56678-BF64-4BDD-B055-B685EB853D82}" destId="{6BF9A460-8A2C-4522-8DA1-B363E1CCD173}" srcOrd="0" destOrd="0" presId="urn:microsoft.com/office/officeart/2005/8/layout/pyramid2"/>
    <dgm:cxn modelId="{67A44D5A-1755-4073-B310-48DE5491C014}" srcId="{875A28BC-F2DF-4A8D-9646-0FF602133EDF}" destId="{D32CAD70-80E0-4E57-91FA-8AC462F30F0A}" srcOrd="2" destOrd="0" parTransId="{B35DB91F-77DE-4E6D-BCE1-400C27D1DCCD}" sibTransId="{DA3D426D-FA52-402B-933D-060444F0A49E}"/>
    <dgm:cxn modelId="{463CF588-45F2-4977-ACAB-ECEE017C7085}" srcId="{875A28BC-F2DF-4A8D-9646-0FF602133EDF}" destId="{C061F495-8647-4AE1-9146-3EE1315E8D41}" srcOrd="5" destOrd="0" parTransId="{849F0434-AFE0-4273-9D58-3BCE1F00783E}" sibTransId="{245F74D8-34CD-4356-9E49-967E601B0A72}"/>
    <dgm:cxn modelId="{2171A791-D693-4CB0-99B2-9F71BBBA4BF5}" type="presOf" srcId="{C061F495-8647-4AE1-9146-3EE1315E8D41}" destId="{A46C07E5-74B1-4D2E-8180-33B67F791E3B}" srcOrd="0" destOrd="0" presId="urn:microsoft.com/office/officeart/2005/8/layout/pyramid2"/>
    <dgm:cxn modelId="{885E9E95-E9EC-41C5-A340-9F5871923C18}" type="presOf" srcId="{D32CAD70-80E0-4E57-91FA-8AC462F30F0A}" destId="{79D37EF5-E01D-414C-B401-A2F8D51D2C84}" srcOrd="0" destOrd="0" presId="urn:microsoft.com/office/officeart/2005/8/layout/pyramid2"/>
    <dgm:cxn modelId="{13717F97-10CE-475A-A3DC-9787A3C50546}" srcId="{875A28BC-F2DF-4A8D-9646-0FF602133EDF}" destId="{68F56678-BF64-4BDD-B055-B685EB853D82}" srcOrd="4" destOrd="0" parTransId="{9BC4B72A-6B42-4ECB-8016-F81C08EDC239}" sibTransId="{C8B57DA4-88A1-4336-A8ED-8FB9BEA5CEF3}"/>
    <dgm:cxn modelId="{4417F24F-65F4-4E81-9AD3-3A8DABB040C2}" type="presParOf" srcId="{B516F484-EDAE-4352-88FC-5EC3513EADF6}" destId="{40EFEDF1-DBAA-4BA4-AF74-4D9BFCBA54DC}" srcOrd="0" destOrd="0" presId="urn:microsoft.com/office/officeart/2005/8/layout/pyramid2"/>
    <dgm:cxn modelId="{D48DCCC1-B291-4904-AC56-818FF731C40C}" type="presParOf" srcId="{B516F484-EDAE-4352-88FC-5EC3513EADF6}" destId="{B815F698-7D37-43A5-B90D-F39E711C9E98}" srcOrd="1" destOrd="0" presId="urn:microsoft.com/office/officeart/2005/8/layout/pyramid2"/>
    <dgm:cxn modelId="{4D4B1A9A-8C7E-4F02-A1D4-E24B6EE4DF29}" type="presParOf" srcId="{B815F698-7D37-43A5-B90D-F39E711C9E98}" destId="{22BEF7C7-62B3-434C-B63B-2468E834AA66}" srcOrd="0" destOrd="0" presId="urn:microsoft.com/office/officeart/2005/8/layout/pyramid2"/>
    <dgm:cxn modelId="{8D75AF32-BF76-4AE1-BF77-0401344734BC}" type="presParOf" srcId="{B815F698-7D37-43A5-B90D-F39E711C9E98}" destId="{E9252C5D-CDD3-4752-8E22-BF49E11FFBCB}" srcOrd="1" destOrd="0" presId="urn:microsoft.com/office/officeart/2005/8/layout/pyramid2"/>
    <dgm:cxn modelId="{E583C541-0C2E-466D-984C-591978B93F08}" type="presParOf" srcId="{B815F698-7D37-43A5-B90D-F39E711C9E98}" destId="{BE77F5F3-21C6-411C-925A-A0C5E38603F3}" srcOrd="2" destOrd="0" presId="urn:microsoft.com/office/officeart/2005/8/layout/pyramid2"/>
    <dgm:cxn modelId="{50887710-EE17-44C4-A749-CC8689418656}" type="presParOf" srcId="{B815F698-7D37-43A5-B90D-F39E711C9E98}" destId="{61F559A4-9FA7-43CF-86DE-02A8A7D0B74E}" srcOrd="3" destOrd="0" presId="urn:microsoft.com/office/officeart/2005/8/layout/pyramid2"/>
    <dgm:cxn modelId="{8A392E28-8F5F-477E-A2CD-4AB4A58DFAE5}" type="presParOf" srcId="{B815F698-7D37-43A5-B90D-F39E711C9E98}" destId="{79D37EF5-E01D-414C-B401-A2F8D51D2C84}" srcOrd="4" destOrd="0" presId="urn:microsoft.com/office/officeart/2005/8/layout/pyramid2"/>
    <dgm:cxn modelId="{4C565E00-CBC5-41F1-8B4A-937C0F4D1732}" type="presParOf" srcId="{B815F698-7D37-43A5-B90D-F39E711C9E98}" destId="{BC4EE76D-9037-417B-AA38-028A54EC79E0}" srcOrd="5" destOrd="0" presId="urn:microsoft.com/office/officeart/2005/8/layout/pyramid2"/>
    <dgm:cxn modelId="{3CF365B8-5822-469F-9CD5-FB853CA9AE4A}" type="presParOf" srcId="{B815F698-7D37-43A5-B90D-F39E711C9E98}" destId="{31840CAA-0792-48CE-A05A-36AD4BB50419}" srcOrd="6" destOrd="0" presId="urn:microsoft.com/office/officeart/2005/8/layout/pyramid2"/>
    <dgm:cxn modelId="{BC4507E2-126B-4DBE-A51E-C4213A68C74E}" type="presParOf" srcId="{B815F698-7D37-43A5-B90D-F39E711C9E98}" destId="{822960C0-4FA1-4DE2-A3D0-54ED6413EF62}" srcOrd="7" destOrd="0" presId="urn:microsoft.com/office/officeart/2005/8/layout/pyramid2"/>
    <dgm:cxn modelId="{9993A954-EDA9-4FA2-8041-C5F99EC3DC89}" type="presParOf" srcId="{B815F698-7D37-43A5-B90D-F39E711C9E98}" destId="{6BF9A460-8A2C-4522-8DA1-B363E1CCD173}" srcOrd="8" destOrd="0" presId="urn:microsoft.com/office/officeart/2005/8/layout/pyramid2"/>
    <dgm:cxn modelId="{FA33AE93-EFFC-4DE7-B42F-A87B793E3C66}" type="presParOf" srcId="{B815F698-7D37-43A5-B90D-F39E711C9E98}" destId="{7CFB25D0-612B-44BF-B81A-E40832D22B2C}" srcOrd="9" destOrd="0" presId="urn:microsoft.com/office/officeart/2005/8/layout/pyramid2"/>
    <dgm:cxn modelId="{46893A45-3AFA-4E08-B870-7E0AECC25CBD}" type="presParOf" srcId="{B815F698-7D37-43A5-B90D-F39E711C9E98}" destId="{A46C07E5-74B1-4D2E-8180-33B67F791E3B}" srcOrd="10" destOrd="0" presId="urn:microsoft.com/office/officeart/2005/8/layout/pyramid2"/>
    <dgm:cxn modelId="{3AADE038-AF5E-4D7C-AE60-0B2C662704F3}" type="presParOf" srcId="{B815F698-7D37-43A5-B90D-F39E711C9E98}" destId="{06B15B58-F02A-48A5-BE19-D260621E9781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27C46DA-35ED-4987-A7E0-FE02934B7022}" type="doc">
      <dgm:prSet loTypeId="urn:microsoft.com/office/officeart/2005/8/layout/arrow6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C0F17E8-EA96-4825-947A-A628BA99467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b="1" dirty="0">
              <a:solidFill>
                <a:schemeClr val="accent1"/>
              </a:solidFill>
            </a:rPr>
            <a:t>Solitary Bone Cyst</a:t>
          </a:r>
        </a:p>
      </dgm:t>
    </dgm:pt>
    <dgm:pt modelId="{D6ED954E-F2F3-4563-991A-D41A8B92AB32}" type="parTrans" cxnId="{1512183F-F527-4A08-92AB-D80D2FCCCD5B}">
      <dgm:prSet/>
      <dgm:spPr/>
      <dgm:t>
        <a:bodyPr/>
        <a:lstStyle/>
        <a:p>
          <a:endParaRPr lang="en-US"/>
        </a:p>
      </dgm:t>
    </dgm:pt>
    <dgm:pt modelId="{565CAC8F-81CB-4BC4-B9BA-CD53CD9134E4}" type="sibTrans" cxnId="{1512183F-F527-4A08-92AB-D80D2FCCCD5B}">
      <dgm:prSet/>
      <dgm:spPr/>
      <dgm:t>
        <a:bodyPr/>
        <a:lstStyle/>
        <a:p>
          <a:endParaRPr lang="en-US"/>
        </a:p>
      </dgm:t>
    </dgm:pt>
    <dgm:pt modelId="{C7AA914E-929A-473F-9017-6C2B9B7F58C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b="1" dirty="0" err="1">
              <a:solidFill>
                <a:schemeClr val="accent1"/>
              </a:solidFill>
            </a:rPr>
            <a:t>Aneurysmal</a:t>
          </a:r>
          <a:r>
            <a:rPr lang="en-US" sz="2400" b="1" dirty="0">
              <a:solidFill>
                <a:schemeClr val="accent1"/>
              </a:solidFill>
            </a:rPr>
            <a:t> Bone Cyst</a:t>
          </a:r>
        </a:p>
      </dgm:t>
    </dgm:pt>
    <dgm:pt modelId="{FCD73FE9-E176-4113-94DD-ADCAE648AFC5}" type="parTrans" cxnId="{C326C29D-FE61-43AF-BC27-C5520D1C3AE4}">
      <dgm:prSet/>
      <dgm:spPr/>
      <dgm:t>
        <a:bodyPr/>
        <a:lstStyle/>
        <a:p>
          <a:endParaRPr lang="en-US"/>
        </a:p>
      </dgm:t>
    </dgm:pt>
    <dgm:pt modelId="{DECCE8F4-0B63-496E-B858-3F87682B923B}" type="sibTrans" cxnId="{C326C29D-FE61-43AF-BC27-C5520D1C3AE4}">
      <dgm:prSet/>
      <dgm:spPr/>
      <dgm:t>
        <a:bodyPr/>
        <a:lstStyle/>
        <a:p>
          <a:endParaRPr lang="en-US"/>
        </a:p>
      </dgm:t>
    </dgm:pt>
    <dgm:pt modelId="{2F5FB3E8-ADA0-48EF-AF76-E06716BB15B8}" type="pres">
      <dgm:prSet presAssocID="{D27C46DA-35ED-4987-A7E0-FE02934B7022}" presName="compositeShape" presStyleCnt="0">
        <dgm:presLayoutVars>
          <dgm:chMax val="2"/>
          <dgm:dir/>
          <dgm:resizeHandles val="exact"/>
        </dgm:presLayoutVars>
      </dgm:prSet>
      <dgm:spPr/>
    </dgm:pt>
    <dgm:pt modelId="{47242A81-3A5C-4EE1-952F-4452880E3BBA}" type="pres">
      <dgm:prSet presAssocID="{D27C46DA-35ED-4987-A7E0-FE02934B7022}" presName="ribbon" presStyleLbl="node1" presStyleIdx="0" presStyleCnt="1"/>
      <dgm:spPr/>
    </dgm:pt>
    <dgm:pt modelId="{F527E26B-5A6C-477B-8E60-2142D62EC199}" type="pres">
      <dgm:prSet presAssocID="{D27C46DA-35ED-4987-A7E0-FE02934B7022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02661CE-472A-42B3-B2DE-39E56E59BE3E}" type="pres">
      <dgm:prSet presAssocID="{D27C46DA-35ED-4987-A7E0-FE02934B7022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512183F-F527-4A08-92AB-D80D2FCCCD5B}" srcId="{D27C46DA-35ED-4987-A7E0-FE02934B7022}" destId="{EC0F17E8-EA96-4825-947A-A628BA994679}" srcOrd="0" destOrd="0" parTransId="{D6ED954E-F2F3-4563-991A-D41A8B92AB32}" sibTransId="{565CAC8F-81CB-4BC4-B9BA-CD53CD9134E4}"/>
    <dgm:cxn modelId="{0DBBD07E-DFB5-431A-8ED5-62466F61F81B}" type="presOf" srcId="{EC0F17E8-EA96-4825-947A-A628BA994679}" destId="{F527E26B-5A6C-477B-8E60-2142D62EC199}" srcOrd="0" destOrd="0" presId="urn:microsoft.com/office/officeart/2005/8/layout/arrow6"/>
    <dgm:cxn modelId="{C326C29D-FE61-43AF-BC27-C5520D1C3AE4}" srcId="{D27C46DA-35ED-4987-A7E0-FE02934B7022}" destId="{C7AA914E-929A-473F-9017-6C2B9B7F58CC}" srcOrd="1" destOrd="0" parTransId="{FCD73FE9-E176-4113-94DD-ADCAE648AFC5}" sibTransId="{DECCE8F4-0B63-496E-B858-3F87682B923B}"/>
    <dgm:cxn modelId="{C59D27D4-06F8-4F4C-936E-3CBFD2C1DFBB}" type="presOf" srcId="{C7AA914E-929A-473F-9017-6C2B9B7F58CC}" destId="{002661CE-472A-42B3-B2DE-39E56E59BE3E}" srcOrd="0" destOrd="0" presId="urn:microsoft.com/office/officeart/2005/8/layout/arrow6"/>
    <dgm:cxn modelId="{06BEA6D9-53C7-440E-B76A-38170D69AC35}" type="presOf" srcId="{D27C46DA-35ED-4987-A7E0-FE02934B7022}" destId="{2F5FB3E8-ADA0-48EF-AF76-E06716BB15B8}" srcOrd="0" destOrd="0" presId="urn:microsoft.com/office/officeart/2005/8/layout/arrow6"/>
    <dgm:cxn modelId="{379CBCE2-38C3-4962-AD21-63CEB6A19F05}" type="presParOf" srcId="{2F5FB3E8-ADA0-48EF-AF76-E06716BB15B8}" destId="{47242A81-3A5C-4EE1-952F-4452880E3BBA}" srcOrd="0" destOrd="0" presId="urn:microsoft.com/office/officeart/2005/8/layout/arrow6"/>
    <dgm:cxn modelId="{40B0C8F7-A3A3-4E48-B19F-9350647C9E8C}" type="presParOf" srcId="{2F5FB3E8-ADA0-48EF-AF76-E06716BB15B8}" destId="{F527E26B-5A6C-477B-8E60-2142D62EC199}" srcOrd="1" destOrd="0" presId="urn:microsoft.com/office/officeart/2005/8/layout/arrow6"/>
    <dgm:cxn modelId="{5B6174D7-D008-4B98-91DF-E6DEF9CD6BD0}" type="presParOf" srcId="{2F5FB3E8-ADA0-48EF-AF76-E06716BB15B8}" destId="{002661CE-472A-42B3-B2DE-39E56E59BE3E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8EA023-9EE3-4BEB-9F20-ECB0534E0614}" type="doc">
      <dgm:prSet loTypeId="urn:microsoft.com/office/officeart/2005/8/layout/hierarchy3" loCatId="hierarchy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B826945-018C-4C39-921A-96051B81F902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1600" b="1" u="none" dirty="0" err="1">
              <a:latin typeface="Arial" pitchFamily="34" charset="0"/>
              <a:cs typeface="Arial" pitchFamily="34" charset="0"/>
            </a:rPr>
            <a:t>Odontogenic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D836736F-9404-44D5-A6C6-6DB5300B26B2}" type="parTrans" cxnId="{736E3DC8-78FB-4E4E-98F6-A6D309A53084}">
      <dgm:prSet/>
      <dgm:spPr/>
      <dgm:t>
        <a:bodyPr/>
        <a:lstStyle/>
        <a:p>
          <a:endParaRPr lang="en-US"/>
        </a:p>
      </dgm:t>
    </dgm:pt>
    <dgm:pt modelId="{31C96BE9-8776-4855-960F-4906A13A1973}" type="sibTrans" cxnId="{736E3DC8-78FB-4E4E-98F6-A6D309A53084}">
      <dgm:prSet/>
      <dgm:spPr/>
      <dgm:t>
        <a:bodyPr/>
        <a:lstStyle/>
        <a:p>
          <a:endParaRPr lang="en-US"/>
        </a:p>
      </dgm:t>
    </dgm:pt>
    <dgm:pt modelId="{C2D32ED2-CF43-4342-ADCE-9469CD8B3A0D}">
      <dgm:prSet phldrT="[Text]" custT="1"/>
      <dgm:spPr/>
      <dgm:t>
        <a:bodyPr/>
        <a:lstStyle/>
        <a:p>
          <a:r>
            <a:rPr lang="en-US" sz="1600" dirty="0" err="1">
              <a:latin typeface="Arial" pitchFamily="34" charset="0"/>
              <a:cs typeface="Arial" pitchFamily="34" charset="0"/>
            </a:rPr>
            <a:t>Midpalatal</a:t>
          </a:r>
          <a:r>
            <a:rPr lang="en-US" sz="1600" dirty="0">
              <a:latin typeface="Arial" pitchFamily="34" charset="0"/>
              <a:cs typeface="Arial" pitchFamily="34" charset="0"/>
            </a:rPr>
            <a:t> </a:t>
          </a:r>
          <a:r>
            <a:rPr lang="en-US" sz="1600" dirty="0" err="1">
              <a:latin typeface="Arial" pitchFamily="34" charset="0"/>
              <a:cs typeface="Arial" pitchFamily="34" charset="0"/>
            </a:rPr>
            <a:t>raphe</a:t>
          </a:r>
          <a:r>
            <a:rPr lang="en-US" sz="1600" dirty="0">
              <a:latin typeface="Arial" pitchFamily="34" charset="0"/>
              <a:cs typeface="Arial" pitchFamily="34" charset="0"/>
            </a:rPr>
            <a:t> cyst of infants</a:t>
          </a:r>
        </a:p>
      </dgm:t>
    </dgm:pt>
    <dgm:pt modelId="{50407CBB-23CC-494E-9E20-D9AEEC327778}" type="parTrans" cxnId="{FEEEE82E-BDB5-47F1-9516-C82FEA60BAAC}">
      <dgm:prSet/>
      <dgm:spPr/>
      <dgm:t>
        <a:bodyPr/>
        <a:lstStyle/>
        <a:p>
          <a:endParaRPr lang="en-US"/>
        </a:p>
      </dgm:t>
    </dgm:pt>
    <dgm:pt modelId="{76479AFE-8F29-419D-BE24-B308B19CD6D4}" type="sibTrans" cxnId="{FEEEE82E-BDB5-47F1-9516-C82FEA60BAAC}">
      <dgm:prSet/>
      <dgm:spPr/>
      <dgm:t>
        <a:bodyPr/>
        <a:lstStyle/>
        <a:p>
          <a:endParaRPr lang="en-US"/>
        </a:p>
      </dgm:t>
    </dgm:pt>
    <dgm:pt modelId="{F45DD239-B09D-4214-B00E-6F3D7398D2A8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1600" b="1" dirty="0">
              <a:latin typeface="Arial" pitchFamily="34" charset="0"/>
              <a:cs typeface="Arial" pitchFamily="34" charset="0"/>
            </a:rPr>
            <a:t>Non </a:t>
          </a:r>
          <a:r>
            <a:rPr lang="en-US" sz="1600" b="1" dirty="0" err="1">
              <a:latin typeface="Arial" pitchFamily="34" charset="0"/>
              <a:cs typeface="Arial" pitchFamily="34" charset="0"/>
            </a:rPr>
            <a:t>odontogenic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1B0C63F9-5F14-4985-8B1C-AF197606583A}" type="parTrans" cxnId="{13FDB071-D943-4CDC-B60C-602296903DC8}">
      <dgm:prSet/>
      <dgm:spPr/>
      <dgm:t>
        <a:bodyPr/>
        <a:lstStyle/>
        <a:p>
          <a:endParaRPr lang="en-US"/>
        </a:p>
      </dgm:t>
    </dgm:pt>
    <dgm:pt modelId="{771505AE-CAD9-48BB-BD9B-C916689DECBF}" type="sibTrans" cxnId="{13FDB071-D943-4CDC-B60C-602296903DC8}">
      <dgm:prSet/>
      <dgm:spPr/>
      <dgm:t>
        <a:bodyPr/>
        <a:lstStyle/>
        <a:p>
          <a:endParaRPr lang="en-US"/>
        </a:p>
      </dgm:t>
    </dgm:pt>
    <dgm:pt modelId="{9822FD49-20F6-44F8-913E-CB0E3EC161CF}">
      <dgm:prSet phldrT="[Text]" custT="1"/>
      <dgm:spPr/>
      <dgm:t>
        <a:bodyPr/>
        <a:lstStyle/>
        <a:p>
          <a:r>
            <a:rPr lang="en-US" sz="1600" dirty="0">
              <a:latin typeface="Arial" pitchFamily="34" charset="0"/>
              <a:cs typeface="Arial" pitchFamily="34" charset="0"/>
            </a:rPr>
            <a:t>Calcifying </a:t>
          </a:r>
          <a:r>
            <a:rPr lang="en-US" sz="1600" dirty="0" err="1">
              <a:latin typeface="Arial" pitchFamily="34" charset="0"/>
              <a:cs typeface="Arial" pitchFamily="34" charset="0"/>
            </a:rPr>
            <a:t>odontogenic</a:t>
          </a:r>
          <a:r>
            <a:rPr lang="en-US" sz="1600" dirty="0">
              <a:latin typeface="Arial" pitchFamily="34" charset="0"/>
              <a:cs typeface="Arial" pitchFamily="34" charset="0"/>
            </a:rPr>
            <a:t> cyst 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2EF03722-210C-44D7-B5DC-F7A5CF61AD96}" type="parTrans" cxnId="{67981565-7D25-4260-8472-28ECB4379971}">
      <dgm:prSet/>
      <dgm:spPr/>
      <dgm:t>
        <a:bodyPr/>
        <a:lstStyle/>
        <a:p>
          <a:endParaRPr lang="en-US"/>
        </a:p>
      </dgm:t>
    </dgm:pt>
    <dgm:pt modelId="{90247713-DEAA-4088-B9BD-C88BC328AC06}" type="sibTrans" cxnId="{67981565-7D25-4260-8472-28ECB4379971}">
      <dgm:prSet/>
      <dgm:spPr/>
      <dgm:t>
        <a:bodyPr/>
        <a:lstStyle/>
        <a:p>
          <a:endParaRPr lang="en-US"/>
        </a:p>
      </dgm:t>
    </dgm:pt>
    <dgm:pt modelId="{B371694D-606A-4B0A-AB84-AF23173DF53C}">
      <dgm:prSet phldrT="[Text]" custT="1"/>
      <dgm:spPr/>
      <dgm:t>
        <a:bodyPr/>
        <a:lstStyle/>
        <a:p>
          <a:r>
            <a:rPr lang="en-US" sz="1600" dirty="0">
              <a:latin typeface="Arial" pitchFamily="34" charset="0"/>
              <a:cs typeface="Arial" pitchFamily="34" charset="0"/>
            </a:rPr>
            <a:t>Gingival cyst of infants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0FDBFD0A-BCFD-4DA0-B5C4-C9D0D9CF1F78}" type="parTrans" cxnId="{D59F502E-3287-4551-B9E1-09281052327B}">
      <dgm:prSet/>
      <dgm:spPr/>
      <dgm:t>
        <a:bodyPr/>
        <a:lstStyle/>
        <a:p>
          <a:endParaRPr lang="en-US"/>
        </a:p>
      </dgm:t>
    </dgm:pt>
    <dgm:pt modelId="{C38BD8E7-45FC-4529-95D1-D013A517C90E}" type="sibTrans" cxnId="{D59F502E-3287-4551-B9E1-09281052327B}">
      <dgm:prSet/>
      <dgm:spPr/>
      <dgm:t>
        <a:bodyPr/>
        <a:lstStyle/>
        <a:p>
          <a:endParaRPr lang="en-US"/>
        </a:p>
      </dgm:t>
    </dgm:pt>
    <dgm:pt modelId="{213AF289-B866-4658-9E31-E375D7C7F416}">
      <dgm:prSet phldrT="[Text]" custT="1"/>
      <dgm:spPr/>
      <dgm:t>
        <a:bodyPr/>
        <a:lstStyle/>
        <a:p>
          <a:r>
            <a:rPr lang="en-US" sz="1600" dirty="0" err="1">
              <a:latin typeface="Arial" pitchFamily="34" charset="0"/>
              <a:cs typeface="Arial" pitchFamily="34" charset="0"/>
            </a:rPr>
            <a:t>Odontogenic</a:t>
          </a:r>
          <a:r>
            <a:rPr lang="en-US" sz="1600" dirty="0">
              <a:latin typeface="Arial" pitchFamily="34" charset="0"/>
              <a:cs typeface="Arial" pitchFamily="34" charset="0"/>
            </a:rPr>
            <a:t> </a:t>
          </a:r>
          <a:r>
            <a:rPr lang="en-US" sz="1600" dirty="0" err="1">
              <a:latin typeface="Arial" pitchFamily="34" charset="0"/>
              <a:cs typeface="Arial" pitchFamily="34" charset="0"/>
            </a:rPr>
            <a:t>keratocyst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27A9B7B9-B086-4ED1-93B1-047B6C13E5B8}" type="parTrans" cxnId="{1BA9E615-2ED7-4664-8637-7EA7DD6B240F}">
      <dgm:prSet/>
      <dgm:spPr/>
      <dgm:t>
        <a:bodyPr/>
        <a:lstStyle/>
        <a:p>
          <a:endParaRPr lang="en-US"/>
        </a:p>
      </dgm:t>
    </dgm:pt>
    <dgm:pt modelId="{CCF65661-A0C8-4CD1-9B0B-670590A603AC}" type="sibTrans" cxnId="{1BA9E615-2ED7-4664-8637-7EA7DD6B240F}">
      <dgm:prSet/>
      <dgm:spPr/>
      <dgm:t>
        <a:bodyPr/>
        <a:lstStyle/>
        <a:p>
          <a:endParaRPr lang="en-US"/>
        </a:p>
      </dgm:t>
    </dgm:pt>
    <dgm:pt modelId="{026293AA-7F1B-4F19-9B22-A3011ADAAC1F}">
      <dgm:prSet phldrT="[Text]" custT="1"/>
      <dgm:spPr/>
      <dgm:t>
        <a:bodyPr/>
        <a:lstStyle/>
        <a:p>
          <a:r>
            <a:rPr lang="en-US" sz="1600" dirty="0" err="1">
              <a:latin typeface="Arial" pitchFamily="34" charset="0"/>
              <a:cs typeface="Arial" pitchFamily="34" charset="0"/>
            </a:rPr>
            <a:t>Dentigerous</a:t>
          </a:r>
          <a:r>
            <a:rPr lang="en-US" sz="1600" dirty="0">
              <a:latin typeface="Arial" pitchFamily="34" charset="0"/>
              <a:cs typeface="Arial" pitchFamily="34" charset="0"/>
            </a:rPr>
            <a:t> cyst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5EB8CC97-DF68-47BE-82A3-FC3913F9F435}" type="parTrans" cxnId="{F91B2002-9123-4221-988E-CF1E6EB20B11}">
      <dgm:prSet/>
      <dgm:spPr/>
      <dgm:t>
        <a:bodyPr/>
        <a:lstStyle/>
        <a:p>
          <a:endParaRPr lang="en-US"/>
        </a:p>
      </dgm:t>
    </dgm:pt>
    <dgm:pt modelId="{2F559AC7-1B25-4E36-987E-C3F696B7ECF6}" type="sibTrans" cxnId="{F91B2002-9123-4221-988E-CF1E6EB20B11}">
      <dgm:prSet/>
      <dgm:spPr/>
      <dgm:t>
        <a:bodyPr/>
        <a:lstStyle/>
        <a:p>
          <a:endParaRPr lang="en-US"/>
        </a:p>
      </dgm:t>
    </dgm:pt>
    <dgm:pt modelId="{0AFB9057-9188-4EFE-942C-074C92B889D0}">
      <dgm:prSet phldrT="[Text]" custT="1"/>
      <dgm:spPr/>
      <dgm:t>
        <a:bodyPr/>
        <a:lstStyle/>
        <a:p>
          <a:r>
            <a:rPr lang="en-US" sz="1600" dirty="0">
              <a:latin typeface="Arial" pitchFamily="34" charset="0"/>
              <a:cs typeface="Arial" pitchFamily="34" charset="0"/>
            </a:rPr>
            <a:t>Eruption cyst 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BD968E81-45BC-4AD4-9416-F4AF2AE13186}" type="parTrans" cxnId="{1E1DD183-3B7A-410C-99FA-FDE4C8CFB2AC}">
      <dgm:prSet/>
      <dgm:spPr/>
      <dgm:t>
        <a:bodyPr/>
        <a:lstStyle/>
        <a:p>
          <a:endParaRPr lang="en-US"/>
        </a:p>
      </dgm:t>
    </dgm:pt>
    <dgm:pt modelId="{C2B17FB0-8898-4295-9303-562138F432DE}" type="sibTrans" cxnId="{1E1DD183-3B7A-410C-99FA-FDE4C8CFB2AC}">
      <dgm:prSet/>
      <dgm:spPr/>
      <dgm:t>
        <a:bodyPr/>
        <a:lstStyle/>
        <a:p>
          <a:endParaRPr lang="en-US"/>
        </a:p>
      </dgm:t>
    </dgm:pt>
    <dgm:pt modelId="{0AC44C75-550D-4C5B-A595-0F0654214D59}">
      <dgm:prSet phldrT="[Text]" custT="1"/>
      <dgm:spPr/>
      <dgm:t>
        <a:bodyPr/>
        <a:lstStyle/>
        <a:p>
          <a:r>
            <a:rPr lang="en-US" sz="1600" dirty="0">
              <a:latin typeface="Arial" pitchFamily="34" charset="0"/>
              <a:cs typeface="Arial" pitchFamily="34" charset="0"/>
            </a:rPr>
            <a:t>Gingival cyst of adults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60FAAAF9-D423-4F9B-B8FC-E09C946311D0}" type="parTrans" cxnId="{062A1F65-EAB1-42BE-904E-55FC7A6E137D}">
      <dgm:prSet/>
      <dgm:spPr/>
      <dgm:t>
        <a:bodyPr/>
        <a:lstStyle/>
        <a:p>
          <a:endParaRPr lang="en-US"/>
        </a:p>
      </dgm:t>
    </dgm:pt>
    <dgm:pt modelId="{E7683BA5-FDA5-4A2E-98CC-43FE921D31BE}" type="sibTrans" cxnId="{062A1F65-EAB1-42BE-904E-55FC7A6E137D}">
      <dgm:prSet/>
      <dgm:spPr/>
      <dgm:t>
        <a:bodyPr/>
        <a:lstStyle/>
        <a:p>
          <a:endParaRPr lang="en-US"/>
        </a:p>
      </dgm:t>
    </dgm:pt>
    <dgm:pt modelId="{AEFBE2CF-77E9-4D06-8172-0C5EEC0D8702}">
      <dgm:prSet phldrT="[Text]" custT="1"/>
      <dgm:spPr/>
      <dgm:t>
        <a:bodyPr/>
        <a:lstStyle/>
        <a:p>
          <a:r>
            <a:rPr lang="en-US" sz="1600" dirty="0">
              <a:latin typeface="Arial" pitchFamily="34" charset="0"/>
              <a:cs typeface="Arial" pitchFamily="34" charset="0"/>
            </a:rPr>
            <a:t>Developmental lateral 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5366CC1E-3C3F-419F-8311-9AB695903AE0}" type="parTrans" cxnId="{053A7BF9-99E3-453D-AC75-50D71B67601E}">
      <dgm:prSet/>
      <dgm:spPr/>
      <dgm:t>
        <a:bodyPr/>
        <a:lstStyle/>
        <a:p>
          <a:endParaRPr lang="en-US"/>
        </a:p>
      </dgm:t>
    </dgm:pt>
    <dgm:pt modelId="{0A6C26CF-4AFD-4CE0-BA8F-3080F4A81CA8}" type="sibTrans" cxnId="{053A7BF9-99E3-453D-AC75-50D71B67601E}">
      <dgm:prSet/>
      <dgm:spPr/>
      <dgm:t>
        <a:bodyPr/>
        <a:lstStyle/>
        <a:p>
          <a:endParaRPr lang="en-US"/>
        </a:p>
      </dgm:t>
    </dgm:pt>
    <dgm:pt modelId="{14325F6C-7F10-4A21-82E9-EABBA8604095}">
      <dgm:prSet phldrT="[Text]" custT="1"/>
      <dgm:spPr/>
      <dgm:t>
        <a:bodyPr/>
        <a:lstStyle/>
        <a:p>
          <a:r>
            <a:rPr lang="en-US" sz="1600" dirty="0">
              <a:latin typeface="Arial" pitchFamily="34" charset="0"/>
              <a:cs typeface="Arial" pitchFamily="34" charset="0"/>
            </a:rPr>
            <a:t>Periodontal cyst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75482429-A5B7-4E2A-A40F-C7D3580965D2}" type="parTrans" cxnId="{B561ADA2-9D71-4395-82D5-BE6503FA8CA1}">
      <dgm:prSet/>
      <dgm:spPr/>
      <dgm:t>
        <a:bodyPr/>
        <a:lstStyle/>
        <a:p>
          <a:endParaRPr lang="en-US"/>
        </a:p>
      </dgm:t>
    </dgm:pt>
    <dgm:pt modelId="{23BA80C8-74BB-4C10-8F03-844733387ED1}" type="sibTrans" cxnId="{B561ADA2-9D71-4395-82D5-BE6503FA8CA1}">
      <dgm:prSet/>
      <dgm:spPr/>
      <dgm:t>
        <a:bodyPr/>
        <a:lstStyle/>
        <a:p>
          <a:endParaRPr lang="en-US"/>
        </a:p>
      </dgm:t>
    </dgm:pt>
    <dgm:pt modelId="{B5F623A8-ADDC-48E9-83DB-B4CB8F031C97}">
      <dgm:prSet phldrT="[Text]" custT="1"/>
      <dgm:spPr/>
      <dgm:t>
        <a:bodyPr/>
        <a:lstStyle/>
        <a:p>
          <a:r>
            <a:rPr lang="en-US" sz="1600" dirty="0" err="1">
              <a:latin typeface="Arial" pitchFamily="34" charset="0"/>
              <a:cs typeface="Arial" pitchFamily="34" charset="0"/>
            </a:rPr>
            <a:t>Botryoid</a:t>
          </a:r>
          <a:r>
            <a:rPr lang="en-US" sz="1600" dirty="0">
              <a:latin typeface="Arial" pitchFamily="34" charset="0"/>
              <a:cs typeface="Arial" pitchFamily="34" charset="0"/>
            </a:rPr>
            <a:t> </a:t>
          </a:r>
          <a:r>
            <a:rPr lang="en-US" sz="1600" dirty="0" err="1">
              <a:latin typeface="Arial" pitchFamily="34" charset="0"/>
              <a:cs typeface="Arial" pitchFamily="34" charset="0"/>
            </a:rPr>
            <a:t>odontogenic</a:t>
          </a:r>
          <a:r>
            <a:rPr lang="en-US" sz="1600" dirty="0">
              <a:latin typeface="Arial" pitchFamily="34" charset="0"/>
              <a:cs typeface="Arial" pitchFamily="34" charset="0"/>
            </a:rPr>
            <a:t> cyst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C4112393-4331-4777-B06D-7C1F36641B1E}" type="parTrans" cxnId="{FE468A0B-8D60-4067-B032-DFC356BC20FF}">
      <dgm:prSet/>
      <dgm:spPr/>
      <dgm:t>
        <a:bodyPr/>
        <a:lstStyle/>
        <a:p>
          <a:endParaRPr lang="en-US"/>
        </a:p>
      </dgm:t>
    </dgm:pt>
    <dgm:pt modelId="{4B03F480-0FD4-4D70-9016-30A63DC39C71}" type="sibTrans" cxnId="{FE468A0B-8D60-4067-B032-DFC356BC20FF}">
      <dgm:prSet/>
      <dgm:spPr/>
      <dgm:t>
        <a:bodyPr/>
        <a:lstStyle/>
        <a:p>
          <a:endParaRPr lang="en-US"/>
        </a:p>
      </dgm:t>
    </dgm:pt>
    <dgm:pt modelId="{2BB049E8-DF90-4975-9933-62CFBBB28613}">
      <dgm:prSet phldrT="[Text]" custT="1"/>
      <dgm:spPr/>
      <dgm:t>
        <a:bodyPr/>
        <a:lstStyle/>
        <a:p>
          <a:r>
            <a:rPr lang="en-US" sz="1600" dirty="0">
              <a:latin typeface="Arial" pitchFamily="34" charset="0"/>
              <a:cs typeface="Arial" pitchFamily="34" charset="0"/>
            </a:rPr>
            <a:t>Glandular </a:t>
          </a:r>
          <a:r>
            <a:rPr lang="en-US" sz="1600" dirty="0" err="1">
              <a:latin typeface="Arial" pitchFamily="34" charset="0"/>
              <a:cs typeface="Arial" pitchFamily="34" charset="0"/>
            </a:rPr>
            <a:t>odontogenic</a:t>
          </a:r>
          <a:r>
            <a:rPr lang="en-US" sz="1600" dirty="0">
              <a:latin typeface="Arial" pitchFamily="34" charset="0"/>
              <a:cs typeface="Arial" pitchFamily="34" charset="0"/>
            </a:rPr>
            <a:t> cyst</a:t>
          </a:r>
          <a:endParaRPr lang="en-US" sz="1600" u="none" dirty="0">
            <a:latin typeface="Arial" pitchFamily="34" charset="0"/>
            <a:cs typeface="Arial" pitchFamily="34" charset="0"/>
          </a:endParaRPr>
        </a:p>
      </dgm:t>
    </dgm:pt>
    <dgm:pt modelId="{DE6EAE6C-363A-4F15-9347-9D71801EB190}" type="parTrans" cxnId="{3704A5B8-2624-422F-8DB4-521079BFA4F0}">
      <dgm:prSet/>
      <dgm:spPr/>
      <dgm:t>
        <a:bodyPr/>
        <a:lstStyle/>
        <a:p>
          <a:endParaRPr lang="en-US"/>
        </a:p>
      </dgm:t>
    </dgm:pt>
    <dgm:pt modelId="{58FF8BBB-1A62-452A-9597-F045F41F8F56}" type="sibTrans" cxnId="{3704A5B8-2624-422F-8DB4-521079BFA4F0}">
      <dgm:prSet/>
      <dgm:spPr/>
      <dgm:t>
        <a:bodyPr/>
        <a:lstStyle/>
        <a:p>
          <a:endParaRPr lang="en-US"/>
        </a:p>
      </dgm:t>
    </dgm:pt>
    <dgm:pt modelId="{9DE03992-B20E-49A4-BB8F-8CF2AD4CA1CC}">
      <dgm:prSet phldrT="[Text]" custT="1"/>
      <dgm:spPr/>
      <dgm:t>
        <a:bodyPr/>
        <a:lstStyle/>
        <a:p>
          <a:r>
            <a:rPr lang="en-US" sz="1600" dirty="0" err="1">
              <a:latin typeface="Arial" pitchFamily="34" charset="0"/>
              <a:cs typeface="Arial" pitchFamily="34" charset="0"/>
            </a:rPr>
            <a:t>Nasolabial</a:t>
          </a:r>
          <a:r>
            <a:rPr lang="en-US" sz="1600" dirty="0">
              <a:latin typeface="Arial" pitchFamily="34" charset="0"/>
              <a:cs typeface="Arial" pitchFamily="34" charset="0"/>
            </a:rPr>
            <a:t> cyst</a:t>
          </a:r>
        </a:p>
      </dgm:t>
    </dgm:pt>
    <dgm:pt modelId="{1F6D23AC-BC95-4053-AE86-B86412A34906}" type="parTrans" cxnId="{12BC3623-F8A2-439F-A7AE-07D8B92B5302}">
      <dgm:prSet/>
      <dgm:spPr/>
      <dgm:t>
        <a:bodyPr/>
        <a:lstStyle/>
        <a:p>
          <a:endParaRPr lang="en-US"/>
        </a:p>
      </dgm:t>
    </dgm:pt>
    <dgm:pt modelId="{C3412584-8D6D-431C-890F-61833A9B901E}" type="sibTrans" cxnId="{12BC3623-F8A2-439F-A7AE-07D8B92B5302}">
      <dgm:prSet/>
      <dgm:spPr/>
      <dgm:t>
        <a:bodyPr/>
        <a:lstStyle/>
        <a:p>
          <a:endParaRPr lang="en-US"/>
        </a:p>
      </dgm:t>
    </dgm:pt>
    <dgm:pt modelId="{60F3A0C0-B876-4EB6-A2EB-9D359BDC3E88}">
      <dgm:prSet phldrT="[Text]" custT="1"/>
      <dgm:spPr/>
      <dgm:t>
        <a:bodyPr/>
        <a:lstStyle/>
        <a:p>
          <a:r>
            <a:rPr lang="en-US" sz="1600" dirty="0" err="1">
              <a:latin typeface="Arial" pitchFamily="34" charset="0"/>
              <a:cs typeface="Arial" pitchFamily="34" charset="0"/>
            </a:rPr>
            <a:t>Nasopalatine</a:t>
          </a:r>
          <a:r>
            <a:rPr lang="en-US" sz="1600" dirty="0">
              <a:latin typeface="Arial" pitchFamily="34" charset="0"/>
              <a:cs typeface="Arial" pitchFamily="34" charset="0"/>
            </a:rPr>
            <a:t> duct cyst</a:t>
          </a:r>
        </a:p>
      </dgm:t>
    </dgm:pt>
    <dgm:pt modelId="{D45FF3F8-B98F-4A84-A83D-C5EB1B7ED3F3}" type="parTrans" cxnId="{AF6FF7DF-CFD4-4247-88C7-961FD92E1391}">
      <dgm:prSet/>
      <dgm:spPr/>
      <dgm:t>
        <a:bodyPr/>
        <a:lstStyle/>
        <a:p>
          <a:endParaRPr lang="en-US"/>
        </a:p>
      </dgm:t>
    </dgm:pt>
    <dgm:pt modelId="{03084FF8-5E2B-403F-A765-2BA99596F1FE}" type="sibTrans" cxnId="{AF6FF7DF-CFD4-4247-88C7-961FD92E1391}">
      <dgm:prSet/>
      <dgm:spPr/>
      <dgm:t>
        <a:bodyPr/>
        <a:lstStyle/>
        <a:p>
          <a:endParaRPr lang="en-US"/>
        </a:p>
      </dgm:t>
    </dgm:pt>
    <dgm:pt modelId="{940441CB-A7FF-404D-A12B-5BB3E7BE6F20}" type="pres">
      <dgm:prSet presAssocID="{848EA023-9EE3-4BEB-9F20-ECB0534E061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57268F-AA3D-49D2-94EB-1CEBFFE87080}" type="pres">
      <dgm:prSet presAssocID="{8B826945-018C-4C39-921A-96051B81F902}" presName="root" presStyleCnt="0"/>
      <dgm:spPr/>
    </dgm:pt>
    <dgm:pt modelId="{D1E6D486-0DBF-418D-94C9-1AE6189FDB1D}" type="pres">
      <dgm:prSet presAssocID="{8B826945-018C-4C39-921A-96051B81F902}" presName="rootComposite" presStyleCnt="0"/>
      <dgm:spPr/>
    </dgm:pt>
    <dgm:pt modelId="{249E818A-BDF1-4A90-9C48-78FC58905A50}" type="pres">
      <dgm:prSet presAssocID="{8B826945-018C-4C39-921A-96051B81F902}" presName="rootText" presStyleLbl="node1" presStyleIdx="0" presStyleCnt="2" custScaleX="420868" custScaleY="166695"/>
      <dgm:spPr/>
    </dgm:pt>
    <dgm:pt modelId="{76FAECE6-23A8-4607-AE81-08581BD94D02}" type="pres">
      <dgm:prSet presAssocID="{8B826945-018C-4C39-921A-96051B81F902}" presName="rootConnector" presStyleLbl="node1" presStyleIdx="0" presStyleCnt="2"/>
      <dgm:spPr/>
    </dgm:pt>
    <dgm:pt modelId="{AD9C381A-D371-44E3-A723-75651AC62242}" type="pres">
      <dgm:prSet presAssocID="{8B826945-018C-4C39-921A-96051B81F902}" presName="childShape" presStyleCnt="0"/>
      <dgm:spPr/>
    </dgm:pt>
    <dgm:pt modelId="{D8382341-2EB8-47D4-A0F1-EA845B539108}" type="pres">
      <dgm:prSet presAssocID="{0FDBFD0A-BCFD-4DA0-B5C4-C9D0D9CF1F78}" presName="Name13" presStyleLbl="parChTrans1D2" presStyleIdx="0" presStyleCnt="13"/>
      <dgm:spPr/>
    </dgm:pt>
    <dgm:pt modelId="{4154E721-6173-46AE-904C-A9DDAB7E5E5C}" type="pres">
      <dgm:prSet presAssocID="{B371694D-606A-4B0A-AB84-AF23173DF53C}" presName="childText" presStyleLbl="bgAcc1" presStyleIdx="0" presStyleCnt="13" custScaleX="420868" custScaleY="166695">
        <dgm:presLayoutVars>
          <dgm:bulletEnabled val="1"/>
        </dgm:presLayoutVars>
      </dgm:prSet>
      <dgm:spPr/>
    </dgm:pt>
    <dgm:pt modelId="{DD7242BF-EF17-4AC8-95FC-82E21212147B}" type="pres">
      <dgm:prSet presAssocID="{27A9B7B9-B086-4ED1-93B1-047B6C13E5B8}" presName="Name13" presStyleLbl="parChTrans1D2" presStyleIdx="1" presStyleCnt="13"/>
      <dgm:spPr/>
    </dgm:pt>
    <dgm:pt modelId="{F0CE5579-81C4-4BCF-AE92-24EAC900AB2D}" type="pres">
      <dgm:prSet presAssocID="{213AF289-B866-4658-9E31-E375D7C7F416}" presName="childText" presStyleLbl="bgAcc1" presStyleIdx="1" presStyleCnt="13" custScaleX="420868" custScaleY="166695">
        <dgm:presLayoutVars>
          <dgm:bulletEnabled val="1"/>
        </dgm:presLayoutVars>
      </dgm:prSet>
      <dgm:spPr/>
    </dgm:pt>
    <dgm:pt modelId="{0412CFE0-066C-4915-9F54-052ADA688272}" type="pres">
      <dgm:prSet presAssocID="{5EB8CC97-DF68-47BE-82A3-FC3913F9F435}" presName="Name13" presStyleLbl="parChTrans1D2" presStyleIdx="2" presStyleCnt="13"/>
      <dgm:spPr/>
    </dgm:pt>
    <dgm:pt modelId="{A74A989F-C2FA-4F32-BC67-C28DD6960708}" type="pres">
      <dgm:prSet presAssocID="{026293AA-7F1B-4F19-9B22-A3011ADAAC1F}" presName="childText" presStyleLbl="bgAcc1" presStyleIdx="2" presStyleCnt="13" custScaleX="420868" custScaleY="166695">
        <dgm:presLayoutVars>
          <dgm:bulletEnabled val="1"/>
        </dgm:presLayoutVars>
      </dgm:prSet>
      <dgm:spPr/>
    </dgm:pt>
    <dgm:pt modelId="{C9839E4B-F1F1-42D5-9372-4FF54F5D2C43}" type="pres">
      <dgm:prSet presAssocID="{BD968E81-45BC-4AD4-9416-F4AF2AE13186}" presName="Name13" presStyleLbl="parChTrans1D2" presStyleIdx="3" presStyleCnt="13"/>
      <dgm:spPr/>
    </dgm:pt>
    <dgm:pt modelId="{D713AC0F-52AE-4DE9-8BD4-4904D363C52C}" type="pres">
      <dgm:prSet presAssocID="{0AFB9057-9188-4EFE-942C-074C92B889D0}" presName="childText" presStyleLbl="bgAcc1" presStyleIdx="3" presStyleCnt="13" custScaleX="420868" custScaleY="166695">
        <dgm:presLayoutVars>
          <dgm:bulletEnabled val="1"/>
        </dgm:presLayoutVars>
      </dgm:prSet>
      <dgm:spPr/>
    </dgm:pt>
    <dgm:pt modelId="{EB211640-631A-46C4-96C8-425B50E81C89}" type="pres">
      <dgm:prSet presAssocID="{60FAAAF9-D423-4F9B-B8FC-E09C946311D0}" presName="Name13" presStyleLbl="parChTrans1D2" presStyleIdx="4" presStyleCnt="13"/>
      <dgm:spPr/>
    </dgm:pt>
    <dgm:pt modelId="{AB93F2C4-0755-4B28-AAAC-17D180183747}" type="pres">
      <dgm:prSet presAssocID="{0AC44C75-550D-4C5B-A595-0F0654214D59}" presName="childText" presStyleLbl="bgAcc1" presStyleIdx="4" presStyleCnt="13" custScaleX="420868" custScaleY="166695">
        <dgm:presLayoutVars>
          <dgm:bulletEnabled val="1"/>
        </dgm:presLayoutVars>
      </dgm:prSet>
      <dgm:spPr/>
    </dgm:pt>
    <dgm:pt modelId="{10B53C2A-5FA1-4C74-BB4E-5D9B13EC709F}" type="pres">
      <dgm:prSet presAssocID="{5366CC1E-3C3F-419F-8311-9AB695903AE0}" presName="Name13" presStyleLbl="parChTrans1D2" presStyleIdx="5" presStyleCnt="13"/>
      <dgm:spPr/>
    </dgm:pt>
    <dgm:pt modelId="{D3434E7B-ADBD-4BAD-9166-B61C1AB7AC04}" type="pres">
      <dgm:prSet presAssocID="{AEFBE2CF-77E9-4D06-8172-0C5EEC0D8702}" presName="childText" presStyleLbl="bgAcc1" presStyleIdx="5" presStyleCnt="13" custScaleX="420868" custScaleY="166695">
        <dgm:presLayoutVars>
          <dgm:bulletEnabled val="1"/>
        </dgm:presLayoutVars>
      </dgm:prSet>
      <dgm:spPr/>
    </dgm:pt>
    <dgm:pt modelId="{DA4E96FC-0E5D-4665-AD28-B1F5F497E197}" type="pres">
      <dgm:prSet presAssocID="{75482429-A5B7-4E2A-A40F-C7D3580965D2}" presName="Name13" presStyleLbl="parChTrans1D2" presStyleIdx="6" presStyleCnt="13"/>
      <dgm:spPr/>
    </dgm:pt>
    <dgm:pt modelId="{B902D11E-5517-4836-9A59-DC31E54F2B58}" type="pres">
      <dgm:prSet presAssocID="{14325F6C-7F10-4A21-82E9-EABBA8604095}" presName="childText" presStyleLbl="bgAcc1" presStyleIdx="6" presStyleCnt="13" custScaleX="420868" custScaleY="166695">
        <dgm:presLayoutVars>
          <dgm:bulletEnabled val="1"/>
        </dgm:presLayoutVars>
      </dgm:prSet>
      <dgm:spPr/>
    </dgm:pt>
    <dgm:pt modelId="{779301CD-95D9-4639-A3B5-CB077D430F29}" type="pres">
      <dgm:prSet presAssocID="{C4112393-4331-4777-B06D-7C1F36641B1E}" presName="Name13" presStyleLbl="parChTrans1D2" presStyleIdx="7" presStyleCnt="13"/>
      <dgm:spPr/>
    </dgm:pt>
    <dgm:pt modelId="{AE620E66-BF67-4D83-A435-E869266155E7}" type="pres">
      <dgm:prSet presAssocID="{B5F623A8-ADDC-48E9-83DB-B4CB8F031C97}" presName="childText" presStyleLbl="bgAcc1" presStyleIdx="7" presStyleCnt="13" custScaleX="420868" custScaleY="166695">
        <dgm:presLayoutVars>
          <dgm:bulletEnabled val="1"/>
        </dgm:presLayoutVars>
      </dgm:prSet>
      <dgm:spPr/>
    </dgm:pt>
    <dgm:pt modelId="{5353629C-FAE5-445F-94F9-0AC3E748D4B2}" type="pres">
      <dgm:prSet presAssocID="{DE6EAE6C-363A-4F15-9347-9D71801EB190}" presName="Name13" presStyleLbl="parChTrans1D2" presStyleIdx="8" presStyleCnt="13"/>
      <dgm:spPr/>
    </dgm:pt>
    <dgm:pt modelId="{2C30E4EC-8DE6-4279-BD75-6FCCD91F9C02}" type="pres">
      <dgm:prSet presAssocID="{2BB049E8-DF90-4975-9933-62CFBBB28613}" presName="childText" presStyleLbl="bgAcc1" presStyleIdx="8" presStyleCnt="13" custScaleX="420868" custScaleY="166695">
        <dgm:presLayoutVars>
          <dgm:bulletEnabled val="1"/>
        </dgm:presLayoutVars>
      </dgm:prSet>
      <dgm:spPr/>
    </dgm:pt>
    <dgm:pt modelId="{E9C5B2FB-3685-4465-91FF-AD2E7BB053B6}" type="pres">
      <dgm:prSet presAssocID="{2EF03722-210C-44D7-B5DC-F7A5CF61AD96}" presName="Name13" presStyleLbl="parChTrans1D2" presStyleIdx="9" presStyleCnt="13"/>
      <dgm:spPr/>
    </dgm:pt>
    <dgm:pt modelId="{26B4C4AA-54AF-4C54-9059-00F3058A558E}" type="pres">
      <dgm:prSet presAssocID="{9822FD49-20F6-44F8-913E-CB0E3EC161CF}" presName="childText" presStyleLbl="bgAcc1" presStyleIdx="9" presStyleCnt="13" custScaleX="420868" custScaleY="166695">
        <dgm:presLayoutVars>
          <dgm:bulletEnabled val="1"/>
        </dgm:presLayoutVars>
      </dgm:prSet>
      <dgm:spPr/>
    </dgm:pt>
    <dgm:pt modelId="{C4CFA6F3-0CBE-4966-BD7F-934F06C0F771}" type="pres">
      <dgm:prSet presAssocID="{F45DD239-B09D-4214-B00E-6F3D7398D2A8}" presName="root" presStyleCnt="0"/>
      <dgm:spPr/>
    </dgm:pt>
    <dgm:pt modelId="{383D1ECB-97CF-4373-B6E8-7BD1E8322999}" type="pres">
      <dgm:prSet presAssocID="{F45DD239-B09D-4214-B00E-6F3D7398D2A8}" presName="rootComposite" presStyleCnt="0"/>
      <dgm:spPr/>
    </dgm:pt>
    <dgm:pt modelId="{C0C59344-F5D7-4EB3-983D-25DD4EBD5F66}" type="pres">
      <dgm:prSet presAssocID="{F45DD239-B09D-4214-B00E-6F3D7398D2A8}" presName="rootText" presStyleLbl="node1" presStyleIdx="1" presStyleCnt="2" custScaleX="420868" custScaleY="166695"/>
      <dgm:spPr/>
    </dgm:pt>
    <dgm:pt modelId="{5E908666-FB94-4406-8C49-BC5086047F7C}" type="pres">
      <dgm:prSet presAssocID="{F45DD239-B09D-4214-B00E-6F3D7398D2A8}" presName="rootConnector" presStyleLbl="node1" presStyleIdx="1" presStyleCnt="2"/>
      <dgm:spPr/>
    </dgm:pt>
    <dgm:pt modelId="{DAA13BD1-2582-49E2-A15A-FD695CCD1FAA}" type="pres">
      <dgm:prSet presAssocID="{F45DD239-B09D-4214-B00E-6F3D7398D2A8}" presName="childShape" presStyleCnt="0"/>
      <dgm:spPr/>
    </dgm:pt>
    <dgm:pt modelId="{5C1A1944-F9CE-47EB-AA64-1D586A2D78AE}" type="pres">
      <dgm:prSet presAssocID="{50407CBB-23CC-494E-9E20-D9AEEC327778}" presName="Name13" presStyleLbl="parChTrans1D2" presStyleIdx="10" presStyleCnt="13"/>
      <dgm:spPr/>
    </dgm:pt>
    <dgm:pt modelId="{E707E5B7-A696-4FC1-B05B-B5C60218E526}" type="pres">
      <dgm:prSet presAssocID="{C2D32ED2-CF43-4342-ADCE-9469CD8B3A0D}" presName="childText" presStyleLbl="bgAcc1" presStyleIdx="10" presStyleCnt="13" custScaleX="420868" custScaleY="166695">
        <dgm:presLayoutVars>
          <dgm:bulletEnabled val="1"/>
        </dgm:presLayoutVars>
      </dgm:prSet>
      <dgm:spPr/>
    </dgm:pt>
    <dgm:pt modelId="{6A337F73-7862-4468-98B8-FDCE54074CC5}" type="pres">
      <dgm:prSet presAssocID="{D45FF3F8-B98F-4A84-A83D-C5EB1B7ED3F3}" presName="Name13" presStyleLbl="parChTrans1D2" presStyleIdx="11" presStyleCnt="13"/>
      <dgm:spPr/>
    </dgm:pt>
    <dgm:pt modelId="{AA95017B-FF6F-46B8-A3E1-9091777471F3}" type="pres">
      <dgm:prSet presAssocID="{60F3A0C0-B876-4EB6-A2EB-9D359BDC3E88}" presName="childText" presStyleLbl="bgAcc1" presStyleIdx="11" presStyleCnt="13" custScaleX="420868" custScaleY="166695">
        <dgm:presLayoutVars>
          <dgm:bulletEnabled val="1"/>
        </dgm:presLayoutVars>
      </dgm:prSet>
      <dgm:spPr/>
    </dgm:pt>
    <dgm:pt modelId="{608BE02F-1C26-43F2-AD31-22CCB5C6F5AD}" type="pres">
      <dgm:prSet presAssocID="{1F6D23AC-BC95-4053-AE86-B86412A34906}" presName="Name13" presStyleLbl="parChTrans1D2" presStyleIdx="12" presStyleCnt="13"/>
      <dgm:spPr/>
    </dgm:pt>
    <dgm:pt modelId="{D0B894E8-CAD0-4B26-83F6-77C9CC0F37B3}" type="pres">
      <dgm:prSet presAssocID="{9DE03992-B20E-49A4-BB8F-8CF2AD4CA1CC}" presName="childText" presStyleLbl="bgAcc1" presStyleIdx="12" presStyleCnt="13" custScaleX="420868" custScaleY="166695">
        <dgm:presLayoutVars>
          <dgm:bulletEnabled val="1"/>
        </dgm:presLayoutVars>
      </dgm:prSet>
      <dgm:spPr/>
    </dgm:pt>
  </dgm:ptLst>
  <dgm:cxnLst>
    <dgm:cxn modelId="{F91B2002-9123-4221-988E-CF1E6EB20B11}" srcId="{8B826945-018C-4C39-921A-96051B81F902}" destId="{026293AA-7F1B-4F19-9B22-A3011ADAAC1F}" srcOrd="2" destOrd="0" parTransId="{5EB8CC97-DF68-47BE-82A3-FC3913F9F435}" sibTransId="{2F559AC7-1B25-4E36-987E-C3F696B7ECF6}"/>
    <dgm:cxn modelId="{9A7CBE02-F316-4B7B-82F3-A76E719AA6A8}" type="presOf" srcId="{75482429-A5B7-4E2A-A40F-C7D3580965D2}" destId="{DA4E96FC-0E5D-4665-AD28-B1F5F497E197}" srcOrd="0" destOrd="0" presId="urn:microsoft.com/office/officeart/2005/8/layout/hierarchy3"/>
    <dgm:cxn modelId="{FE468A0B-8D60-4067-B032-DFC356BC20FF}" srcId="{8B826945-018C-4C39-921A-96051B81F902}" destId="{B5F623A8-ADDC-48E9-83DB-B4CB8F031C97}" srcOrd="7" destOrd="0" parTransId="{C4112393-4331-4777-B06D-7C1F36641B1E}" sibTransId="{4B03F480-0FD4-4D70-9016-30A63DC39C71}"/>
    <dgm:cxn modelId="{5644010F-632B-4B04-A620-ADAD2B474103}" type="presOf" srcId="{8B826945-018C-4C39-921A-96051B81F902}" destId="{76FAECE6-23A8-4607-AE81-08581BD94D02}" srcOrd="1" destOrd="0" presId="urn:microsoft.com/office/officeart/2005/8/layout/hierarchy3"/>
    <dgm:cxn modelId="{085F6E15-1E05-463D-99C7-0DC669D17FE5}" type="presOf" srcId="{60F3A0C0-B876-4EB6-A2EB-9D359BDC3E88}" destId="{AA95017B-FF6F-46B8-A3E1-9091777471F3}" srcOrd="0" destOrd="0" presId="urn:microsoft.com/office/officeart/2005/8/layout/hierarchy3"/>
    <dgm:cxn modelId="{1BA9E615-2ED7-4664-8637-7EA7DD6B240F}" srcId="{8B826945-018C-4C39-921A-96051B81F902}" destId="{213AF289-B866-4658-9E31-E375D7C7F416}" srcOrd="1" destOrd="0" parTransId="{27A9B7B9-B086-4ED1-93B1-047B6C13E5B8}" sibTransId="{CCF65661-A0C8-4CD1-9B0B-670590A603AC}"/>
    <dgm:cxn modelId="{F1AEB518-0AC7-4D13-98EA-E792D6E5A217}" type="presOf" srcId="{2EF03722-210C-44D7-B5DC-F7A5CF61AD96}" destId="{E9C5B2FB-3685-4465-91FF-AD2E7BB053B6}" srcOrd="0" destOrd="0" presId="urn:microsoft.com/office/officeart/2005/8/layout/hierarchy3"/>
    <dgm:cxn modelId="{78E4C21F-4909-45B1-A779-E2732523F1F7}" type="presOf" srcId="{BD968E81-45BC-4AD4-9416-F4AF2AE13186}" destId="{C9839E4B-F1F1-42D5-9372-4FF54F5D2C43}" srcOrd="0" destOrd="0" presId="urn:microsoft.com/office/officeart/2005/8/layout/hierarchy3"/>
    <dgm:cxn modelId="{12BC3623-F8A2-439F-A7AE-07D8B92B5302}" srcId="{F45DD239-B09D-4214-B00E-6F3D7398D2A8}" destId="{9DE03992-B20E-49A4-BB8F-8CF2AD4CA1CC}" srcOrd="2" destOrd="0" parTransId="{1F6D23AC-BC95-4053-AE86-B86412A34906}" sibTransId="{C3412584-8D6D-431C-890F-61833A9B901E}"/>
    <dgm:cxn modelId="{715A7927-B5C5-42F2-8617-7D663402858D}" type="presOf" srcId="{213AF289-B866-4658-9E31-E375D7C7F416}" destId="{F0CE5579-81C4-4BCF-AE92-24EAC900AB2D}" srcOrd="0" destOrd="0" presId="urn:microsoft.com/office/officeart/2005/8/layout/hierarchy3"/>
    <dgm:cxn modelId="{D59F502E-3287-4551-B9E1-09281052327B}" srcId="{8B826945-018C-4C39-921A-96051B81F902}" destId="{B371694D-606A-4B0A-AB84-AF23173DF53C}" srcOrd="0" destOrd="0" parTransId="{0FDBFD0A-BCFD-4DA0-B5C4-C9D0D9CF1F78}" sibTransId="{C38BD8E7-45FC-4529-95D1-D013A517C90E}"/>
    <dgm:cxn modelId="{189E962E-C92A-4182-BA2D-B820E63FF945}" type="presOf" srcId="{0AC44C75-550D-4C5B-A595-0F0654214D59}" destId="{AB93F2C4-0755-4B28-AAAC-17D180183747}" srcOrd="0" destOrd="0" presId="urn:microsoft.com/office/officeart/2005/8/layout/hierarchy3"/>
    <dgm:cxn modelId="{FEEEE82E-BDB5-47F1-9516-C82FEA60BAAC}" srcId="{F45DD239-B09D-4214-B00E-6F3D7398D2A8}" destId="{C2D32ED2-CF43-4342-ADCE-9469CD8B3A0D}" srcOrd="0" destOrd="0" parTransId="{50407CBB-23CC-494E-9E20-D9AEEC327778}" sibTransId="{76479AFE-8F29-419D-BE24-B308B19CD6D4}"/>
    <dgm:cxn modelId="{A16B0B2F-0A40-4433-B038-312D600FBA4A}" type="presOf" srcId="{AEFBE2CF-77E9-4D06-8172-0C5EEC0D8702}" destId="{D3434E7B-ADBD-4BAD-9166-B61C1AB7AC04}" srcOrd="0" destOrd="0" presId="urn:microsoft.com/office/officeart/2005/8/layout/hierarchy3"/>
    <dgm:cxn modelId="{B1963C31-D726-4879-BA86-7DAA9CE035BC}" type="presOf" srcId="{9822FD49-20F6-44F8-913E-CB0E3EC161CF}" destId="{26B4C4AA-54AF-4C54-9059-00F3058A558E}" srcOrd="0" destOrd="0" presId="urn:microsoft.com/office/officeart/2005/8/layout/hierarchy3"/>
    <dgm:cxn modelId="{5FDFA33E-7AF6-4365-8D79-EDB97A1D1A46}" type="presOf" srcId="{F45DD239-B09D-4214-B00E-6F3D7398D2A8}" destId="{5E908666-FB94-4406-8C49-BC5086047F7C}" srcOrd="1" destOrd="0" presId="urn:microsoft.com/office/officeart/2005/8/layout/hierarchy3"/>
    <dgm:cxn modelId="{4A00233F-4022-44CB-943D-D7F1FD080675}" type="presOf" srcId="{B371694D-606A-4B0A-AB84-AF23173DF53C}" destId="{4154E721-6173-46AE-904C-A9DDAB7E5E5C}" srcOrd="0" destOrd="0" presId="urn:microsoft.com/office/officeart/2005/8/layout/hierarchy3"/>
    <dgm:cxn modelId="{644E9A5D-A404-48FD-B46E-D7C4DE92E661}" type="presOf" srcId="{026293AA-7F1B-4F19-9B22-A3011ADAAC1F}" destId="{A74A989F-C2FA-4F32-BC67-C28DD6960708}" srcOrd="0" destOrd="0" presId="urn:microsoft.com/office/officeart/2005/8/layout/hierarchy3"/>
    <dgm:cxn modelId="{30A8955E-1AE8-4C37-8F5B-2933CA185072}" type="presOf" srcId="{DE6EAE6C-363A-4F15-9347-9D71801EB190}" destId="{5353629C-FAE5-445F-94F9-0AC3E748D4B2}" srcOrd="0" destOrd="0" presId="urn:microsoft.com/office/officeart/2005/8/layout/hierarchy3"/>
    <dgm:cxn modelId="{9D09D262-AEF7-4A04-93CD-8746F75F3B96}" type="presOf" srcId="{1F6D23AC-BC95-4053-AE86-B86412A34906}" destId="{608BE02F-1C26-43F2-AD31-22CCB5C6F5AD}" srcOrd="0" destOrd="0" presId="urn:microsoft.com/office/officeart/2005/8/layout/hierarchy3"/>
    <dgm:cxn modelId="{2D244744-49A3-4040-B1B8-2F620AD8202A}" type="presOf" srcId="{F45DD239-B09D-4214-B00E-6F3D7398D2A8}" destId="{C0C59344-F5D7-4EB3-983D-25DD4EBD5F66}" srcOrd="0" destOrd="0" presId="urn:microsoft.com/office/officeart/2005/8/layout/hierarchy3"/>
    <dgm:cxn modelId="{67981565-7D25-4260-8472-28ECB4379971}" srcId="{8B826945-018C-4C39-921A-96051B81F902}" destId="{9822FD49-20F6-44F8-913E-CB0E3EC161CF}" srcOrd="9" destOrd="0" parTransId="{2EF03722-210C-44D7-B5DC-F7A5CF61AD96}" sibTransId="{90247713-DEAA-4088-B9BD-C88BC328AC06}"/>
    <dgm:cxn modelId="{062A1F65-EAB1-42BE-904E-55FC7A6E137D}" srcId="{8B826945-018C-4C39-921A-96051B81F902}" destId="{0AC44C75-550D-4C5B-A595-0F0654214D59}" srcOrd="4" destOrd="0" parTransId="{60FAAAF9-D423-4F9B-B8FC-E09C946311D0}" sibTransId="{E7683BA5-FDA5-4A2E-98CC-43FE921D31BE}"/>
    <dgm:cxn modelId="{FC1E8347-9BAF-4DDA-9AC7-1AA1381894B7}" type="presOf" srcId="{27A9B7B9-B086-4ED1-93B1-047B6C13E5B8}" destId="{DD7242BF-EF17-4AC8-95FC-82E21212147B}" srcOrd="0" destOrd="0" presId="urn:microsoft.com/office/officeart/2005/8/layout/hierarchy3"/>
    <dgm:cxn modelId="{CE2C1D4B-7506-439C-B30F-48C142E8B8D9}" type="presOf" srcId="{0FDBFD0A-BCFD-4DA0-B5C4-C9D0D9CF1F78}" destId="{D8382341-2EB8-47D4-A0F1-EA845B539108}" srcOrd="0" destOrd="0" presId="urn:microsoft.com/office/officeart/2005/8/layout/hierarchy3"/>
    <dgm:cxn modelId="{8331AE4B-AEB2-4C65-B1CA-9AD5EEB44AB8}" type="presOf" srcId="{D45FF3F8-B98F-4A84-A83D-C5EB1B7ED3F3}" destId="{6A337F73-7862-4468-98B8-FDCE54074CC5}" srcOrd="0" destOrd="0" presId="urn:microsoft.com/office/officeart/2005/8/layout/hierarchy3"/>
    <dgm:cxn modelId="{37D3234C-4B5B-41F2-9A5C-8481CB1EF2A1}" type="presOf" srcId="{0AFB9057-9188-4EFE-942C-074C92B889D0}" destId="{D713AC0F-52AE-4DE9-8BD4-4904D363C52C}" srcOrd="0" destOrd="0" presId="urn:microsoft.com/office/officeart/2005/8/layout/hierarchy3"/>
    <dgm:cxn modelId="{13FDB071-D943-4CDC-B60C-602296903DC8}" srcId="{848EA023-9EE3-4BEB-9F20-ECB0534E0614}" destId="{F45DD239-B09D-4214-B00E-6F3D7398D2A8}" srcOrd="1" destOrd="0" parTransId="{1B0C63F9-5F14-4985-8B1C-AF197606583A}" sibTransId="{771505AE-CAD9-48BB-BD9B-C916689DECBF}"/>
    <dgm:cxn modelId="{BE320157-FC25-4800-BDBE-7B21214D91D7}" type="presOf" srcId="{60FAAAF9-D423-4F9B-B8FC-E09C946311D0}" destId="{EB211640-631A-46C4-96C8-425B50E81C89}" srcOrd="0" destOrd="0" presId="urn:microsoft.com/office/officeart/2005/8/layout/hierarchy3"/>
    <dgm:cxn modelId="{5393355A-CB0F-431D-889B-42E0D4351CD4}" type="presOf" srcId="{9DE03992-B20E-49A4-BB8F-8CF2AD4CA1CC}" destId="{D0B894E8-CAD0-4B26-83F6-77C9CC0F37B3}" srcOrd="0" destOrd="0" presId="urn:microsoft.com/office/officeart/2005/8/layout/hierarchy3"/>
    <dgm:cxn modelId="{39B9347D-F8E1-4FA7-95BA-33F668E870CF}" type="presOf" srcId="{B5F623A8-ADDC-48E9-83DB-B4CB8F031C97}" destId="{AE620E66-BF67-4D83-A435-E869266155E7}" srcOrd="0" destOrd="0" presId="urn:microsoft.com/office/officeart/2005/8/layout/hierarchy3"/>
    <dgm:cxn modelId="{1E1DD183-3B7A-410C-99FA-FDE4C8CFB2AC}" srcId="{8B826945-018C-4C39-921A-96051B81F902}" destId="{0AFB9057-9188-4EFE-942C-074C92B889D0}" srcOrd="3" destOrd="0" parTransId="{BD968E81-45BC-4AD4-9416-F4AF2AE13186}" sibTransId="{C2B17FB0-8898-4295-9303-562138F432DE}"/>
    <dgm:cxn modelId="{EF0F4D91-B58A-4E40-ADDD-14A04CF43F7C}" type="presOf" srcId="{5366CC1E-3C3F-419F-8311-9AB695903AE0}" destId="{10B53C2A-5FA1-4C74-BB4E-5D9B13EC709F}" srcOrd="0" destOrd="0" presId="urn:microsoft.com/office/officeart/2005/8/layout/hierarchy3"/>
    <dgm:cxn modelId="{7B0B439F-0CC5-4CB9-8E00-84541A6AB2CA}" type="presOf" srcId="{C4112393-4331-4777-B06D-7C1F36641B1E}" destId="{779301CD-95D9-4639-A3B5-CB077D430F29}" srcOrd="0" destOrd="0" presId="urn:microsoft.com/office/officeart/2005/8/layout/hierarchy3"/>
    <dgm:cxn modelId="{B561ADA2-9D71-4395-82D5-BE6503FA8CA1}" srcId="{8B826945-018C-4C39-921A-96051B81F902}" destId="{14325F6C-7F10-4A21-82E9-EABBA8604095}" srcOrd="6" destOrd="0" parTransId="{75482429-A5B7-4E2A-A40F-C7D3580965D2}" sibTransId="{23BA80C8-74BB-4C10-8F03-844733387ED1}"/>
    <dgm:cxn modelId="{3704A5B8-2624-422F-8DB4-521079BFA4F0}" srcId="{8B826945-018C-4C39-921A-96051B81F902}" destId="{2BB049E8-DF90-4975-9933-62CFBBB28613}" srcOrd="8" destOrd="0" parTransId="{DE6EAE6C-363A-4F15-9347-9D71801EB190}" sibTransId="{58FF8BBB-1A62-452A-9597-F045F41F8F56}"/>
    <dgm:cxn modelId="{4602B9B8-A49C-408A-8D5E-C68094D030EE}" type="presOf" srcId="{5EB8CC97-DF68-47BE-82A3-FC3913F9F435}" destId="{0412CFE0-066C-4915-9F54-052ADA688272}" srcOrd="0" destOrd="0" presId="urn:microsoft.com/office/officeart/2005/8/layout/hierarchy3"/>
    <dgm:cxn modelId="{22A9C4B8-AD8F-465F-A7BA-FAE3459840CA}" type="presOf" srcId="{848EA023-9EE3-4BEB-9F20-ECB0534E0614}" destId="{940441CB-A7FF-404D-A12B-5BB3E7BE6F20}" srcOrd="0" destOrd="0" presId="urn:microsoft.com/office/officeart/2005/8/layout/hierarchy3"/>
    <dgm:cxn modelId="{0AFCABC3-E643-4423-B283-2E47C94D9D86}" type="presOf" srcId="{2BB049E8-DF90-4975-9933-62CFBBB28613}" destId="{2C30E4EC-8DE6-4279-BD75-6FCCD91F9C02}" srcOrd="0" destOrd="0" presId="urn:microsoft.com/office/officeart/2005/8/layout/hierarchy3"/>
    <dgm:cxn modelId="{D21FCBC5-D3B5-49E7-8B77-F7BC55C5F1CC}" type="presOf" srcId="{14325F6C-7F10-4A21-82E9-EABBA8604095}" destId="{B902D11E-5517-4836-9A59-DC31E54F2B58}" srcOrd="0" destOrd="0" presId="urn:microsoft.com/office/officeart/2005/8/layout/hierarchy3"/>
    <dgm:cxn modelId="{736E3DC8-78FB-4E4E-98F6-A6D309A53084}" srcId="{848EA023-9EE3-4BEB-9F20-ECB0534E0614}" destId="{8B826945-018C-4C39-921A-96051B81F902}" srcOrd="0" destOrd="0" parTransId="{D836736F-9404-44D5-A6C6-6DB5300B26B2}" sibTransId="{31C96BE9-8776-4855-960F-4906A13A1973}"/>
    <dgm:cxn modelId="{3F47B6DB-3158-4E71-B68A-3E77D47D6C68}" type="presOf" srcId="{C2D32ED2-CF43-4342-ADCE-9469CD8B3A0D}" destId="{E707E5B7-A696-4FC1-B05B-B5C60218E526}" srcOrd="0" destOrd="0" presId="urn:microsoft.com/office/officeart/2005/8/layout/hierarchy3"/>
    <dgm:cxn modelId="{AF6FF7DF-CFD4-4247-88C7-961FD92E1391}" srcId="{F45DD239-B09D-4214-B00E-6F3D7398D2A8}" destId="{60F3A0C0-B876-4EB6-A2EB-9D359BDC3E88}" srcOrd="1" destOrd="0" parTransId="{D45FF3F8-B98F-4A84-A83D-C5EB1B7ED3F3}" sibTransId="{03084FF8-5E2B-403F-A765-2BA99596F1FE}"/>
    <dgm:cxn modelId="{C7CE2AF9-B7B5-465F-BB7E-147FD5BA8535}" type="presOf" srcId="{8B826945-018C-4C39-921A-96051B81F902}" destId="{249E818A-BDF1-4A90-9C48-78FC58905A50}" srcOrd="0" destOrd="0" presId="urn:microsoft.com/office/officeart/2005/8/layout/hierarchy3"/>
    <dgm:cxn modelId="{053A7BF9-99E3-453D-AC75-50D71B67601E}" srcId="{8B826945-018C-4C39-921A-96051B81F902}" destId="{AEFBE2CF-77E9-4D06-8172-0C5EEC0D8702}" srcOrd="5" destOrd="0" parTransId="{5366CC1E-3C3F-419F-8311-9AB695903AE0}" sibTransId="{0A6C26CF-4AFD-4CE0-BA8F-3080F4A81CA8}"/>
    <dgm:cxn modelId="{31C2F2FF-4D48-4DFF-A902-6A94B5C74838}" type="presOf" srcId="{50407CBB-23CC-494E-9E20-D9AEEC327778}" destId="{5C1A1944-F9CE-47EB-AA64-1D586A2D78AE}" srcOrd="0" destOrd="0" presId="urn:microsoft.com/office/officeart/2005/8/layout/hierarchy3"/>
    <dgm:cxn modelId="{B312D53E-850A-460C-8BE9-FBBE706729D2}" type="presParOf" srcId="{940441CB-A7FF-404D-A12B-5BB3E7BE6F20}" destId="{BB57268F-AA3D-49D2-94EB-1CEBFFE87080}" srcOrd="0" destOrd="0" presId="urn:microsoft.com/office/officeart/2005/8/layout/hierarchy3"/>
    <dgm:cxn modelId="{BB780BF7-1C0C-4027-A5A6-DE42AC13993D}" type="presParOf" srcId="{BB57268F-AA3D-49D2-94EB-1CEBFFE87080}" destId="{D1E6D486-0DBF-418D-94C9-1AE6189FDB1D}" srcOrd="0" destOrd="0" presId="urn:microsoft.com/office/officeart/2005/8/layout/hierarchy3"/>
    <dgm:cxn modelId="{983C2613-363B-49F4-82C6-507F7DD7E5CF}" type="presParOf" srcId="{D1E6D486-0DBF-418D-94C9-1AE6189FDB1D}" destId="{249E818A-BDF1-4A90-9C48-78FC58905A50}" srcOrd="0" destOrd="0" presId="urn:microsoft.com/office/officeart/2005/8/layout/hierarchy3"/>
    <dgm:cxn modelId="{BD4F3C7E-F50C-4BB8-9E52-B6849B25AEB1}" type="presParOf" srcId="{D1E6D486-0DBF-418D-94C9-1AE6189FDB1D}" destId="{76FAECE6-23A8-4607-AE81-08581BD94D02}" srcOrd="1" destOrd="0" presId="urn:microsoft.com/office/officeart/2005/8/layout/hierarchy3"/>
    <dgm:cxn modelId="{60E915EF-D4F4-40C4-8E00-CA5AC69A6F7A}" type="presParOf" srcId="{BB57268F-AA3D-49D2-94EB-1CEBFFE87080}" destId="{AD9C381A-D371-44E3-A723-75651AC62242}" srcOrd="1" destOrd="0" presId="urn:microsoft.com/office/officeart/2005/8/layout/hierarchy3"/>
    <dgm:cxn modelId="{9E05065D-5F14-45FA-AA61-55DADD6D0532}" type="presParOf" srcId="{AD9C381A-D371-44E3-A723-75651AC62242}" destId="{D8382341-2EB8-47D4-A0F1-EA845B539108}" srcOrd="0" destOrd="0" presId="urn:microsoft.com/office/officeart/2005/8/layout/hierarchy3"/>
    <dgm:cxn modelId="{04556B57-6826-44CC-B639-21BF0B932976}" type="presParOf" srcId="{AD9C381A-D371-44E3-A723-75651AC62242}" destId="{4154E721-6173-46AE-904C-A9DDAB7E5E5C}" srcOrd="1" destOrd="0" presId="urn:microsoft.com/office/officeart/2005/8/layout/hierarchy3"/>
    <dgm:cxn modelId="{CC6F48E7-8A41-48EB-BF49-0CDF7F38F605}" type="presParOf" srcId="{AD9C381A-D371-44E3-A723-75651AC62242}" destId="{DD7242BF-EF17-4AC8-95FC-82E21212147B}" srcOrd="2" destOrd="0" presId="urn:microsoft.com/office/officeart/2005/8/layout/hierarchy3"/>
    <dgm:cxn modelId="{61B020BE-942F-4EC7-B0B6-538FE7905BBC}" type="presParOf" srcId="{AD9C381A-D371-44E3-A723-75651AC62242}" destId="{F0CE5579-81C4-4BCF-AE92-24EAC900AB2D}" srcOrd="3" destOrd="0" presId="urn:microsoft.com/office/officeart/2005/8/layout/hierarchy3"/>
    <dgm:cxn modelId="{B4E83D8F-B8F5-40DD-8742-7CDA2BEB6EDD}" type="presParOf" srcId="{AD9C381A-D371-44E3-A723-75651AC62242}" destId="{0412CFE0-066C-4915-9F54-052ADA688272}" srcOrd="4" destOrd="0" presId="urn:microsoft.com/office/officeart/2005/8/layout/hierarchy3"/>
    <dgm:cxn modelId="{BE6A2025-4B62-48BA-BF4C-05DB32519879}" type="presParOf" srcId="{AD9C381A-D371-44E3-A723-75651AC62242}" destId="{A74A989F-C2FA-4F32-BC67-C28DD6960708}" srcOrd="5" destOrd="0" presId="urn:microsoft.com/office/officeart/2005/8/layout/hierarchy3"/>
    <dgm:cxn modelId="{C0F1B7A8-0C2D-4224-88B8-A80EECB55033}" type="presParOf" srcId="{AD9C381A-D371-44E3-A723-75651AC62242}" destId="{C9839E4B-F1F1-42D5-9372-4FF54F5D2C43}" srcOrd="6" destOrd="0" presId="urn:microsoft.com/office/officeart/2005/8/layout/hierarchy3"/>
    <dgm:cxn modelId="{2C7DF5DC-3247-4DAE-9891-A74C6ABDCC32}" type="presParOf" srcId="{AD9C381A-D371-44E3-A723-75651AC62242}" destId="{D713AC0F-52AE-4DE9-8BD4-4904D363C52C}" srcOrd="7" destOrd="0" presId="urn:microsoft.com/office/officeart/2005/8/layout/hierarchy3"/>
    <dgm:cxn modelId="{A9655780-76DA-44E9-8D06-DC627093881A}" type="presParOf" srcId="{AD9C381A-D371-44E3-A723-75651AC62242}" destId="{EB211640-631A-46C4-96C8-425B50E81C89}" srcOrd="8" destOrd="0" presId="urn:microsoft.com/office/officeart/2005/8/layout/hierarchy3"/>
    <dgm:cxn modelId="{F0FE8844-E04D-45D4-8E76-C9FC64698D0D}" type="presParOf" srcId="{AD9C381A-D371-44E3-A723-75651AC62242}" destId="{AB93F2C4-0755-4B28-AAAC-17D180183747}" srcOrd="9" destOrd="0" presId="urn:microsoft.com/office/officeart/2005/8/layout/hierarchy3"/>
    <dgm:cxn modelId="{55AC5ECB-9E22-44EF-8421-295CAF2C0ED6}" type="presParOf" srcId="{AD9C381A-D371-44E3-A723-75651AC62242}" destId="{10B53C2A-5FA1-4C74-BB4E-5D9B13EC709F}" srcOrd="10" destOrd="0" presId="urn:microsoft.com/office/officeart/2005/8/layout/hierarchy3"/>
    <dgm:cxn modelId="{B1CEED47-F98A-44CA-8DB0-CD54A4C8CB75}" type="presParOf" srcId="{AD9C381A-D371-44E3-A723-75651AC62242}" destId="{D3434E7B-ADBD-4BAD-9166-B61C1AB7AC04}" srcOrd="11" destOrd="0" presId="urn:microsoft.com/office/officeart/2005/8/layout/hierarchy3"/>
    <dgm:cxn modelId="{FFD9DFEC-4374-4270-AD25-FAA84D070316}" type="presParOf" srcId="{AD9C381A-D371-44E3-A723-75651AC62242}" destId="{DA4E96FC-0E5D-4665-AD28-B1F5F497E197}" srcOrd="12" destOrd="0" presId="urn:microsoft.com/office/officeart/2005/8/layout/hierarchy3"/>
    <dgm:cxn modelId="{9ECD3020-6E8B-45A8-9048-01ED3A2676CF}" type="presParOf" srcId="{AD9C381A-D371-44E3-A723-75651AC62242}" destId="{B902D11E-5517-4836-9A59-DC31E54F2B58}" srcOrd="13" destOrd="0" presId="urn:microsoft.com/office/officeart/2005/8/layout/hierarchy3"/>
    <dgm:cxn modelId="{A71C1A85-6EE4-4820-AC86-353E8D831083}" type="presParOf" srcId="{AD9C381A-D371-44E3-A723-75651AC62242}" destId="{779301CD-95D9-4639-A3B5-CB077D430F29}" srcOrd="14" destOrd="0" presId="urn:microsoft.com/office/officeart/2005/8/layout/hierarchy3"/>
    <dgm:cxn modelId="{230ADF6B-BED0-4317-922B-B3A7A2DE0C46}" type="presParOf" srcId="{AD9C381A-D371-44E3-A723-75651AC62242}" destId="{AE620E66-BF67-4D83-A435-E869266155E7}" srcOrd="15" destOrd="0" presId="urn:microsoft.com/office/officeart/2005/8/layout/hierarchy3"/>
    <dgm:cxn modelId="{880DAA85-6118-4C85-A7F1-4598163CBCBA}" type="presParOf" srcId="{AD9C381A-D371-44E3-A723-75651AC62242}" destId="{5353629C-FAE5-445F-94F9-0AC3E748D4B2}" srcOrd="16" destOrd="0" presId="urn:microsoft.com/office/officeart/2005/8/layout/hierarchy3"/>
    <dgm:cxn modelId="{5D0024F4-D057-495D-9BA6-FC604245115B}" type="presParOf" srcId="{AD9C381A-D371-44E3-A723-75651AC62242}" destId="{2C30E4EC-8DE6-4279-BD75-6FCCD91F9C02}" srcOrd="17" destOrd="0" presId="urn:microsoft.com/office/officeart/2005/8/layout/hierarchy3"/>
    <dgm:cxn modelId="{970289F0-20F1-415C-9C4E-6D7D71DE5F78}" type="presParOf" srcId="{AD9C381A-D371-44E3-A723-75651AC62242}" destId="{E9C5B2FB-3685-4465-91FF-AD2E7BB053B6}" srcOrd="18" destOrd="0" presId="urn:microsoft.com/office/officeart/2005/8/layout/hierarchy3"/>
    <dgm:cxn modelId="{36A2205B-9F8F-418E-8FBD-760E9E95CF14}" type="presParOf" srcId="{AD9C381A-D371-44E3-A723-75651AC62242}" destId="{26B4C4AA-54AF-4C54-9059-00F3058A558E}" srcOrd="19" destOrd="0" presId="urn:microsoft.com/office/officeart/2005/8/layout/hierarchy3"/>
    <dgm:cxn modelId="{D2F66C10-DFCF-455A-B8CF-438B7BA87289}" type="presParOf" srcId="{940441CB-A7FF-404D-A12B-5BB3E7BE6F20}" destId="{C4CFA6F3-0CBE-4966-BD7F-934F06C0F771}" srcOrd="1" destOrd="0" presId="urn:microsoft.com/office/officeart/2005/8/layout/hierarchy3"/>
    <dgm:cxn modelId="{0520508E-16FD-427F-A9FA-4A16310B8EFF}" type="presParOf" srcId="{C4CFA6F3-0CBE-4966-BD7F-934F06C0F771}" destId="{383D1ECB-97CF-4373-B6E8-7BD1E8322999}" srcOrd="0" destOrd="0" presId="urn:microsoft.com/office/officeart/2005/8/layout/hierarchy3"/>
    <dgm:cxn modelId="{EA63A06D-C6A4-41F0-89B5-6948606F3A56}" type="presParOf" srcId="{383D1ECB-97CF-4373-B6E8-7BD1E8322999}" destId="{C0C59344-F5D7-4EB3-983D-25DD4EBD5F66}" srcOrd="0" destOrd="0" presId="urn:microsoft.com/office/officeart/2005/8/layout/hierarchy3"/>
    <dgm:cxn modelId="{686265D2-4B83-4C24-ACF4-F4C01B1EBD5E}" type="presParOf" srcId="{383D1ECB-97CF-4373-B6E8-7BD1E8322999}" destId="{5E908666-FB94-4406-8C49-BC5086047F7C}" srcOrd="1" destOrd="0" presId="urn:microsoft.com/office/officeart/2005/8/layout/hierarchy3"/>
    <dgm:cxn modelId="{4880CFF7-64AE-49BC-8AA7-481749E1E6D6}" type="presParOf" srcId="{C4CFA6F3-0CBE-4966-BD7F-934F06C0F771}" destId="{DAA13BD1-2582-49E2-A15A-FD695CCD1FAA}" srcOrd="1" destOrd="0" presId="urn:microsoft.com/office/officeart/2005/8/layout/hierarchy3"/>
    <dgm:cxn modelId="{31E850A5-CD60-421A-80C4-53E9B131F1C9}" type="presParOf" srcId="{DAA13BD1-2582-49E2-A15A-FD695CCD1FAA}" destId="{5C1A1944-F9CE-47EB-AA64-1D586A2D78AE}" srcOrd="0" destOrd="0" presId="urn:microsoft.com/office/officeart/2005/8/layout/hierarchy3"/>
    <dgm:cxn modelId="{0F4344AB-03DC-41CF-AA99-0A2D55C9EA33}" type="presParOf" srcId="{DAA13BD1-2582-49E2-A15A-FD695CCD1FAA}" destId="{E707E5B7-A696-4FC1-B05B-B5C60218E526}" srcOrd="1" destOrd="0" presId="urn:microsoft.com/office/officeart/2005/8/layout/hierarchy3"/>
    <dgm:cxn modelId="{B9F69B83-ED7C-44E5-A423-8BB7079D1C3D}" type="presParOf" srcId="{DAA13BD1-2582-49E2-A15A-FD695CCD1FAA}" destId="{6A337F73-7862-4468-98B8-FDCE54074CC5}" srcOrd="2" destOrd="0" presId="urn:microsoft.com/office/officeart/2005/8/layout/hierarchy3"/>
    <dgm:cxn modelId="{CD0A9021-D14C-4FEB-975A-80ECBA5B965F}" type="presParOf" srcId="{DAA13BD1-2582-49E2-A15A-FD695CCD1FAA}" destId="{AA95017B-FF6F-46B8-A3E1-9091777471F3}" srcOrd="3" destOrd="0" presId="urn:microsoft.com/office/officeart/2005/8/layout/hierarchy3"/>
    <dgm:cxn modelId="{BECCF25B-93D1-442B-B26C-3B8AD856EAA9}" type="presParOf" srcId="{DAA13BD1-2582-49E2-A15A-FD695CCD1FAA}" destId="{608BE02F-1C26-43F2-AD31-22CCB5C6F5AD}" srcOrd="4" destOrd="0" presId="urn:microsoft.com/office/officeart/2005/8/layout/hierarchy3"/>
    <dgm:cxn modelId="{26CA1989-BECF-4518-82DE-5540CA95A990}" type="presParOf" srcId="{DAA13BD1-2582-49E2-A15A-FD695CCD1FAA}" destId="{D0B894E8-CAD0-4B26-83F6-77C9CC0F37B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C177F1C-09AF-4024-89D6-EC1C56952061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991E45A-1AF1-4605-A364-DFE2E55FAC58}">
      <dgm:prSet/>
      <dgm:spPr/>
      <dgm:t>
        <a:bodyPr/>
        <a:lstStyle/>
        <a:p>
          <a:pPr algn="just" rtl="0">
            <a:lnSpc>
              <a:spcPct val="150000"/>
            </a:lnSpc>
          </a:pPr>
          <a:r>
            <a:rPr kumimoji="1" lang="en-US" dirty="0"/>
            <a:t>1</a:t>
          </a:r>
          <a:r>
            <a:rPr kumimoji="1" lang="en-US" baseline="30000" dirty="0"/>
            <a:t>st</a:t>
          </a:r>
          <a:r>
            <a:rPr kumimoji="1" lang="en-US" dirty="0"/>
            <a:t> - </a:t>
          </a:r>
          <a:r>
            <a:rPr kumimoji="1" lang="en-US" b="1" dirty="0">
              <a:solidFill>
                <a:schemeClr val="accent3">
                  <a:lumMod val="75000"/>
                </a:schemeClr>
              </a:solidFill>
            </a:rPr>
            <a:t>Jaffe and Lichtenstein (1942) </a:t>
          </a:r>
          <a:r>
            <a:rPr kumimoji="1" lang="en-US" dirty="0"/>
            <a:t>-characteristic ‘blown-out’ contour of bone seen in radiographs</a:t>
          </a:r>
          <a:endParaRPr lang="en-US" dirty="0"/>
        </a:p>
      </dgm:t>
    </dgm:pt>
    <dgm:pt modelId="{F492E069-2DE2-46D9-A306-205F7AC37A31}" type="parTrans" cxnId="{849FDBFE-3674-4E56-9E00-BA03B301442A}">
      <dgm:prSet/>
      <dgm:spPr/>
      <dgm:t>
        <a:bodyPr/>
        <a:lstStyle/>
        <a:p>
          <a:endParaRPr lang="en-US"/>
        </a:p>
      </dgm:t>
    </dgm:pt>
    <dgm:pt modelId="{166FE2FB-9D81-470D-BA14-0A44DCDAD0C2}" type="sibTrans" cxnId="{849FDBFE-3674-4E56-9E00-BA03B301442A}">
      <dgm:prSet/>
      <dgm:spPr/>
      <dgm:t>
        <a:bodyPr/>
        <a:lstStyle/>
        <a:p>
          <a:endParaRPr lang="en-US"/>
        </a:p>
      </dgm:t>
    </dgm:pt>
    <dgm:pt modelId="{CE1E3566-FF04-4E0A-8315-7058D914DF7D}">
      <dgm:prSet custT="1"/>
      <dgm:spPr/>
      <dgm:t>
        <a:bodyPr/>
        <a:lstStyle/>
        <a:p>
          <a:pPr algn="just" rtl="0">
            <a:lnSpc>
              <a:spcPct val="150000"/>
            </a:lnSpc>
          </a:pPr>
          <a:r>
            <a:rPr kumimoji="1" lang="en-US" sz="2200" dirty="0"/>
            <a:t>1</a:t>
          </a:r>
          <a:r>
            <a:rPr kumimoji="1" lang="en-US" sz="2200" baseline="30000" dirty="0"/>
            <a:t>st</a:t>
          </a:r>
          <a:r>
            <a:rPr kumimoji="1" lang="en-US" sz="2200" dirty="0"/>
            <a:t>  report involving craniofacial skeleton - </a:t>
          </a:r>
          <a:r>
            <a:rPr kumimoji="1" lang="en-US" sz="1800" b="1" dirty="0">
              <a:solidFill>
                <a:srgbClr val="FF0000"/>
              </a:solidFill>
            </a:rPr>
            <a:t>Bernier and </a:t>
          </a:r>
          <a:r>
            <a:rPr kumimoji="1" lang="en-US" sz="1800" b="1" dirty="0" err="1">
              <a:solidFill>
                <a:srgbClr val="FF0000"/>
              </a:solidFill>
            </a:rPr>
            <a:t>Bhaskar</a:t>
          </a:r>
          <a:r>
            <a:rPr kumimoji="1" lang="en-US" sz="1800" b="1" dirty="0">
              <a:solidFill>
                <a:srgbClr val="FF0000"/>
              </a:solidFill>
            </a:rPr>
            <a:t> (1958)</a:t>
          </a:r>
          <a:endParaRPr lang="en-US" sz="1800" b="1" dirty="0">
            <a:solidFill>
              <a:srgbClr val="FF0000"/>
            </a:solidFill>
          </a:endParaRPr>
        </a:p>
      </dgm:t>
    </dgm:pt>
    <dgm:pt modelId="{CA62B333-B9D1-469A-9E5C-156B7797094D}" type="parTrans" cxnId="{513C0562-80B4-46DC-9395-92BD2F0325ED}">
      <dgm:prSet/>
      <dgm:spPr/>
      <dgm:t>
        <a:bodyPr/>
        <a:lstStyle/>
        <a:p>
          <a:endParaRPr lang="en-US"/>
        </a:p>
      </dgm:t>
    </dgm:pt>
    <dgm:pt modelId="{DA31589C-42C9-419A-B93B-C8AFBF1F4662}" type="sibTrans" cxnId="{513C0562-80B4-46DC-9395-92BD2F0325ED}">
      <dgm:prSet/>
      <dgm:spPr/>
      <dgm:t>
        <a:bodyPr/>
        <a:lstStyle/>
        <a:p>
          <a:endParaRPr lang="en-US"/>
        </a:p>
      </dgm:t>
    </dgm:pt>
    <dgm:pt modelId="{B632B901-572F-4AB7-95F7-33945DE470CF}">
      <dgm:prSet/>
      <dgm:spPr/>
      <dgm:t>
        <a:bodyPr/>
        <a:lstStyle/>
        <a:p>
          <a:pPr algn="just" rtl="0">
            <a:lnSpc>
              <a:spcPct val="150000"/>
            </a:lnSpc>
          </a:pPr>
          <a:r>
            <a:rPr kumimoji="1" lang="en-US" dirty="0"/>
            <a:t>Its cavities or spaces - lined with young fibroblasts rather than epithelium.</a:t>
          </a:r>
        </a:p>
      </dgm:t>
    </dgm:pt>
    <dgm:pt modelId="{C459B9F7-0F51-4280-9705-1C08ED38BA64}" type="parTrans" cxnId="{A2B8CCDF-DA15-4FF3-9E22-99B0F3F8B55A}">
      <dgm:prSet/>
      <dgm:spPr/>
      <dgm:t>
        <a:bodyPr/>
        <a:lstStyle/>
        <a:p>
          <a:endParaRPr lang="en-US"/>
        </a:p>
      </dgm:t>
    </dgm:pt>
    <dgm:pt modelId="{B17D4F33-087E-41D2-8007-22F9D29A2735}" type="sibTrans" cxnId="{A2B8CCDF-DA15-4FF3-9E22-99B0F3F8B55A}">
      <dgm:prSet/>
      <dgm:spPr/>
      <dgm:t>
        <a:bodyPr/>
        <a:lstStyle/>
        <a:p>
          <a:endParaRPr lang="en-US"/>
        </a:p>
      </dgm:t>
    </dgm:pt>
    <dgm:pt modelId="{8BE8496F-6B1A-40E5-A642-FC117C177469}" type="pres">
      <dgm:prSet presAssocID="{1C177F1C-09AF-4024-89D6-EC1C56952061}" presName="linear" presStyleCnt="0">
        <dgm:presLayoutVars>
          <dgm:animLvl val="lvl"/>
          <dgm:resizeHandles val="exact"/>
        </dgm:presLayoutVars>
      </dgm:prSet>
      <dgm:spPr/>
    </dgm:pt>
    <dgm:pt modelId="{7DDB868F-6F25-407B-8FA1-BF142FCDA18F}" type="pres">
      <dgm:prSet presAssocID="{4991E45A-1AF1-4605-A364-DFE2E55FAC5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29FA2B5-964B-4FA4-8A54-6C0D0909A799}" type="pres">
      <dgm:prSet presAssocID="{166FE2FB-9D81-470D-BA14-0A44DCDAD0C2}" presName="spacer" presStyleCnt="0"/>
      <dgm:spPr/>
    </dgm:pt>
    <dgm:pt modelId="{0AE73CEB-E83C-447F-A60C-4A6D66AC62D0}" type="pres">
      <dgm:prSet presAssocID="{CE1E3566-FF04-4E0A-8315-7058D914DF7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ECC2D53-A6B8-478B-B87B-F217F9D14189}" type="pres">
      <dgm:prSet presAssocID="{DA31589C-42C9-419A-B93B-C8AFBF1F4662}" presName="spacer" presStyleCnt="0"/>
      <dgm:spPr/>
    </dgm:pt>
    <dgm:pt modelId="{DEA7DE2D-178A-4984-BB13-816F791CE4C5}" type="pres">
      <dgm:prSet presAssocID="{B632B901-572F-4AB7-95F7-33945DE470C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13C0562-80B4-46DC-9395-92BD2F0325ED}" srcId="{1C177F1C-09AF-4024-89D6-EC1C56952061}" destId="{CE1E3566-FF04-4E0A-8315-7058D914DF7D}" srcOrd="1" destOrd="0" parTransId="{CA62B333-B9D1-469A-9E5C-156B7797094D}" sibTransId="{DA31589C-42C9-419A-B93B-C8AFBF1F4662}"/>
    <dgm:cxn modelId="{D51E756A-D1D8-47AF-9A49-990E66555E1C}" type="presOf" srcId="{B632B901-572F-4AB7-95F7-33945DE470CF}" destId="{DEA7DE2D-178A-4984-BB13-816F791CE4C5}" srcOrd="0" destOrd="0" presId="urn:microsoft.com/office/officeart/2005/8/layout/vList2"/>
    <dgm:cxn modelId="{2D0EC97E-F0D2-41E4-B948-59D9796B9B25}" type="presOf" srcId="{CE1E3566-FF04-4E0A-8315-7058D914DF7D}" destId="{0AE73CEB-E83C-447F-A60C-4A6D66AC62D0}" srcOrd="0" destOrd="0" presId="urn:microsoft.com/office/officeart/2005/8/layout/vList2"/>
    <dgm:cxn modelId="{FE3669B5-DE59-4B57-BB31-B4737B040525}" type="presOf" srcId="{1C177F1C-09AF-4024-89D6-EC1C56952061}" destId="{8BE8496F-6B1A-40E5-A642-FC117C177469}" srcOrd="0" destOrd="0" presId="urn:microsoft.com/office/officeart/2005/8/layout/vList2"/>
    <dgm:cxn modelId="{A2B8CCDF-DA15-4FF3-9E22-99B0F3F8B55A}" srcId="{1C177F1C-09AF-4024-89D6-EC1C56952061}" destId="{B632B901-572F-4AB7-95F7-33945DE470CF}" srcOrd="2" destOrd="0" parTransId="{C459B9F7-0F51-4280-9705-1C08ED38BA64}" sibTransId="{B17D4F33-087E-41D2-8007-22F9D29A2735}"/>
    <dgm:cxn modelId="{1EF5A9FD-7ECC-4C2C-AED6-69AA098A55FC}" type="presOf" srcId="{4991E45A-1AF1-4605-A364-DFE2E55FAC58}" destId="{7DDB868F-6F25-407B-8FA1-BF142FCDA18F}" srcOrd="0" destOrd="0" presId="urn:microsoft.com/office/officeart/2005/8/layout/vList2"/>
    <dgm:cxn modelId="{849FDBFE-3674-4E56-9E00-BA03B301442A}" srcId="{1C177F1C-09AF-4024-89D6-EC1C56952061}" destId="{4991E45A-1AF1-4605-A364-DFE2E55FAC58}" srcOrd="0" destOrd="0" parTransId="{F492E069-2DE2-46D9-A306-205F7AC37A31}" sibTransId="{166FE2FB-9D81-470D-BA14-0A44DCDAD0C2}"/>
    <dgm:cxn modelId="{71A06E56-278C-4F61-A92E-1C9B9DAEF223}" type="presParOf" srcId="{8BE8496F-6B1A-40E5-A642-FC117C177469}" destId="{7DDB868F-6F25-407B-8FA1-BF142FCDA18F}" srcOrd="0" destOrd="0" presId="urn:microsoft.com/office/officeart/2005/8/layout/vList2"/>
    <dgm:cxn modelId="{3F3EFF9D-E983-4517-B833-F4C3E659CA0A}" type="presParOf" srcId="{8BE8496F-6B1A-40E5-A642-FC117C177469}" destId="{F29FA2B5-964B-4FA4-8A54-6C0D0909A799}" srcOrd="1" destOrd="0" presId="urn:microsoft.com/office/officeart/2005/8/layout/vList2"/>
    <dgm:cxn modelId="{DE5E6719-1B48-41CD-BAD8-4A2D0FA1AC4C}" type="presParOf" srcId="{8BE8496F-6B1A-40E5-A642-FC117C177469}" destId="{0AE73CEB-E83C-447F-A60C-4A6D66AC62D0}" srcOrd="2" destOrd="0" presId="urn:microsoft.com/office/officeart/2005/8/layout/vList2"/>
    <dgm:cxn modelId="{2069BA3F-3E5E-4955-AF3C-5C45C31CD291}" type="presParOf" srcId="{8BE8496F-6B1A-40E5-A642-FC117C177469}" destId="{CECC2D53-A6B8-478B-B87B-F217F9D14189}" srcOrd="3" destOrd="0" presId="urn:microsoft.com/office/officeart/2005/8/layout/vList2"/>
    <dgm:cxn modelId="{19CEA3AA-38D2-4FC6-82C6-1A08BBB5C7F4}" type="presParOf" srcId="{8BE8496F-6B1A-40E5-A642-FC117C177469}" destId="{DEA7DE2D-178A-4984-BB13-816F791CE4C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3702E1-A05E-4E80-A036-550F10D40A40}" type="doc">
      <dgm:prSet loTypeId="urn:microsoft.com/office/officeart/2005/8/layout/matrix1" loCatId="matrix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ACE5265-936B-40DD-B486-E867952F6E96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kumimoji="1" lang="en-US" sz="2800" b="1" dirty="0" err="1">
              <a:solidFill>
                <a:schemeClr val="accent1"/>
              </a:solidFill>
            </a:rPr>
            <a:t>Mucocele</a:t>
          </a:r>
          <a:endParaRPr kumimoji="1" lang="en-US" sz="2800" b="1" dirty="0">
            <a:solidFill>
              <a:schemeClr val="accent1"/>
            </a:solidFill>
          </a:endParaRPr>
        </a:p>
      </dgm:t>
    </dgm:pt>
    <dgm:pt modelId="{B041A6E6-D715-4F3C-B663-EA6F10A67486}" type="parTrans" cxnId="{B9643D57-0DB2-4669-B9B4-DC62829228DF}">
      <dgm:prSet/>
      <dgm:spPr/>
      <dgm:t>
        <a:bodyPr/>
        <a:lstStyle/>
        <a:p>
          <a:endParaRPr lang="en-US"/>
        </a:p>
      </dgm:t>
    </dgm:pt>
    <dgm:pt modelId="{5ECFA8D1-9C5F-4090-A4E9-DDDC6C7EDD35}" type="sibTrans" cxnId="{B9643D57-0DB2-4669-B9B4-DC62829228DF}">
      <dgm:prSet/>
      <dgm:spPr/>
      <dgm:t>
        <a:bodyPr/>
        <a:lstStyle/>
        <a:p>
          <a:endParaRPr lang="en-US"/>
        </a:p>
      </dgm:t>
    </dgm:pt>
    <dgm:pt modelId="{BFEAAD07-BF8B-4FD6-B033-9F1E32C31BCB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kumimoji="1" lang="en-US" sz="2800" b="1" dirty="0">
              <a:solidFill>
                <a:schemeClr val="accent1"/>
              </a:solidFill>
            </a:rPr>
            <a:t>Retention cyst</a:t>
          </a:r>
          <a:endParaRPr lang="en-US" sz="2800" b="1" dirty="0">
            <a:solidFill>
              <a:schemeClr val="accent1"/>
            </a:solidFill>
          </a:endParaRPr>
        </a:p>
      </dgm:t>
    </dgm:pt>
    <dgm:pt modelId="{585F2E87-8699-43C1-9EA8-02B40B0050FD}" type="parTrans" cxnId="{E2C57213-09FF-4554-B259-0AA1906BA627}">
      <dgm:prSet/>
      <dgm:spPr/>
      <dgm:t>
        <a:bodyPr/>
        <a:lstStyle/>
        <a:p>
          <a:endParaRPr lang="en-US"/>
        </a:p>
      </dgm:t>
    </dgm:pt>
    <dgm:pt modelId="{4A158C8B-FEC7-4891-97B8-CB25EEF59C47}" type="sibTrans" cxnId="{E2C57213-09FF-4554-B259-0AA1906BA627}">
      <dgm:prSet/>
      <dgm:spPr/>
      <dgm:t>
        <a:bodyPr/>
        <a:lstStyle/>
        <a:p>
          <a:endParaRPr lang="en-US"/>
        </a:p>
      </dgm:t>
    </dgm:pt>
    <dgm:pt modelId="{A52E6D04-E7A8-4B50-AF4E-A13063DF228B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kumimoji="1" lang="en-US" sz="2800" b="1" dirty="0" err="1">
              <a:solidFill>
                <a:schemeClr val="accent1"/>
              </a:solidFill>
            </a:rPr>
            <a:t>Pseudocyst</a:t>
          </a:r>
          <a:endParaRPr kumimoji="1" lang="en-US" sz="2800" b="1" dirty="0">
            <a:solidFill>
              <a:schemeClr val="accent1"/>
            </a:solidFill>
          </a:endParaRPr>
        </a:p>
      </dgm:t>
    </dgm:pt>
    <dgm:pt modelId="{21AF6809-3017-4429-B036-14605F8AEDD4}" type="parTrans" cxnId="{B1AC0186-43F4-4590-A5D4-D447156837E5}">
      <dgm:prSet/>
      <dgm:spPr/>
      <dgm:t>
        <a:bodyPr/>
        <a:lstStyle/>
        <a:p>
          <a:endParaRPr lang="en-US"/>
        </a:p>
      </dgm:t>
    </dgm:pt>
    <dgm:pt modelId="{03EAEB28-E5F2-4FA5-8DF1-F704034C9222}" type="sibTrans" cxnId="{B1AC0186-43F4-4590-A5D4-D447156837E5}">
      <dgm:prSet/>
      <dgm:spPr/>
      <dgm:t>
        <a:bodyPr/>
        <a:lstStyle/>
        <a:p>
          <a:endParaRPr lang="en-US"/>
        </a:p>
      </dgm:t>
    </dgm:pt>
    <dgm:pt modelId="{DD994B78-2580-445C-AE2B-EA0FFE42B190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kumimoji="1" lang="en-US" sz="2800" b="1" dirty="0">
              <a:solidFill>
                <a:schemeClr val="accent1"/>
              </a:solidFill>
            </a:rPr>
            <a:t>Postoperative maxillary cyst</a:t>
          </a:r>
        </a:p>
      </dgm:t>
    </dgm:pt>
    <dgm:pt modelId="{AA45941E-E747-4B72-A13D-D2562C2AF259}" type="parTrans" cxnId="{9033138F-996C-4CBA-994D-38017C7E6F09}">
      <dgm:prSet/>
      <dgm:spPr/>
      <dgm:t>
        <a:bodyPr/>
        <a:lstStyle/>
        <a:p>
          <a:endParaRPr lang="en-US"/>
        </a:p>
      </dgm:t>
    </dgm:pt>
    <dgm:pt modelId="{91D7177B-EEAF-4C54-BAD7-4434853F4842}" type="sibTrans" cxnId="{9033138F-996C-4CBA-994D-38017C7E6F09}">
      <dgm:prSet/>
      <dgm:spPr/>
      <dgm:t>
        <a:bodyPr/>
        <a:lstStyle/>
        <a:p>
          <a:endParaRPr lang="en-US"/>
        </a:p>
      </dgm:t>
    </dgm:pt>
    <dgm:pt modelId="{2D995B1C-57F8-4ECD-B2DE-57FF3BDE898C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3600" i="1" dirty="0">
              <a:solidFill>
                <a:schemeClr val="bg1"/>
              </a:solidFill>
            </a:rPr>
            <a:t>Cysts associated with Maxillary </a:t>
          </a:r>
          <a:r>
            <a:rPr lang="en-US" sz="3600" i="1" dirty="0" err="1">
              <a:solidFill>
                <a:schemeClr val="bg1"/>
              </a:solidFill>
            </a:rPr>
            <a:t>Antrum</a:t>
          </a:r>
          <a:endParaRPr kumimoji="1" lang="en-US" sz="3600" dirty="0">
            <a:solidFill>
              <a:schemeClr val="bg1"/>
            </a:solidFill>
          </a:endParaRPr>
        </a:p>
      </dgm:t>
    </dgm:pt>
    <dgm:pt modelId="{FAF808CD-065D-4545-B785-FD4784C77EF2}" type="parTrans" cxnId="{93106ABF-A997-4686-A8D7-EB293DD677E1}">
      <dgm:prSet/>
      <dgm:spPr/>
      <dgm:t>
        <a:bodyPr/>
        <a:lstStyle/>
        <a:p>
          <a:endParaRPr lang="en-US"/>
        </a:p>
      </dgm:t>
    </dgm:pt>
    <dgm:pt modelId="{9F1DAEAA-8D9E-499C-991C-DFD6B2D24D41}" type="sibTrans" cxnId="{93106ABF-A997-4686-A8D7-EB293DD677E1}">
      <dgm:prSet/>
      <dgm:spPr/>
      <dgm:t>
        <a:bodyPr/>
        <a:lstStyle/>
        <a:p>
          <a:endParaRPr lang="en-US"/>
        </a:p>
      </dgm:t>
    </dgm:pt>
    <dgm:pt modelId="{F75C3146-088C-4A52-8B31-086BFAD8C087}" type="pres">
      <dgm:prSet presAssocID="{0F3702E1-A05E-4E80-A036-550F10D40A4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57CC2BB-30AF-45EA-B52A-7F882BD70964}" type="pres">
      <dgm:prSet presAssocID="{0F3702E1-A05E-4E80-A036-550F10D40A40}" presName="matrix" presStyleCnt="0"/>
      <dgm:spPr/>
    </dgm:pt>
    <dgm:pt modelId="{3CB06FD1-7FD1-4FF3-81E3-C76D2E7CCB8C}" type="pres">
      <dgm:prSet presAssocID="{0F3702E1-A05E-4E80-A036-550F10D40A40}" presName="tile1" presStyleLbl="node1" presStyleIdx="0" presStyleCnt="4"/>
      <dgm:spPr/>
    </dgm:pt>
    <dgm:pt modelId="{FA540FD5-A6FC-41C6-B613-067A152385FA}" type="pres">
      <dgm:prSet presAssocID="{0F3702E1-A05E-4E80-A036-550F10D40A4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70A13A0-5F2C-4CF5-8726-4710E88D64D5}" type="pres">
      <dgm:prSet presAssocID="{0F3702E1-A05E-4E80-A036-550F10D40A40}" presName="tile2" presStyleLbl="node1" presStyleIdx="1" presStyleCnt="4"/>
      <dgm:spPr/>
    </dgm:pt>
    <dgm:pt modelId="{339C2AEC-0DA0-4A52-8B58-BB62ED2E77FF}" type="pres">
      <dgm:prSet presAssocID="{0F3702E1-A05E-4E80-A036-550F10D40A4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FD3F0E2-7795-482B-A8C5-109666C9DBCC}" type="pres">
      <dgm:prSet presAssocID="{0F3702E1-A05E-4E80-A036-550F10D40A40}" presName="tile3" presStyleLbl="node1" presStyleIdx="2" presStyleCnt="4"/>
      <dgm:spPr/>
    </dgm:pt>
    <dgm:pt modelId="{46859A2C-4FDC-4626-A72A-FD37976B40D3}" type="pres">
      <dgm:prSet presAssocID="{0F3702E1-A05E-4E80-A036-550F10D40A4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8076230-DE21-4B80-A652-D2B6EDA1B8D6}" type="pres">
      <dgm:prSet presAssocID="{0F3702E1-A05E-4E80-A036-550F10D40A40}" presName="tile4" presStyleLbl="node1" presStyleIdx="3" presStyleCnt="4"/>
      <dgm:spPr/>
    </dgm:pt>
    <dgm:pt modelId="{EA9F49C9-6AE8-4D76-95B1-206A49D42225}" type="pres">
      <dgm:prSet presAssocID="{0F3702E1-A05E-4E80-A036-550F10D40A4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F7E3B27-ADE2-4C03-A91B-D7513A0362AB}" type="pres">
      <dgm:prSet presAssocID="{0F3702E1-A05E-4E80-A036-550F10D40A40}" presName="centerTile" presStyleLbl="fgShp" presStyleIdx="0" presStyleCnt="1" custScaleX="226415" custScaleY="150943" custLinFactNeighborX="-6289" custLinFactNeighborY="-2306">
        <dgm:presLayoutVars>
          <dgm:chMax val="0"/>
          <dgm:chPref val="0"/>
        </dgm:presLayoutVars>
      </dgm:prSet>
      <dgm:spPr>
        <a:prstGeom prst="ellipse">
          <a:avLst/>
        </a:prstGeom>
      </dgm:spPr>
    </dgm:pt>
  </dgm:ptLst>
  <dgm:cxnLst>
    <dgm:cxn modelId="{B8F0D111-A1B0-4B66-8393-47E109B063C9}" type="presOf" srcId="{DD994B78-2580-445C-AE2B-EA0FFE42B190}" destId="{48076230-DE21-4B80-A652-D2B6EDA1B8D6}" srcOrd="0" destOrd="0" presId="urn:microsoft.com/office/officeart/2005/8/layout/matrix1"/>
    <dgm:cxn modelId="{E2C57213-09FF-4554-B259-0AA1906BA627}" srcId="{2D995B1C-57F8-4ECD-B2DE-57FF3BDE898C}" destId="{BFEAAD07-BF8B-4FD6-B033-9F1E32C31BCB}" srcOrd="1" destOrd="0" parTransId="{585F2E87-8699-43C1-9EA8-02B40B0050FD}" sibTransId="{4A158C8B-FEC7-4891-97B8-CB25EEF59C47}"/>
    <dgm:cxn modelId="{402F645F-1A46-4105-8D4D-9CA5515C4830}" type="presOf" srcId="{A52E6D04-E7A8-4B50-AF4E-A13063DF228B}" destId="{46859A2C-4FDC-4626-A72A-FD37976B40D3}" srcOrd="1" destOrd="0" presId="urn:microsoft.com/office/officeart/2005/8/layout/matrix1"/>
    <dgm:cxn modelId="{B5B70B4F-1AA0-415B-88E5-CE27332B4EED}" type="presOf" srcId="{BFEAAD07-BF8B-4FD6-B033-9F1E32C31BCB}" destId="{A70A13A0-5F2C-4CF5-8726-4710E88D64D5}" srcOrd="0" destOrd="0" presId="urn:microsoft.com/office/officeart/2005/8/layout/matrix1"/>
    <dgm:cxn modelId="{B9643D57-0DB2-4669-B9B4-DC62829228DF}" srcId="{2D995B1C-57F8-4ECD-B2DE-57FF3BDE898C}" destId="{0ACE5265-936B-40DD-B486-E867952F6E96}" srcOrd="0" destOrd="0" parTransId="{B041A6E6-D715-4F3C-B663-EA6F10A67486}" sibTransId="{5ECFA8D1-9C5F-4090-A4E9-DDDC6C7EDD35}"/>
    <dgm:cxn modelId="{04AFDA78-C794-435A-957B-B069580A54CA}" type="presOf" srcId="{0ACE5265-936B-40DD-B486-E867952F6E96}" destId="{FA540FD5-A6FC-41C6-B613-067A152385FA}" srcOrd="1" destOrd="0" presId="urn:microsoft.com/office/officeart/2005/8/layout/matrix1"/>
    <dgm:cxn modelId="{EC21087A-6134-4F27-AEAE-1D3A9AE68E19}" type="presOf" srcId="{DD994B78-2580-445C-AE2B-EA0FFE42B190}" destId="{EA9F49C9-6AE8-4D76-95B1-206A49D42225}" srcOrd="1" destOrd="0" presId="urn:microsoft.com/office/officeart/2005/8/layout/matrix1"/>
    <dgm:cxn modelId="{B1AC0186-43F4-4590-A5D4-D447156837E5}" srcId="{2D995B1C-57F8-4ECD-B2DE-57FF3BDE898C}" destId="{A52E6D04-E7A8-4B50-AF4E-A13063DF228B}" srcOrd="2" destOrd="0" parTransId="{21AF6809-3017-4429-B036-14605F8AEDD4}" sibTransId="{03EAEB28-E5F2-4FA5-8DF1-F704034C9222}"/>
    <dgm:cxn modelId="{9033138F-996C-4CBA-994D-38017C7E6F09}" srcId="{2D995B1C-57F8-4ECD-B2DE-57FF3BDE898C}" destId="{DD994B78-2580-445C-AE2B-EA0FFE42B190}" srcOrd="3" destOrd="0" parTransId="{AA45941E-E747-4B72-A13D-D2562C2AF259}" sibTransId="{91D7177B-EEAF-4C54-BAD7-4434853F4842}"/>
    <dgm:cxn modelId="{AC9CB7A1-F057-456F-BDF2-817351C15AF0}" type="presOf" srcId="{0ACE5265-936B-40DD-B486-E867952F6E96}" destId="{3CB06FD1-7FD1-4FF3-81E3-C76D2E7CCB8C}" srcOrd="0" destOrd="0" presId="urn:microsoft.com/office/officeart/2005/8/layout/matrix1"/>
    <dgm:cxn modelId="{8C94A5A6-85D9-469B-95F7-27032551B424}" type="presOf" srcId="{2D995B1C-57F8-4ECD-B2DE-57FF3BDE898C}" destId="{9F7E3B27-ADE2-4C03-A91B-D7513A0362AB}" srcOrd="0" destOrd="0" presId="urn:microsoft.com/office/officeart/2005/8/layout/matrix1"/>
    <dgm:cxn modelId="{93106ABF-A997-4686-A8D7-EB293DD677E1}" srcId="{0F3702E1-A05E-4E80-A036-550F10D40A40}" destId="{2D995B1C-57F8-4ECD-B2DE-57FF3BDE898C}" srcOrd="0" destOrd="0" parTransId="{FAF808CD-065D-4545-B785-FD4784C77EF2}" sibTransId="{9F1DAEAA-8D9E-499C-991C-DFD6B2D24D41}"/>
    <dgm:cxn modelId="{CA2E09DF-4EB4-4641-BEC7-61846F91F60D}" type="presOf" srcId="{BFEAAD07-BF8B-4FD6-B033-9F1E32C31BCB}" destId="{339C2AEC-0DA0-4A52-8B58-BB62ED2E77FF}" srcOrd="1" destOrd="0" presId="urn:microsoft.com/office/officeart/2005/8/layout/matrix1"/>
    <dgm:cxn modelId="{DC5E1AE7-4233-4449-8503-D0623540327A}" type="presOf" srcId="{0F3702E1-A05E-4E80-A036-550F10D40A40}" destId="{F75C3146-088C-4A52-8B31-086BFAD8C087}" srcOrd="0" destOrd="0" presId="urn:microsoft.com/office/officeart/2005/8/layout/matrix1"/>
    <dgm:cxn modelId="{AA0B22EC-0FFE-474F-BB19-A657DACA2A39}" type="presOf" srcId="{A52E6D04-E7A8-4B50-AF4E-A13063DF228B}" destId="{7FD3F0E2-7795-482B-A8C5-109666C9DBCC}" srcOrd="0" destOrd="0" presId="urn:microsoft.com/office/officeart/2005/8/layout/matrix1"/>
    <dgm:cxn modelId="{1CE5F9E8-7DF1-4E85-BEB4-019FF1046AB6}" type="presParOf" srcId="{F75C3146-088C-4A52-8B31-086BFAD8C087}" destId="{657CC2BB-30AF-45EA-B52A-7F882BD70964}" srcOrd="0" destOrd="0" presId="urn:microsoft.com/office/officeart/2005/8/layout/matrix1"/>
    <dgm:cxn modelId="{8FCD43AA-F5CD-4883-990F-428316BEDE1C}" type="presParOf" srcId="{657CC2BB-30AF-45EA-B52A-7F882BD70964}" destId="{3CB06FD1-7FD1-4FF3-81E3-C76D2E7CCB8C}" srcOrd="0" destOrd="0" presId="urn:microsoft.com/office/officeart/2005/8/layout/matrix1"/>
    <dgm:cxn modelId="{FA68845A-0A8B-42A0-B16C-1659D14A2A51}" type="presParOf" srcId="{657CC2BB-30AF-45EA-B52A-7F882BD70964}" destId="{FA540FD5-A6FC-41C6-B613-067A152385FA}" srcOrd="1" destOrd="0" presId="urn:microsoft.com/office/officeart/2005/8/layout/matrix1"/>
    <dgm:cxn modelId="{BDDDED5E-C7E3-4B55-B5DF-F7540751048C}" type="presParOf" srcId="{657CC2BB-30AF-45EA-B52A-7F882BD70964}" destId="{A70A13A0-5F2C-4CF5-8726-4710E88D64D5}" srcOrd="2" destOrd="0" presId="urn:microsoft.com/office/officeart/2005/8/layout/matrix1"/>
    <dgm:cxn modelId="{FCCAEB9A-F95E-44C5-ABE3-5E78CFC90845}" type="presParOf" srcId="{657CC2BB-30AF-45EA-B52A-7F882BD70964}" destId="{339C2AEC-0DA0-4A52-8B58-BB62ED2E77FF}" srcOrd="3" destOrd="0" presId="urn:microsoft.com/office/officeart/2005/8/layout/matrix1"/>
    <dgm:cxn modelId="{D814A8DB-14DA-4031-BDA3-15605FD75F74}" type="presParOf" srcId="{657CC2BB-30AF-45EA-B52A-7F882BD70964}" destId="{7FD3F0E2-7795-482B-A8C5-109666C9DBCC}" srcOrd="4" destOrd="0" presId="urn:microsoft.com/office/officeart/2005/8/layout/matrix1"/>
    <dgm:cxn modelId="{411FAAF8-B475-4C7C-80E7-A13050667503}" type="presParOf" srcId="{657CC2BB-30AF-45EA-B52A-7F882BD70964}" destId="{46859A2C-4FDC-4626-A72A-FD37976B40D3}" srcOrd="5" destOrd="0" presId="urn:microsoft.com/office/officeart/2005/8/layout/matrix1"/>
    <dgm:cxn modelId="{6C43BB01-6099-4490-8756-A2494778258F}" type="presParOf" srcId="{657CC2BB-30AF-45EA-B52A-7F882BD70964}" destId="{48076230-DE21-4B80-A652-D2B6EDA1B8D6}" srcOrd="6" destOrd="0" presId="urn:microsoft.com/office/officeart/2005/8/layout/matrix1"/>
    <dgm:cxn modelId="{F0DE9B22-AEF2-43C9-99D0-53FD98D751F0}" type="presParOf" srcId="{657CC2BB-30AF-45EA-B52A-7F882BD70964}" destId="{EA9F49C9-6AE8-4D76-95B1-206A49D42225}" srcOrd="7" destOrd="0" presId="urn:microsoft.com/office/officeart/2005/8/layout/matrix1"/>
    <dgm:cxn modelId="{7C9A6B60-8504-4900-B298-09BF5E2BB55D}" type="presParOf" srcId="{F75C3146-088C-4A52-8B31-086BFAD8C087}" destId="{9F7E3B27-ADE2-4C03-A91B-D7513A0362A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ED4706-06C8-47C2-9618-6DA85CD68714}" type="doc">
      <dgm:prSet loTypeId="urn:microsoft.com/office/officeart/2005/8/layout/vList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168E35F-50E7-43CD-9746-8BA2F999D77D}">
      <dgm:prSet custT="1"/>
      <dgm:spPr/>
      <dgm:t>
        <a:bodyPr/>
        <a:lstStyle/>
        <a:p>
          <a:pPr rtl="0"/>
          <a:r>
            <a:rPr kumimoji="1" lang="en-US" sz="2000" b="0"/>
            <a:t>Dermoid and epidermoid cysts</a:t>
          </a:r>
          <a:endParaRPr lang="en-US" sz="2000" b="0" dirty="0"/>
        </a:p>
      </dgm:t>
    </dgm:pt>
    <dgm:pt modelId="{A99E7738-362F-40C6-A203-5BE3664FBDC9}" type="parTrans" cxnId="{E77CEA9F-2910-468A-95D2-3DA93ACE06F9}">
      <dgm:prSet/>
      <dgm:spPr/>
      <dgm:t>
        <a:bodyPr/>
        <a:lstStyle/>
        <a:p>
          <a:endParaRPr lang="en-US"/>
        </a:p>
      </dgm:t>
    </dgm:pt>
    <dgm:pt modelId="{C47CC2D2-A9B3-4476-9944-E1D5CC76EC40}" type="sibTrans" cxnId="{E77CEA9F-2910-468A-95D2-3DA93ACE06F9}">
      <dgm:prSet/>
      <dgm:spPr/>
      <dgm:t>
        <a:bodyPr/>
        <a:lstStyle/>
        <a:p>
          <a:endParaRPr lang="en-US"/>
        </a:p>
      </dgm:t>
    </dgm:pt>
    <dgm:pt modelId="{C0BECAA1-89F5-4EFA-89E8-312E25A4FEC1}">
      <dgm:prSet custT="1"/>
      <dgm:spPr/>
      <dgm:t>
        <a:bodyPr/>
        <a:lstStyle/>
        <a:p>
          <a:pPr rtl="0"/>
          <a:r>
            <a:rPr kumimoji="1" lang="en-US" sz="2000" b="0"/>
            <a:t>Lymphoepithelial (Branchial) cyst</a:t>
          </a:r>
          <a:endParaRPr lang="en-US" sz="2000" b="0" dirty="0"/>
        </a:p>
      </dgm:t>
    </dgm:pt>
    <dgm:pt modelId="{DFC4B806-695F-43FC-8631-8352C1039FAA}" type="parTrans" cxnId="{E2FA0800-DC5F-42A9-99B4-5768F20812FB}">
      <dgm:prSet/>
      <dgm:spPr/>
      <dgm:t>
        <a:bodyPr/>
        <a:lstStyle/>
        <a:p>
          <a:endParaRPr lang="en-US"/>
        </a:p>
      </dgm:t>
    </dgm:pt>
    <dgm:pt modelId="{991E3488-310D-4BB5-B35D-00C716B45896}" type="sibTrans" cxnId="{E2FA0800-DC5F-42A9-99B4-5768F20812FB}">
      <dgm:prSet/>
      <dgm:spPr/>
      <dgm:t>
        <a:bodyPr/>
        <a:lstStyle/>
        <a:p>
          <a:endParaRPr lang="en-US"/>
        </a:p>
      </dgm:t>
    </dgm:pt>
    <dgm:pt modelId="{7EFE3490-5D95-4765-A177-C519B369C74C}">
      <dgm:prSet custT="1"/>
      <dgm:spPr/>
      <dgm:t>
        <a:bodyPr/>
        <a:lstStyle/>
        <a:p>
          <a:pPr rtl="0"/>
          <a:r>
            <a:rPr kumimoji="1" lang="en-US" sz="2000" b="0"/>
            <a:t>Thyroglossal duct cyst</a:t>
          </a:r>
          <a:endParaRPr lang="en-US" sz="2000" b="0" dirty="0"/>
        </a:p>
      </dgm:t>
    </dgm:pt>
    <dgm:pt modelId="{5E3EEBA2-395B-47A4-964E-61E652895D1C}" type="parTrans" cxnId="{4FBA67E3-BB51-4DC0-9BF2-DCE2C8C90C34}">
      <dgm:prSet/>
      <dgm:spPr/>
      <dgm:t>
        <a:bodyPr/>
        <a:lstStyle/>
        <a:p>
          <a:endParaRPr lang="en-US"/>
        </a:p>
      </dgm:t>
    </dgm:pt>
    <dgm:pt modelId="{42DC8EB0-CDFA-4D1E-8AD3-3C33B4CA4FA2}" type="sibTrans" cxnId="{4FBA67E3-BB51-4DC0-9BF2-DCE2C8C90C34}">
      <dgm:prSet/>
      <dgm:spPr/>
      <dgm:t>
        <a:bodyPr/>
        <a:lstStyle/>
        <a:p>
          <a:endParaRPr lang="en-US"/>
        </a:p>
      </dgm:t>
    </dgm:pt>
    <dgm:pt modelId="{EA235791-AAE3-459B-8033-68B61AE6C651}">
      <dgm:prSet custT="1"/>
      <dgm:spPr/>
      <dgm:t>
        <a:bodyPr/>
        <a:lstStyle/>
        <a:p>
          <a:pPr rtl="0"/>
          <a:r>
            <a:rPr kumimoji="1" lang="en-US" sz="2000" b="0"/>
            <a:t>Anterior median lingual cyst (intralingual cyst of foregut origin)</a:t>
          </a:r>
          <a:endParaRPr lang="en-US" sz="2000" b="0" dirty="0"/>
        </a:p>
      </dgm:t>
    </dgm:pt>
    <dgm:pt modelId="{92359EC0-500C-4FAE-8F30-BA81CFCB928B}" type="parTrans" cxnId="{CED2E4F9-14D3-4071-86FC-0ED2E5564ABD}">
      <dgm:prSet/>
      <dgm:spPr/>
      <dgm:t>
        <a:bodyPr/>
        <a:lstStyle/>
        <a:p>
          <a:endParaRPr lang="en-US"/>
        </a:p>
      </dgm:t>
    </dgm:pt>
    <dgm:pt modelId="{EA8F0402-B104-4276-B216-45F3FF8B3123}" type="sibTrans" cxnId="{CED2E4F9-14D3-4071-86FC-0ED2E5564ABD}">
      <dgm:prSet/>
      <dgm:spPr/>
      <dgm:t>
        <a:bodyPr/>
        <a:lstStyle/>
        <a:p>
          <a:endParaRPr lang="en-US"/>
        </a:p>
      </dgm:t>
    </dgm:pt>
    <dgm:pt modelId="{88997DFB-79BB-4B6E-A956-D80331DF9020}">
      <dgm:prSet custT="1"/>
      <dgm:spPr/>
      <dgm:t>
        <a:bodyPr/>
        <a:lstStyle/>
        <a:p>
          <a:pPr rtl="0"/>
          <a:r>
            <a:rPr kumimoji="1" lang="en-US" sz="2000" b="0"/>
            <a:t>Oral cysts with gastric or intestinal epithelium (oral alimentary tract cyst)</a:t>
          </a:r>
          <a:endParaRPr lang="en-US" sz="2000" b="0" dirty="0"/>
        </a:p>
      </dgm:t>
    </dgm:pt>
    <dgm:pt modelId="{7FC284C3-5C9A-4019-8D21-237079B76A8F}" type="parTrans" cxnId="{6A970A86-A6ED-4AC5-B033-6B73F4D0B9EA}">
      <dgm:prSet/>
      <dgm:spPr/>
      <dgm:t>
        <a:bodyPr/>
        <a:lstStyle/>
        <a:p>
          <a:endParaRPr lang="en-US"/>
        </a:p>
      </dgm:t>
    </dgm:pt>
    <dgm:pt modelId="{97C8C998-5CB0-4BB9-8644-77E6C67A0774}" type="sibTrans" cxnId="{6A970A86-A6ED-4AC5-B033-6B73F4D0B9EA}">
      <dgm:prSet/>
      <dgm:spPr/>
      <dgm:t>
        <a:bodyPr/>
        <a:lstStyle/>
        <a:p>
          <a:endParaRPr lang="en-US"/>
        </a:p>
      </dgm:t>
    </dgm:pt>
    <dgm:pt modelId="{7CBB311A-AAE1-4782-9959-8E3F19DEB28C}">
      <dgm:prSet custT="1"/>
      <dgm:spPr/>
      <dgm:t>
        <a:bodyPr/>
        <a:lstStyle/>
        <a:p>
          <a:pPr rtl="0"/>
          <a:r>
            <a:rPr kumimoji="1" lang="en-US" sz="2000" b="0"/>
            <a:t>Cystic hygroma</a:t>
          </a:r>
          <a:endParaRPr kumimoji="1" lang="en-US" sz="2000" b="0" dirty="0"/>
        </a:p>
      </dgm:t>
    </dgm:pt>
    <dgm:pt modelId="{F4017F4C-7108-4C19-A76D-C63C14923424}" type="parTrans" cxnId="{2DB6D266-2FBD-4D24-884B-CED976E22C77}">
      <dgm:prSet/>
      <dgm:spPr/>
      <dgm:t>
        <a:bodyPr/>
        <a:lstStyle/>
        <a:p>
          <a:endParaRPr lang="en-US"/>
        </a:p>
      </dgm:t>
    </dgm:pt>
    <dgm:pt modelId="{18CC16AF-7E5F-4C31-BE24-133570D30A4B}" type="sibTrans" cxnId="{2DB6D266-2FBD-4D24-884B-CED976E22C77}">
      <dgm:prSet/>
      <dgm:spPr/>
      <dgm:t>
        <a:bodyPr/>
        <a:lstStyle/>
        <a:p>
          <a:endParaRPr lang="en-US"/>
        </a:p>
      </dgm:t>
    </dgm:pt>
    <dgm:pt modelId="{84443E57-78A6-4C5F-8B4D-A95D6E2980FC}">
      <dgm:prSet custT="1"/>
      <dgm:spPr/>
      <dgm:t>
        <a:bodyPr/>
        <a:lstStyle/>
        <a:p>
          <a:pPr rtl="0"/>
          <a:r>
            <a:rPr kumimoji="1" lang="en-US" sz="2000" b="0"/>
            <a:t>Nasopharyngeal cyst</a:t>
          </a:r>
          <a:endParaRPr lang="en-US" sz="2000" b="0" dirty="0"/>
        </a:p>
      </dgm:t>
    </dgm:pt>
    <dgm:pt modelId="{B8B3B4D1-8128-419C-84EA-CE72C584EC74}" type="parTrans" cxnId="{75E16116-01D1-48A4-A00C-AF77E0410487}">
      <dgm:prSet/>
      <dgm:spPr/>
      <dgm:t>
        <a:bodyPr/>
        <a:lstStyle/>
        <a:p>
          <a:endParaRPr lang="en-US"/>
        </a:p>
      </dgm:t>
    </dgm:pt>
    <dgm:pt modelId="{EB15613E-7A16-4708-90C0-9ADE3068C475}" type="sibTrans" cxnId="{75E16116-01D1-48A4-A00C-AF77E0410487}">
      <dgm:prSet/>
      <dgm:spPr/>
      <dgm:t>
        <a:bodyPr/>
        <a:lstStyle/>
        <a:p>
          <a:endParaRPr lang="en-US"/>
        </a:p>
      </dgm:t>
    </dgm:pt>
    <dgm:pt modelId="{3B576AF7-D2D3-4067-A630-5C68CD9E716B}">
      <dgm:prSet custT="1"/>
      <dgm:spPr/>
      <dgm:t>
        <a:bodyPr/>
        <a:lstStyle/>
        <a:p>
          <a:pPr rtl="0"/>
          <a:r>
            <a:rPr kumimoji="1" lang="en-US" sz="2000" b="0"/>
            <a:t>Thymic cyst</a:t>
          </a:r>
          <a:endParaRPr lang="en-US" sz="2000" b="0" dirty="0"/>
        </a:p>
      </dgm:t>
    </dgm:pt>
    <dgm:pt modelId="{7151BEB8-7FFD-481D-99C7-607AF378C676}" type="parTrans" cxnId="{9CF08542-4455-4EAC-97AB-3C497D4C4FCA}">
      <dgm:prSet/>
      <dgm:spPr/>
      <dgm:t>
        <a:bodyPr/>
        <a:lstStyle/>
        <a:p>
          <a:endParaRPr lang="en-US"/>
        </a:p>
      </dgm:t>
    </dgm:pt>
    <dgm:pt modelId="{8E198FE4-5189-4331-9ED8-7AFECA6CD49F}" type="sibTrans" cxnId="{9CF08542-4455-4EAC-97AB-3C497D4C4FCA}">
      <dgm:prSet/>
      <dgm:spPr/>
      <dgm:t>
        <a:bodyPr/>
        <a:lstStyle/>
        <a:p>
          <a:endParaRPr lang="en-US"/>
        </a:p>
      </dgm:t>
    </dgm:pt>
    <dgm:pt modelId="{33F4B7A7-06BF-4B16-97B8-EE650D995E36}">
      <dgm:prSet custT="1"/>
      <dgm:spPr/>
      <dgm:t>
        <a:bodyPr/>
        <a:lstStyle/>
        <a:p>
          <a:pPr rtl="0"/>
          <a:r>
            <a:rPr kumimoji="1" lang="en-US" sz="2000" b="0"/>
            <a:t>Cysts of the salivary glands: Mucous extravasation cyst; mucous retention cyst; ranula; polycystic (dysgenetic) disease of the parotid</a:t>
          </a:r>
          <a:endParaRPr kumimoji="1" lang="en-US" sz="2000" b="0" dirty="0"/>
        </a:p>
      </dgm:t>
    </dgm:pt>
    <dgm:pt modelId="{5BCE0437-4CDE-417C-AF76-CE4E6D8DB7BF}" type="parTrans" cxnId="{4FC29DB4-BFAA-49CF-AF97-31C42B9E4F86}">
      <dgm:prSet/>
      <dgm:spPr/>
      <dgm:t>
        <a:bodyPr/>
        <a:lstStyle/>
        <a:p>
          <a:endParaRPr lang="en-US"/>
        </a:p>
      </dgm:t>
    </dgm:pt>
    <dgm:pt modelId="{8E1EFBBF-5A96-497B-9A8F-7271F16DABAD}" type="sibTrans" cxnId="{4FC29DB4-BFAA-49CF-AF97-31C42B9E4F86}">
      <dgm:prSet/>
      <dgm:spPr/>
      <dgm:t>
        <a:bodyPr/>
        <a:lstStyle/>
        <a:p>
          <a:endParaRPr lang="en-US"/>
        </a:p>
      </dgm:t>
    </dgm:pt>
    <dgm:pt modelId="{0FF3F1CD-8063-46A8-B451-C178B6EB8C36}">
      <dgm:prSet custT="1"/>
      <dgm:spPr/>
      <dgm:t>
        <a:bodyPr/>
        <a:lstStyle/>
        <a:p>
          <a:pPr rtl="0"/>
          <a:r>
            <a:rPr kumimoji="1" lang="en-US" sz="2000" b="0" dirty="0"/>
            <a:t>Parasitic cysts: </a:t>
          </a:r>
          <a:r>
            <a:rPr kumimoji="1" lang="en-US" sz="2000" b="0" dirty="0" err="1"/>
            <a:t>hydatid</a:t>
          </a:r>
          <a:r>
            <a:rPr kumimoji="1" lang="en-US" sz="2000" b="0" dirty="0"/>
            <a:t> cyst; </a:t>
          </a:r>
          <a:r>
            <a:rPr kumimoji="1" lang="en-US" sz="2000" b="0" i="1" dirty="0" err="1"/>
            <a:t>Cysticercus</a:t>
          </a:r>
          <a:r>
            <a:rPr kumimoji="1" lang="en-US" sz="2000" b="0" i="1" dirty="0"/>
            <a:t> </a:t>
          </a:r>
          <a:r>
            <a:rPr kumimoji="1" lang="en-US" sz="2000" b="0" i="1" dirty="0" err="1"/>
            <a:t>cellulosae</a:t>
          </a:r>
          <a:r>
            <a:rPr kumimoji="1" lang="en-US" sz="2000" b="0" i="1" dirty="0"/>
            <a:t>; </a:t>
          </a:r>
          <a:r>
            <a:rPr kumimoji="1" lang="en-US" sz="2000" b="0" dirty="0"/>
            <a:t>trichinosis</a:t>
          </a:r>
        </a:p>
      </dgm:t>
    </dgm:pt>
    <dgm:pt modelId="{E0C0D7D0-C067-4F57-A89B-F9D406951A5F}" type="parTrans" cxnId="{918341F8-3F7E-48F6-A140-2437204C9120}">
      <dgm:prSet/>
      <dgm:spPr/>
      <dgm:t>
        <a:bodyPr/>
        <a:lstStyle/>
        <a:p>
          <a:endParaRPr lang="en-US"/>
        </a:p>
      </dgm:t>
    </dgm:pt>
    <dgm:pt modelId="{B36AB7D3-8956-4424-AAAE-2B08751C8965}" type="sibTrans" cxnId="{918341F8-3F7E-48F6-A140-2437204C9120}">
      <dgm:prSet/>
      <dgm:spPr/>
      <dgm:t>
        <a:bodyPr/>
        <a:lstStyle/>
        <a:p>
          <a:endParaRPr lang="en-US"/>
        </a:p>
      </dgm:t>
    </dgm:pt>
    <dgm:pt modelId="{5D5EB0E6-6886-4F68-97B1-26924E2EC510}" type="pres">
      <dgm:prSet presAssocID="{C9ED4706-06C8-47C2-9618-6DA85CD68714}" presName="linear" presStyleCnt="0">
        <dgm:presLayoutVars>
          <dgm:animLvl val="lvl"/>
          <dgm:resizeHandles val="exact"/>
        </dgm:presLayoutVars>
      </dgm:prSet>
      <dgm:spPr/>
    </dgm:pt>
    <dgm:pt modelId="{8B374DA1-F193-4F84-97B0-777D8FDB04B1}" type="pres">
      <dgm:prSet presAssocID="{A168E35F-50E7-43CD-9746-8BA2F999D77D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A42A1FAD-7AD6-43D4-B195-63C0CD53F315}" type="pres">
      <dgm:prSet presAssocID="{C47CC2D2-A9B3-4476-9944-E1D5CC76EC40}" presName="spacer" presStyleCnt="0"/>
      <dgm:spPr/>
    </dgm:pt>
    <dgm:pt modelId="{7FA645CF-0B3B-4C9B-A331-E9CAA7BBFB0E}" type="pres">
      <dgm:prSet presAssocID="{C0BECAA1-89F5-4EFA-89E8-312E25A4FEC1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4B65176B-C65B-497E-B312-C9F1C8942197}" type="pres">
      <dgm:prSet presAssocID="{991E3488-310D-4BB5-B35D-00C716B45896}" presName="spacer" presStyleCnt="0"/>
      <dgm:spPr/>
    </dgm:pt>
    <dgm:pt modelId="{B71DB77A-BC48-405A-87B4-6DF8CD499D2F}" type="pres">
      <dgm:prSet presAssocID="{7EFE3490-5D95-4765-A177-C519B369C74C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5682AB8C-1762-4790-96FE-EBA696DCBA06}" type="pres">
      <dgm:prSet presAssocID="{42DC8EB0-CDFA-4D1E-8AD3-3C33B4CA4FA2}" presName="spacer" presStyleCnt="0"/>
      <dgm:spPr/>
    </dgm:pt>
    <dgm:pt modelId="{D32A846D-2F1E-4139-B509-9380CE3AD84F}" type="pres">
      <dgm:prSet presAssocID="{EA235791-AAE3-459B-8033-68B61AE6C651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AB646400-B428-4BA7-973B-9B93D5A4CFEF}" type="pres">
      <dgm:prSet presAssocID="{EA8F0402-B104-4276-B216-45F3FF8B3123}" presName="spacer" presStyleCnt="0"/>
      <dgm:spPr/>
    </dgm:pt>
    <dgm:pt modelId="{A165AB04-6BB2-463E-AA7C-251C4BE3340D}" type="pres">
      <dgm:prSet presAssocID="{88997DFB-79BB-4B6E-A956-D80331DF9020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81E9C28D-79C6-4A51-AF0D-3C1CFB42F040}" type="pres">
      <dgm:prSet presAssocID="{97C8C998-5CB0-4BB9-8644-77E6C67A0774}" presName="spacer" presStyleCnt="0"/>
      <dgm:spPr/>
    </dgm:pt>
    <dgm:pt modelId="{8C35A130-3F27-4393-949B-02103F1A9D7E}" type="pres">
      <dgm:prSet presAssocID="{7CBB311A-AAE1-4782-9959-8E3F19DEB28C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961934CF-1ADF-4904-BEA8-8F0201811945}" type="pres">
      <dgm:prSet presAssocID="{18CC16AF-7E5F-4C31-BE24-133570D30A4B}" presName="spacer" presStyleCnt="0"/>
      <dgm:spPr/>
    </dgm:pt>
    <dgm:pt modelId="{C319AAEE-F35E-4BEC-AB78-E0FE7E28650D}" type="pres">
      <dgm:prSet presAssocID="{84443E57-78A6-4C5F-8B4D-A95D6E2980FC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188B0A4B-3C87-48A8-96EA-EEDE6BFF1FBD}" type="pres">
      <dgm:prSet presAssocID="{EB15613E-7A16-4708-90C0-9ADE3068C475}" presName="spacer" presStyleCnt="0"/>
      <dgm:spPr/>
    </dgm:pt>
    <dgm:pt modelId="{68088518-10AB-4E73-B455-9628BE1F7249}" type="pres">
      <dgm:prSet presAssocID="{3B576AF7-D2D3-4067-A630-5C68CD9E716B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BE267522-E4BA-4423-A321-9BD5E54F8702}" type="pres">
      <dgm:prSet presAssocID="{8E198FE4-5189-4331-9ED8-7AFECA6CD49F}" presName="spacer" presStyleCnt="0"/>
      <dgm:spPr/>
    </dgm:pt>
    <dgm:pt modelId="{9B481D6D-4C6C-4A56-AD97-6C30D96E986C}" type="pres">
      <dgm:prSet presAssocID="{33F4B7A7-06BF-4B16-97B8-EE650D995E36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9F940AD4-E183-4AA9-A3A9-88505CAB8E8B}" type="pres">
      <dgm:prSet presAssocID="{8E1EFBBF-5A96-497B-9A8F-7271F16DABAD}" presName="spacer" presStyleCnt="0"/>
      <dgm:spPr/>
    </dgm:pt>
    <dgm:pt modelId="{0C2C273D-A568-4605-804F-66AB79ECDA01}" type="pres">
      <dgm:prSet presAssocID="{0FF3F1CD-8063-46A8-B451-C178B6EB8C36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E2FA0800-DC5F-42A9-99B4-5768F20812FB}" srcId="{C9ED4706-06C8-47C2-9618-6DA85CD68714}" destId="{C0BECAA1-89F5-4EFA-89E8-312E25A4FEC1}" srcOrd="1" destOrd="0" parTransId="{DFC4B806-695F-43FC-8631-8352C1039FAA}" sibTransId="{991E3488-310D-4BB5-B35D-00C716B45896}"/>
    <dgm:cxn modelId="{75E16116-01D1-48A4-A00C-AF77E0410487}" srcId="{C9ED4706-06C8-47C2-9618-6DA85CD68714}" destId="{84443E57-78A6-4C5F-8B4D-A95D6E2980FC}" srcOrd="6" destOrd="0" parTransId="{B8B3B4D1-8128-419C-84EA-CE72C584EC74}" sibTransId="{EB15613E-7A16-4708-90C0-9ADE3068C475}"/>
    <dgm:cxn modelId="{0FCB8E2A-54C7-4DD3-8803-393484E194A6}" type="presOf" srcId="{7EFE3490-5D95-4765-A177-C519B369C74C}" destId="{B71DB77A-BC48-405A-87B4-6DF8CD499D2F}" srcOrd="0" destOrd="0" presId="urn:microsoft.com/office/officeart/2005/8/layout/vList2"/>
    <dgm:cxn modelId="{4B4D192E-56D4-4ADF-A81F-A2C67299CDE5}" type="presOf" srcId="{EA235791-AAE3-459B-8033-68B61AE6C651}" destId="{D32A846D-2F1E-4139-B509-9380CE3AD84F}" srcOrd="0" destOrd="0" presId="urn:microsoft.com/office/officeart/2005/8/layout/vList2"/>
    <dgm:cxn modelId="{5E929938-DC68-4099-B95D-80F536DA51E6}" type="presOf" srcId="{7CBB311A-AAE1-4782-9959-8E3F19DEB28C}" destId="{8C35A130-3F27-4393-949B-02103F1A9D7E}" srcOrd="0" destOrd="0" presId="urn:microsoft.com/office/officeart/2005/8/layout/vList2"/>
    <dgm:cxn modelId="{9CF08542-4455-4EAC-97AB-3C497D4C4FCA}" srcId="{C9ED4706-06C8-47C2-9618-6DA85CD68714}" destId="{3B576AF7-D2D3-4067-A630-5C68CD9E716B}" srcOrd="7" destOrd="0" parTransId="{7151BEB8-7FFD-481D-99C7-607AF378C676}" sibTransId="{8E198FE4-5189-4331-9ED8-7AFECA6CD49F}"/>
    <dgm:cxn modelId="{2DB6D266-2FBD-4D24-884B-CED976E22C77}" srcId="{C9ED4706-06C8-47C2-9618-6DA85CD68714}" destId="{7CBB311A-AAE1-4782-9959-8E3F19DEB28C}" srcOrd="5" destOrd="0" parTransId="{F4017F4C-7108-4C19-A76D-C63C14923424}" sibTransId="{18CC16AF-7E5F-4C31-BE24-133570D30A4B}"/>
    <dgm:cxn modelId="{D3CCC46E-BBD1-4B32-A739-CD2A422647B7}" type="presOf" srcId="{C0BECAA1-89F5-4EFA-89E8-312E25A4FEC1}" destId="{7FA645CF-0B3B-4C9B-A331-E9CAA7BBFB0E}" srcOrd="0" destOrd="0" presId="urn:microsoft.com/office/officeart/2005/8/layout/vList2"/>
    <dgm:cxn modelId="{1E79FD6E-2BCB-4ECE-8982-FAD01200D9EB}" type="presOf" srcId="{A168E35F-50E7-43CD-9746-8BA2F999D77D}" destId="{8B374DA1-F193-4F84-97B0-777D8FDB04B1}" srcOrd="0" destOrd="0" presId="urn:microsoft.com/office/officeart/2005/8/layout/vList2"/>
    <dgm:cxn modelId="{6A970A86-A6ED-4AC5-B033-6B73F4D0B9EA}" srcId="{C9ED4706-06C8-47C2-9618-6DA85CD68714}" destId="{88997DFB-79BB-4B6E-A956-D80331DF9020}" srcOrd="4" destOrd="0" parTransId="{7FC284C3-5C9A-4019-8D21-237079B76A8F}" sibTransId="{97C8C998-5CB0-4BB9-8644-77E6C67A0774}"/>
    <dgm:cxn modelId="{E77CEA9F-2910-468A-95D2-3DA93ACE06F9}" srcId="{C9ED4706-06C8-47C2-9618-6DA85CD68714}" destId="{A168E35F-50E7-43CD-9746-8BA2F999D77D}" srcOrd="0" destOrd="0" parTransId="{A99E7738-362F-40C6-A203-5BE3664FBDC9}" sibTransId="{C47CC2D2-A9B3-4476-9944-E1D5CC76EC40}"/>
    <dgm:cxn modelId="{676081A9-582E-4622-BD29-6CC069CF5045}" type="presOf" srcId="{0FF3F1CD-8063-46A8-B451-C178B6EB8C36}" destId="{0C2C273D-A568-4605-804F-66AB79ECDA01}" srcOrd="0" destOrd="0" presId="urn:microsoft.com/office/officeart/2005/8/layout/vList2"/>
    <dgm:cxn modelId="{14EB95AA-4701-400F-8F54-C9647C981E2E}" type="presOf" srcId="{84443E57-78A6-4C5F-8B4D-A95D6E2980FC}" destId="{C319AAEE-F35E-4BEC-AB78-E0FE7E28650D}" srcOrd="0" destOrd="0" presId="urn:microsoft.com/office/officeart/2005/8/layout/vList2"/>
    <dgm:cxn modelId="{EBE01DB4-C34A-467B-BC74-3B13700B5A08}" type="presOf" srcId="{3B576AF7-D2D3-4067-A630-5C68CD9E716B}" destId="{68088518-10AB-4E73-B455-9628BE1F7249}" srcOrd="0" destOrd="0" presId="urn:microsoft.com/office/officeart/2005/8/layout/vList2"/>
    <dgm:cxn modelId="{4FC29DB4-BFAA-49CF-AF97-31C42B9E4F86}" srcId="{C9ED4706-06C8-47C2-9618-6DA85CD68714}" destId="{33F4B7A7-06BF-4B16-97B8-EE650D995E36}" srcOrd="8" destOrd="0" parTransId="{5BCE0437-4CDE-417C-AF76-CE4E6D8DB7BF}" sibTransId="{8E1EFBBF-5A96-497B-9A8F-7271F16DABAD}"/>
    <dgm:cxn modelId="{EFBA2ACF-6159-4935-AC62-8A347C78C550}" type="presOf" srcId="{C9ED4706-06C8-47C2-9618-6DA85CD68714}" destId="{5D5EB0E6-6886-4F68-97B1-26924E2EC510}" srcOrd="0" destOrd="0" presId="urn:microsoft.com/office/officeart/2005/8/layout/vList2"/>
    <dgm:cxn modelId="{66BCD2D9-920F-41D9-B337-3B0077C14EF6}" type="presOf" srcId="{88997DFB-79BB-4B6E-A956-D80331DF9020}" destId="{A165AB04-6BB2-463E-AA7C-251C4BE3340D}" srcOrd="0" destOrd="0" presId="urn:microsoft.com/office/officeart/2005/8/layout/vList2"/>
    <dgm:cxn modelId="{4FBA67E3-BB51-4DC0-9BF2-DCE2C8C90C34}" srcId="{C9ED4706-06C8-47C2-9618-6DA85CD68714}" destId="{7EFE3490-5D95-4765-A177-C519B369C74C}" srcOrd="2" destOrd="0" parTransId="{5E3EEBA2-395B-47A4-964E-61E652895D1C}" sibTransId="{42DC8EB0-CDFA-4D1E-8AD3-3C33B4CA4FA2}"/>
    <dgm:cxn modelId="{103C4FE7-F23A-4103-AC0F-0DE72503FA18}" type="presOf" srcId="{33F4B7A7-06BF-4B16-97B8-EE650D995E36}" destId="{9B481D6D-4C6C-4A56-AD97-6C30D96E986C}" srcOrd="0" destOrd="0" presId="urn:microsoft.com/office/officeart/2005/8/layout/vList2"/>
    <dgm:cxn modelId="{918341F8-3F7E-48F6-A140-2437204C9120}" srcId="{C9ED4706-06C8-47C2-9618-6DA85CD68714}" destId="{0FF3F1CD-8063-46A8-B451-C178B6EB8C36}" srcOrd="9" destOrd="0" parTransId="{E0C0D7D0-C067-4F57-A89B-F9D406951A5F}" sibTransId="{B36AB7D3-8956-4424-AAAE-2B08751C8965}"/>
    <dgm:cxn modelId="{CED2E4F9-14D3-4071-86FC-0ED2E5564ABD}" srcId="{C9ED4706-06C8-47C2-9618-6DA85CD68714}" destId="{EA235791-AAE3-459B-8033-68B61AE6C651}" srcOrd="3" destOrd="0" parTransId="{92359EC0-500C-4FAE-8F30-BA81CFCB928B}" sibTransId="{EA8F0402-B104-4276-B216-45F3FF8B3123}"/>
    <dgm:cxn modelId="{08928E01-3BFF-4502-88A1-224B3C9ABC55}" type="presParOf" srcId="{5D5EB0E6-6886-4F68-97B1-26924E2EC510}" destId="{8B374DA1-F193-4F84-97B0-777D8FDB04B1}" srcOrd="0" destOrd="0" presId="urn:microsoft.com/office/officeart/2005/8/layout/vList2"/>
    <dgm:cxn modelId="{A8629FAA-757B-4A97-AB7C-616CA5CFED87}" type="presParOf" srcId="{5D5EB0E6-6886-4F68-97B1-26924E2EC510}" destId="{A42A1FAD-7AD6-43D4-B195-63C0CD53F315}" srcOrd="1" destOrd="0" presId="urn:microsoft.com/office/officeart/2005/8/layout/vList2"/>
    <dgm:cxn modelId="{41CCBD0C-0756-42CA-9156-1493716AD119}" type="presParOf" srcId="{5D5EB0E6-6886-4F68-97B1-26924E2EC510}" destId="{7FA645CF-0B3B-4C9B-A331-E9CAA7BBFB0E}" srcOrd="2" destOrd="0" presId="urn:microsoft.com/office/officeart/2005/8/layout/vList2"/>
    <dgm:cxn modelId="{BE12C92E-6688-4A02-905A-33556D4A9011}" type="presParOf" srcId="{5D5EB0E6-6886-4F68-97B1-26924E2EC510}" destId="{4B65176B-C65B-497E-B312-C9F1C8942197}" srcOrd="3" destOrd="0" presId="urn:microsoft.com/office/officeart/2005/8/layout/vList2"/>
    <dgm:cxn modelId="{5EB78248-54A9-4008-9BEE-274AED86F98C}" type="presParOf" srcId="{5D5EB0E6-6886-4F68-97B1-26924E2EC510}" destId="{B71DB77A-BC48-405A-87B4-6DF8CD499D2F}" srcOrd="4" destOrd="0" presId="urn:microsoft.com/office/officeart/2005/8/layout/vList2"/>
    <dgm:cxn modelId="{2B1B553E-67EB-4DE9-B7D8-9F0E0AF33CA6}" type="presParOf" srcId="{5D5EB0E6-6886-4F68-97B1-26924E2EC510}" destId="{5682AB8C-1762-4790-96FE-EBA696DCBA06}" srcOrd="5" destOrd="0" presId="urn:microsoft.com/office/officeart/2005/8/layout/vList2"/>
    <dgm:cxn modelId="{3311FC6C-DC77-4A52-AE0A-D6916893A2A3}" type="presParOf" srcId="{5D5EB0E6-6886-4F68-97B1-26924E2EC510}" destId="{D32A846D-2F1E-4139-B509-9380CE3AD84F}" srcOrd="6" destOrd="0" presId="urn:microsoft.com/office/officeart/2005/8/layout/vList2"/>
    <dgm:cxn modelId="{41062F52-E7EA-48D3-9338-08DFFA7910F0}" type="presParOf" srcId="{5D5EB0E6-6886-4F68-97B1-26924E2EC510}" destId="{AB646400-B428-4BA7-973B-9B93D5A4CFEF}" srcOrd="7" destOrd="0" presId="urn:microsoft.com/office/officeart/2005/8/layout/vList2"/>
    <dgm:cxn modelId="{D35800EE-22F6-442B-83C2-096B264F1792}" type="presParOf" srcId="{5D5EB0E6-6886-4F68-97B1-26924E2EC510}" destId="{A165AB04-6BB2-463E-AA7C-251C4BE3340D}" srcOrd="8" destOrd="0" presId="urn:microsoft.com/office/officeart/2005/8/layout/vList2"/>
    <dgm:cxn modelId="{6B93DFD7-CDA2-450C-BBEA-C712902BADB2}" type="presParOf" srcId="{5D5EB0E6-6886-4F68-97B1-26924E2EC510}" destId="{81E9C28D-79C6-4A51-AF0D-3C1CFB42F040}" srcOrd="9" destOrd="0" presId="urn:microsoft.com/office/officeart/2005/8/layout/vList2"/>
    <dgm:cxn modelId="{0DB2AC56-B95E-4A8E-B2CD-EFB6ADD1C744}" type="presParOf" srcId="{5D5EB0E6-6886-4F68-97B1-26924E2EC510}" destId="{8C35A130-3F27-4393-949B-02103F1A9D7E}" srcOrd="10" destOrd="0" presId="urn:microsoft.com/office/officeart/2005/8/layout/vList2"/>
    <dgm:cxn modelId="{AF0A6DB7-34F4-482D-AC65-02E79ECEEF80}" type="presParOf" srcId="{5D5EB0E6-6886-4F68-97B1-26924E2EC510}" destId="{961934CF-1ADF-4904-BEA8-8F0201811945}" srcOrd="11" destOrd="0" presId="urn:microsoft.com/office/officeart/2005/8/layout/vList2"/>
    <dgm:cxn modelId="{8B2D3F8F-F094-4B09-9E17-9F8D74AE43F1}" type="presParOf" srcId="{5D5EB0E6-6886-4F68-97B1-26924E2EC510}" destId="{C319AAEE-F35E-4BEC-AB78-E0FE7E28650D}" srcOrd="12" destOrd="0" presId="urn:microsoft.com/office/officeart/2005/8/layout/vList2"/>
    <dgm:cxn modelId="{8DD67D50-C9CB-4994-B179-D9B9450462D8}" type="presParOf" srcId="{5D5EB0E6-6886-4F68-97B1-26924E2EC510}" destId="{188B0A4B-3C87-48A8-96EA-EEDE6BFF1FBD}" srcOrd="13" destOrd="0" presId="urn:microsoft.com/office/officeart/2005/8/layout/vList2"/>
    <dgm:cxn modelId="{808A3CC1-A626-470D-B625-8B1426BC8EEB}" type="presParOf" srcId="{5D5EB0E6-6886-4F68-97B1-26924E2EC510}" destId="{68088518-10AB-4E73-B455-9628BE1F7249}" srcOrd="14" destOrd="0" presId="urn:microsoft.com/office/officeart/2005/8/layout/vList2"/>
    <dgm:cxn modelId="{C67BEEFA-9EC4-4F41-93BE-FDE8084F5D7A}" type="presParOf" srcId="{5D5EB0E6-6886-4F68-97B1-26924E2EC510}" destId="{BE267522-E4BA-4423-A321-9BD5E54F8702}" srcOrd="15" destOrd="0" presId="urn:microsoft.com/office/officeart/2005/8/layout/vList2"/>
    <dgm:cxn modelId="{C2DE158B-7BA5-4AD2-AF24-765CDC686D17}" type="presParOf" srcId="{5D5EB0E6-6886-4F68-97B1-26924E2EC510}" destId="{9B481D6D-4C6C-4A56-AD97-6C30D96E986C}" srcOrd="16" destOrd="0" presId="urn:microsoft.com/office/officeart/2005/8/layout/vList2"/>
    <dgm:cxn modelId="{98E4BF96-E0F0-4257-9B64-39F4FCC67F70}" type="presParOf" srcId="{5D5EB0E6-6886-4F68-97B1-26924E2EC510}" destId="{9F940AD4-E183-4AA9-A3A9-88505CAB8E8B}" srcOrd="17" destOrd="0" presId="urn:microsoft.com/office/officeart/2005/8/layout/vList2"/>
    <dgm:cxn modelId="{E1A54D45-74D0-468A-BB85-44AC29658292}" type="presParOf" srcId="{5D5EB0E6-6886-4F68-97B1-26924E2EC510}" destId="{0C2C273D-A568-4605-804F-66AB79ECDA01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725725-B002-4331-8560-57BD9482C577}" type="doc">
      <dgm:prSet loTypeId="urn:microsoft.com/office/officeart/2005/8/layout/h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F127209-9B77-4D56-BA1C-712AD32CBC1F}">
      <dgm:prSet/>
      <dgm:spPr/>
      <dgm:t>
        <a:bodyPr/>
        <a:lstStyle/>
        <a:p>
          <a:pPr rtl="0"/>
          <a:r>
            <a:rPr kumimoji="1" lang="en-US" b="1" i="1" dirty="0"/>
            <a:t>RESTS OF MALASSEZ</a:t>
          </a:r>
          <a:endParaRPr lang="en-US" dirty="0"/>
        </a:p>
      </dgm:t>
    </dgm:pt>
    <dgm:pt modelId="{248E4154-0CE2-440B-87CD-71D1704089B4}" type="parTrans" cxnId="{AB78F107-83F7-4648-AAAB-D369E375B539}">
      <dgm:prSet/>
      <dgm:spPr/>
      <dgm:t>
        <a:bodyPr/>
        <a:lstStyle/>
        <a:p>
          <a:endParaRPr lang="en-US"/>
        </a:p>
      </dgm:t>
    </dgm:pt>
    <dgm:pt modelId="{92D85EB4-EE86-45C0-AE0F-D92BBF6E0342}" type="sibTrans" cxnId="{AB78F107-83F7-4648-AAAB-D369E375B539}">
      <dgm:prSet/>
      <dgm:spPr/>
      <dgm:t>
        <a:bodyPr/>
        <a:lstStyle/>
        <a:p>
          <a:endParaRPr lang="en-US"/>
        </a:p>
      </dgm:t>
    </dgm:pt>
    <dgm:pt modelId="{9E0AB1B5-B565-442C-82B2-2AC98101F64A}">
      <dgm:prSet/>
      <dgm:spPr/>
      <dgm:t>
        <a:bodyPr/>
        <a:lstStyle/>
        <a:p>
          <a:pPr rtl="0">
            <a:lnSpc>
              <a:spcPct val="200000"/>
            </a:lnSpc>
          </a:pPr>
          <a:r>
            <a:rPr kumimoji="1" lang="en-US" i="1" dirty="0" err="1">
              <a:latin typeface="Comic Sans MS" pitchFamily="66" charset="0"/>
            </a:rPr>
            <a:t>Periapical</a:t>
          </a:r>
          <a:r>
            <a:rPr kumimoji="1" lang="en-US" i="1" dirty="0">
              <a:latin typeface="Comic Sans MS" pitchFamily="66" charset="0"/>
            </a:rPr>
            <a:t> Cyst</a:t>
          </a:r>
          <a:endParaRPr lang="en-US" dirty="0">
            <a:latin typeface="Comic Sans MS" pitchFamily="66" charset="0"/>
          </a:endParaRPr>
        </a:p>
      </dgm:t>
    </dgm:pt>
    <dgm:pt modelId="{71CD4CA3-43DF-4A32-9587-CF8B7C06A6CA}" type="parTrans" cxnId="{D0D4D907-B47F-4E79-82A0-A7C9C070F348}">
      <dgm:prSet/>
      <dgm:spPr/>
      <dgm:t>
        <a:bodyPr/>
        <a:lstStyle/>
        <a:p>
          <a:endParaRPr lang="en-US"/>
        </a:p>
      </dgm:t>
    </dgm:pt>
    <dgm:pt modelId="{CEAC1227-3A7F-45A9-9C51-1A1122D64DA7}" type="sibTrans" cxnId="{D0D4D907-B47F-4E79-82A0-A7C9C070F348}">
      <dgm:prSet/>
      <dgm:spPr/>
      <dgm:t>
        <a:bodyPr/>
        <a:lstStyle/>
        <a:p>
          <a:endParaRPr lang="en-US"/>
        </a:p>
      </dgm:t>
    </dgm:pt>
    <dgm:pt modelId="{38FD4D60-66E1-4C45-B52C-1029EF96190F}">
      <dgm:prSet/>
      <dgm:spPr/>
      <dgm:t>
        <a:bodyPr/>
        <a:lstStyle/>
        <a:p>
          <a:pPr rtl="0">
            <a:lnSpc>
              <a:spcPct val="200000"/>
            </a:lnSpc>
          </a:pPr>
          <a:r>
            <a:rPr kumimoji="1" lang="en-US" i="1" dirty="0">
              <a:latin typeface="Comic Sans MS" pitchFamily="66" charset="0"/>
            </a:rPr>
            <a:t>Residual Cyst</a:t>
          </a:r>
          <a:endParaRPr lang="en-US" dirty="0">
            <a:latin typeface="Comic Sans MS" pitchFamily="66" charset="0"/>
          </a:endParaRPr>
        </a:p>
      </dgm:t>
    </dgm:pt>
    <dgm:pt modelId="{240FABF3-F8D6-41AA-99E3-4851180BCB86}" type="parTrans" cxnId="{299BF9D5-F7C6-4A61-BB31-712432307617}">
      <dgm:prSet/>
      <dgm:spPr/>
      <dgm:t>
        <a:bodyPr/>
        <a:lstStyle/>
        <a:p>
          <a:endParaRPr lang="en-US"/>
        </a:p>
      </dgm:t>
    </dgm:pt>
    <dgm:pt modelId="{387AC7E5-43B9-4E34-858E-25FA8BCE1853}" type="sibTrans" cxnId="{299BF9D5-F7C6-4A61-BB31-712432307617}">
      <dgm:prSet/>
      <dgm:spPr/>
      <dgm:t>
        <a:bodyPr/>
        <a:lstStyle/>
        <a:p>
          <a:endParaRPr lang="en-US"/>
        </a:p>
      </dgm:t>
    </dgm:pt>
    <dgm:pt modelId="{E6F9A809-74F0-4F7A-9E53-667F0ACB7777}">
      <dgm:prSet/>
      <dgm:spPr/>
      <dgm:t>
        <a:bodyPr/>
        <a:lstStyle/>
        <a:p>
          <a:pPr rtl="0">
            <a:lnSpc>
              <a:spcPct val="200000"/>
            </a:lnSpc>
          </a:pPr>
          <a:r>
            <a:rPr kumimoji="1" lang="en-US" i="1" dirty="0" err="1">
              <a:latin typeface="Comic Sans MS" pitchFamily="66" charset="0"/>
            </a:rPr>
            <a:t>Paradental</a:t>
          </a:r>
          <a:r>
            <a:rPr kumimoji="1" lang="en-US" i="1" dirty="0">
              <a:latin typeface="Comic Sans MS" pitchFamily="66" charset="0"/>
            </a:rPr>
            <a:t> Cyst</a:t>
          </a:r>
          <a:endParaRPr lang="en-US" dirty="0">
            <a:latin typeface="Comic Sans MS" pitchFamily="66" charset="0"/>
          </a:endParaRPr>
        </a:p>
      </dgm:t>
    </dgm:pt>
    <dgm:pt modelId="{3595AEB9-CC99-4694-B655-691D5CC972D5}" type="parTrans" cxnId="{692ADFA3-E6CF-4CB5-8D34-241094B5AB29}">
      <dgm:prSet/>
      <dgm:spPr/>
      <dgm:t>
        <a:bodyPr/>
        <a:lstStyle/>
        <a:p>
          <a:endParaRPr lang="en-US"/>
        </a:p>
      </dgm:t>
    </dgm:pt>
    <dgm:pt modelId="{B88455A9-B0A6-48F7-82A3-A17D63D6194E}" type="sibTrans" cxnId="{692ADFA3-E6CF-4CB5-8D34-241094B5AB29}">
      <dgm:prSet/>
      <dgm:spPr/>
      <dgm:t>
        <a:bodyPr/>
        <a:lstStyle/>
        <a:p>
          <a:endParaRPr lang="en-US"/>
        </a:p>
      </dgm:t>
    </dgm:pt>
    <dgm:pt modelId="{09A399CF-C855-4701-B194-2C9B16DE5D7E}">
      <dgm:prSet/>
      <dgm:spPr/>
      <dgm:t>
        <a:bodyPr/>
        <a:lstStyle/>
        <a:p>
          <a:pPr rtl="0"/>
          <a:r>
            <a:rPr kumimoji="1" lang="en-US" b="1" i="1" dirty="0"/>
            <a:t>REDUCED ENAMEL EPITHELIUM</a:t>
          </a:r>
          <a:endParaRPr lang="en-US" dirty="0"/>
        </a:p>
      </dgm:t>
    </dgm:pt>
    <dgm:pt modelId="{09B4336D-B7A7-4047-9A09-977AA13FAB99}" type="parTrans" cxnId="{C8979449-8FD4-4A9C-B6F9-8B28C715B7F2}">
      <dgm:prSet/>
      <dgm:spPr/>
      <dgm:t>
        <a:bodyPr/>
        <a:lstStyle/>
        <a:p>
          <a:endParaRPr lang="en-US"/>
        </a:p>
      </dgm:t>
    </dgm:pt>
    <dgm:pt modelId="{0D615207-7DB2-42CB-94B6-8C818CE5F570}" type="sibTrans" cxnId="{C8979449-8FD4-4A9C-B6F9-8B28C715B7F2}">
      <dgm:prSet/>
      <dgm:spPr/>
      <dgm:t>
        <a:bodyPr/>
        <a:lstStyle/>
        <a:p>
          <a:endParaRPr lang="en-US"/>
        </a:p>
      </dgm:t>
    </dgm:pt>
    <dgm:pt modelId="{0A78E4B6-DAE5-47FE-BA97-02D03D0447EC}">
      <dgm:prSet/>
      <dgm:spPr/>
      <dgm:t>
        <a:bodyPr/>
        <a:lstStyle/>
        <a:p>
          <a:pPr rtl="0">
            <a:lnSpc>
              <a:spcPct val="200000"/>
            </a:lnSpc>
          </a:pPr>
          <a:r>
            <a:rPr kumimoji="1" lang="en-US" i="1" dirty="0" err="1">
              <a:latin typeface="Comic Sans MS" pitchFamily="66" charset="0"/>
            </a:rPr>
            <a:t>Dentigerous</a:t>
          </a:r>
          <a:r>
            <a:rPr kumimoji="1" lang="en-US" i="1" dirty="0">
              <a:latin typeface="Comic Sans MS" pitchFamily="66" charset="0"/>
            </a:rPr>
            <a:t> Cyst</a:t>
          </a:r>
          <a:endParaRPr lang="en-US" dirty="0">
            <a:latin typeface="Comic Sans MS" pitchFamily="66" charset="0"/>
          </a:endParaRPr>
        </a:p>
      </dgm:t>
    </dgm:pt>
    <dgm:pt modelId="{467D57E8-E523-488B-A092-C39EA865D4A8}" type="parTrans" cxnId="{C66CE7E5-0464-4B65-943E-2370732B20CA}">
      <dgm:prSet/>
      <dgm:spPr/>
      <dgm:t>
        <a:bodyPr/>
        <a:lstStyle/>
        <a:p>
          <a:endParaRPr lang="en-US"/>
        </a:p>
      </dgm:t>
    </dgm:pt>
    <dgm:pt modelId="{78A2C41A-4808-40C4-9E42-2143579DAE91}" type="sibTrans" cxnId="{C66CE7E5-0464-4B65-943E-2370732B20CA}">
      <dgm:prSet/>
      <dgm:spPr/>
      <dgm:t>
        <a:bodyPr/>
        <a:lstStyle/>
        <a:p>
          <a:endParaRPr lang="en-US"/>
        </a:p>
      </dgm:t>
    </dgm:pt>
    <dgm:pt modelId="{0E0D82CB-5EFD-4E18-B45E-1D32100CFBD8}">
      <dgm:prSet/>
      <dgm:spPr/>
      <dgm:t>
        <a:bodyPr/>
        <a:lstStyle/>
        <a:p>
          <a:pPr rtl="0">
            <a:lnSpc>
              <a:spcPct val="200000"/>
            </a:lnSpc>
          </a:pPr>
          <a:r>
            <a:rPr kumimoji="1" lang="en-US" i="1" dirty="0">
              <a:latin typeface="Comic Sans MS" pitchFamily="66" charset="0"/>
            </a:rPr>
            <a:t>Eruption Cyst</a:t>
          </a:r>
          <a:endParaRPr lang="en-US" dirty="0">
            <a:latin typeface="Comic Sans MS" pitchFamily="66" charset="0"/>
          </a:endParaRPr>
        </a:p>
      </dgm:t>
    </dgm:pt>
    <dgm:pt modelId="{4CEECA57-AD78-44E4-8016-CFB3FC69361D}" type="parTrans" cxnId="{BB928F9E-7A72-40D8-B260-F265112F245A}">
      <dgm:prSet/>
      <dgm:spPr/>
      <dgm:t>
        <a:bodyPr/>
        <a:lstStyle/>
        <a:p>
          <a:endParaRPr lang="en-US"/>
        </a:p>
      </dgm:t>
    </dgm:pt>
    <dgm:pt modelId="{7B9C76B2-09B1-4C28-AFD2-3C1EB4C5ACFA}" type="sibTrans" cxnId="{BB928F9E-7A72-40D8-B260-F265112F245A}">
      <dgm:prSet/>
      <dgm:spPr/>
      <dgm:t>
        <a:bodyPr/>
        <a:lstStyle/>
        <a:p>
          <a:endParaRPr lang="en-US"/>
        </a:p>
      </dgm:t>
    </dgm:pt>
    <dgm:pt modelId="{47E3E7B8-F6E9-441E-96C6-E9DD9AC2A4F1}">
      <dgm:prSet/>
      <dgm:spPr/>
      <dgm:t>
        <a:bodyPr/>
        <a:lstStyle/>
        <a:p>
          <a:pPr rtl="0"/>
          <a:r>
            <a:rPr kumimoji="1" lang="en-US" b="1" i="1" dirty="0"/>
            <a:t>DENTAL LAMINA</a:t>
          </a:r>
          <a:endParaRPr lang="en-US" dirty="0"/>
        </a:p>
      </dgm:t>
    </dgm:pt>
    <dgm:pt modelId="{26C22E99-9168-4C19-977E-E7CC4C54DF01}" type="parTrans" cxnId="{058AA44B-C42C-4FA1-B36B-08F48B1B6AA9}">
      <dgm:prSet/>
      <dgm:spPr/>
      <dgm:t>
        <a:bodyPr/>
        <a:lstStyle/>
        <a:p>
          <a:endParaRPr lang="en-US"/>
        </a:p>
      </dgm:t>
    </dgm:pt>
    <dgm:pt modelId="{8332E944-A14C-4FEE-96DA-75FC815904F4}" type="sibTrans" cxnId="{058AA44B-C42C-4FA1-B36B-08F48B1B6AA9}">
      <dgm:prSet/>
      <dgm:spPr/>
      <dgm:t>
        <a:bodyPr/>
        <a:lstStyle/>
        <a:p>
          <a:endParaRPr lang="en-US"/>
        </a:p>
      </dgm:t>
    </dgm:pt>
    <dgm:pt modelId="{52EA899B-DF6D-4F92-8DA1-F01ACD8F8C39}">
      <dgm:prSet/>
      <dgm:spPr/>
      <dgm:t>
        <a:bodyPr/>
        <a:lstStyle/>
        <a:p>
          <a:pPr algn="just" rtl="0">
            <a:lnSpc>
              <a:spcPct val="100000"/>
            </a:lnSpc>
          </a:pPr>
          <a:r>
            <a:rPr kumimoji="1" lang="en-US" i="1" dirty="0" err="1">
              <a:latin typeface="Comic Sans MS" pitchFamily="66" charset="0"/>
            </a:rPr>
            <a:t>Odontogenic</a:t>
          </a:r>
          <a:r>
            <a:rPr kumimoji="1" lang="en-US" i="1" dirty="0">
              <a:latin typeface="Comic Sans MS" pitchFamily="66" charset="0"/>
            </a:rPr>
            <a:t> </a:t>
          </a:r>
          <a:r>
            <a:rPr kumimoji="1" lang="en-US" i="1" dirty="0" err="1">
              <a:latin typeface="Comic Sans MS" pitchFamily="66" charset="0"/>
            </a:rPr>
            <a:t>Kerato</a:t>
          </a:r>
          <a:r>
            <a:rPr kumimoji="1" lang="en-US" i="1" dirty="0">
              <a:latin typeface="Comic Sans MS" pitchFamily="66" charset="0"/>
            </a:rPr>
            <a:t> Cyst</a:t>
          </a:r>
          <a:endParaRPr lang="en-US" dirty="0">
            <a:latin typeface="Comic Sans MS" pitchFamily="66" charset="0"/>
          </a:endParaRPr>
        </a:p>
      </dgm:t>
    </dgm:pt>
    <dgm:pt modelId="{DABEAAD9-D179-432C-B886-D73A5ECDADE4}" type="parTrans" cxnId="{C5F1816C-4942-4F79-AFE6-51A87201BAC2}">
      <dgm:prSet/>
      <dgm:spPr/>
      <dgm:t>
        <a:bodyPr/>
        <a:lstStyle/>
        <a:p>
          <a:endParaRPr lang="en-US"/>
        </a:p>
      </dgm:t>
    </dgm:pt>
    <dgm:pt modelId="{C8C7A0F2-639D-4B40-95FD-ED3E38BBF978}" type="sibTrans" cxnId="{C5F1816C-4942-4F79-AFE6-51A87201BAC2}">
      <dgm:prSet/>
      <dgm:spPr/>
      <dgm:t>
        <a:bodyPr/>
        <a:lstStyle/>
        <a:p>
          <a:endParaRPr lang="en-US"/>
        </a:p>
      </dgm:t>
    </dgm:pt>
    <dgm:pt modelId="{4AFBD0C2-ADB4-458D-98C2-0E7BD45C0EF2}">
      <dgm:prSet/>
      <dgm:spPr/>
      <dgm:t>
        <a:bodyPr/>
        <a:lstStyle/>
        <a:p>
          <a:pPr algn="just" rtl="0">
            <a:lnSpc>
              <a:spcPct val="100000"/>
            </a:lnSpc>
          </a:pPr>
          <a:r>
            <a:rPr kumimoji="1" lang="en-US" i="1" dirty="0">
              <a:latin typeface="Comic Sans MS" pitchFamily="66" charset="0"/>
            </a:rPr>
            <a:t>Gingival Cyst Of New Born</a:t>
          </a:r>
          <a:endParaRPr lang="en-US" dirty="0">
            <a:latin typeface="Comic Sans MS" pitchFamily="66" charset="0"/>
          </a:endParaRPr>
        </a:p>
      </dgm:t>
    </dgm:pt>
    <dgm:pt modelId="{9444868A-F47B-4349-A84B-C7D5C2B83938}" type="parTrans" cxnId="{D7D63B7D-FB96-4C89-AAE5-BC68B0E4BAA5}">
      <dgm:prSet/>
      <dgm:spPr/>
      <dgm:t>
        <a:bodyPr/>
        <a:lstStyle/>
        <a:p>
          <a:endParaRPr lang="en-US"/>
        </a:p>
      </dgm:t>
    </dgm:pt>
    <dgm:pt modelId="{57D176CA-F2AF-44A7-BE0D-2B091E48DE09}" type="sibTrans" cxnId="{D7D63B7D-FB96-4C89-AAE5-BC68B0E4BAA5}">
      <dgm:prSet/>
      <dgm:spPr/>
      <dgm:t>
        <a:bodyPr/>
        <a:lstStyle/>
        <a:p>
          <a:endParaRPr lang="en-US"/>
        </a:p>
      </dgm:t>
    </dgm:pt>
    <dgm:pt modelId="{0CFAC9D4-DFC4-452F-B331-01ACED68AA37}">
      <dgm:prSet/>
      <dgm:spPr/>
      <dgm:t>
        <a:bodyPr/>
        <a:lstStyle/>
        <a:p>
          <a:pPr algn="just" rtl="0">
            <a:lnSpc>
              <a:spcPct val="100000"/>
            </a:lnSpc>
          </a:pPr>
          <a:r>
            <a:rPr kumimoji="1" lang="en-US" i="1" dirty="0">
              <a:latin typeface="Comic Sans MS" pitchFamily="66" charset="0"/>
            </a:rPr>
            <a:t>Gingival Cyst Of Adult</a:t>
          </a:r>
          <a:endParaRPr lang="en-US" dirty="0">
            <a:latin typeface="Comic Sans MS" pitchFamily="66" charset="0"/>
          </a:endParaRPr>
        </a:p>
      </dgm:t>
    </dgm:pt>
    <dgm:pt modelId="{6088FAB4-2786-45EF-97C4-5C56D024E7D8}" type="parTrans" cxnId="{8BE625F8-EA7D-4348-87AF-AEFDE8094750}">
      <dgm:prSet/>
      <dgm:spPr/>
      <dgm:t>
        <a:bodyPr/>
        <a:lstStyle/>
        <a:p>
          <a:endParaRPr lang="en-US"/>
        </a:p>
      </dgm:t>
    </dgm:pt>
    <dgm:pt modelId="{95D0A106-B341-4F26-8311-7DC77E39DA5C}" type="sibTrans" cxnId="{8BE625F8-EA7D-4348-87AF-AEFDE8094750}">
      <dgm:prSet/>
      <dgm:spPr/>
      <dgm:t>
        <a:bodyPr/>
        <a:lstStyle/>
        <a:p>
          <a:endParaRPr lang="en-US"/>
        </a:p>
      </dgm:t>
    </dgm:pt>
    <dgm:pt modelId="{52947D62-78D7-4834-9184-4E3E4AAD57EF}">
      <dgm:prSet/>
      <dgm:spPr/>
      <dgm:t>
        <a:bodyPr/>
        <a:lstStyle/>
        <a:p>
          <a:pPr algn="just" rtl="0">
            <a:lnSpc>
              <a:spcPct val="100000"/>
            </a:lnSpc>
          </a:pPr>
          <a:r>
            <a:rPr kumimoji="1" lang="en-US" i="1" dirty="0">
              <a:latin typeface="Comic Sans MS" pitchFamily="66" charset="0"/>
            </a:rPr>
            <a:t>Lateral Periodontal Cyst</a:t>
          </a:r>
          <a:endParaRPr lang="en-US" dirty="0">
            <a:latin typeface="Comic Sans MS" pitchFamily="66" charset="0"/>
          </a:endParaRPr>
        </a:p>
      </dgm:t>
    </dgm:pt>
    <dgm:pt modelId="{F775636F-1B76-43B9-82F3-24FFAC8D6062}" type="parTrans" cxnId="{EC07E279-C5D6-4980-94F8-ECE4DCEF09EF}">
      <dgm:prSet/>
      <dgm:spPr/>
      <dgm:t>
        <a:bodyPr/>
        <a:lstStyle/>
        <a:p>
          <a:endParaRPr lang="en-US"/>
        </a:p>
      </dgm:t>
    </dgm:pt>
    <dgm:pt modelId="{59BF891C-D0DD-430D-A30C-72154570DACA}" type="sibTrans" cxnId="{EC07E279-C5D6-4980-94F8-ECE4DCEF09EF}">
      <dgm:prSet/>
      <dgm:spPr/>
      <dgm:t>
        <a:bodyPr/>
        <a:lstStyle/>
        <a:p>
          <a:endParaRPr lang="en-US"/>
        </a:p>
      </dgm:t>
    </dgm:pt>
    <dgm:pt modelId="{1752D754-23DA-43EA-AB0D-D2850316709B}">
      <dgm:prSet/>
      <dgm:spPr/>
      <dgm:t>
        <a:bodyPr/>
        <a:lstStyle/>
        <a:p>
          <a:pPr algn="just" rtl="0">
            <a:lnSpc>
              <a:spcPct val="100000"/>
            </a:lnSpc>
          </a:pPr>
          <a:r>
            <a:rPr kumimoji="1" lang="en-US" i="1" dirty="0">
              <a:latin typeface="Comic Sans MS" pitchFamily="66" charset="0"/>
            </a:rPr>
            <a:t>Glandular </a:t>
          </a:r>
          <a:r>
            <a:rPr kumimoji="1" lang="en-US" i="1" dirty="0" err="1">
              <a:latin typeface="Comic Sans MS" pitchFamily="66" charset="0"/>
            </a:rPr>
            <a:t>Odontogenic</a:t>
          </a:r>
          <a:r>
            <a:rPr kumimoji="1" lang="en-US" i="1" dirty="0">
              <a:latin typeface="Comic Sans MS" pitchFamily="66" charset="0"/>
            </a:rPr>
            <a:t> Cyst</a:t>
          </a:r>
          <a:endParaRPr lang="en-US" dirty="0">
            <a:latin typeface="Comic Sans MS" pitchFamily="66" charset="0"/>
          </a:endParaRPr>
        </a:p>
      </dgm:t>
    </dgm:pt>
    <dgm:pt modelId="{5A4819F6-6300-421F-B00B-1B15D6C0EF06}" type="parTrans" cxnId="{5733DE2B-39EA-426B-AD31-E2E75C8147EA}">
      <dgm:prSet/>
      <dgm:spPr/>
      <dgm:t>
        <a:bodyPr/>
        <a:lstStyle/>
        <a:p>
          <a:endParaRPr lang="en-US"/>
        </a:p>
      </dgm:t>
    </dgm:pt>
    <dgm:pt modelId="{88C8CF5D-E640-495E-A414-EBB91EFB88E2}" type="sibTrans" cxnId="{5733DE2B-39EA-426B-AD31-E2E75C8147EA}">
      <dgm:prSet/>
      <dgm:spPr/>
      <dgm:t>
        <a:bodyPr/>
        <a:lstStyle/>
        <a:p>
          <a:endParaRPr lang="en-US"/>
        </a:p>
      </dgm:t>
    </dgm:pt>
    <dgm:pt modelId="{184A8BD0-F3E5-4D83-910E-D6F42C4C84CE}" type="pres">
      <dgm:prSet presAssocID="{4B725725-B002-4331-8560-57BD9482C577}" presName="Name0" presStyleCnt="0">
        <dgm:presLayoutVars>
          <dgm:dir/>
          <dgm:animLvl val="lvl"/>
          <dgm:resizeHandles val="exact"/>
        </dgm:presLayoutVars>
      </dgm:prSet>
      <dgm:spPr/>
    </dgm:pt>
    <dgm:pt modelId="{62010063-2E84-44E7-A95E-584FCAD13641}" type="pres">
      <dgm:prSet presAssocID="{1F127209-9B77-4D56-BA1C-712AD32CBC1F}" presName="composite" presStyleCnt="0"/>
      <dgm:spPr/>
    </dgm:pt>
    <dgm:pt modelId="{F8F50E65-AE2C-41E0-A2A2-57297E22A6C4}" type="pres">
      <dgm:prSet presAssocID="{1F127209-9B77-4D56-BA1C-712AD32CBC1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B708C91-4954-43CC-8431-8857DECDB916}" type="pres">
      <dgm:prSet presAssocID="{1F127209-9B77-4D56-BA1C-712AD32CBC1F}" presName="desTx" presStyleLbl="alignAccFollowNode1" presStyleIdx="0" presStyleCnt="3">
        <dgm:presLayoutVars>
          <dgm:bulletEnabled val="1"/>
        </dgm:presLayoutVars>
      </dgm:prSet>
      <dgm:spPr/>
    </dgm:pt>
    <dgm:pt modelId="{8194E38A-BB32-4866-9B05-7B1611938714}" type="pres">
      <dgm:prSet presAssocID="{92D85EB4-EE86-45C0-AE0F-D92BBF6E0342}" presName="space" presStyleCnt="0"/>
      <dgm:spPr/>
    </dgm:pt>
    <dgm:pt modelId="{B163030F-89E8-4B6D-9F04-2F1A7F800925}" type="pres">
      <dgm:prSet presAssocID="{09A399CF-C855-4701-B194-2C9B16DE5D7E}" presName="composite" presStyleCnt="0"/>
      <dgm:spPr/>
    </dgm:pt>
    <dgm:pt modelId="{620D2CAE-48E4-46C6-9475-F73BFBBF3270}" type="pres">
      <dgm:prSet presAssocID="{09A399CF-C855-4701-B194-2C9B16DE5D7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53EC0B4-622D-4322-A672-DA1254EEBA79}" type="pres">
      <dgm:prSet presAssocID="{09A399CF-C855-4701-B194-2C9B16DE5D7E}" presName="desTx" presStyleLbl="alignAccFollowNode1" presStyleIdx="1" presStyleCnt="3">
        <dgm:presLayoutVars>
          <dgm:bulletEnabled val="1"/>
        </dgm:presLayoutVars>
      </dgm:prSet>
      <dgm:spPr/>
    </dgm:pt>
    <dgm:pt modelId="{ADFA6BF9-0365-4516-B687-7C39426D7CFB}" type="pres">
      <dgm:prSet presAssocID="{0D615207-7DB2-42CB-94B6-8C818CE5F570}" presName="space" presStyleCnt="0"/>
      <dgm:spPr/>
    </dgm:pt>
    <dgm:pt modelId="{0D509155-DED7-4640-9B65-C6F8DD43EB83}" type="pres">
      <dgm:prSet presAssocID="{47E3E7B8-F6E9-441E-96C6-E9DD9AC2A4F1}" presName="composite" presStyleCnt="0"/>
      <dgm:spPr/>
    </dgm:pt>
    <dgm:pt modelId="{99B6BFC5-BAE4-48B7-983A-97011FE281EA}" type="pres">
      <dgm:prSet presAssocID="{47E3E7B8-F6E9-441E-96C6-E9DD9AC2A4F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79CA9C1-B448-4479-A13A-09E760D8E035}" type="pres">
      <dgm:prSet presAssocID="{47E3E7B8-F6E9-441E-96C6-E9DD9AC2A4F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32CA002-9C87-4AA9-ABE8-7CF17ADA585B}" type="presOf" srcId="{9E0AB1B5-B565-442C-82B2-2AC98101F64A}" destId="{3B708C91-4954-43CC-8431-8857DECDB916}" srcOrd="0" destOrd="0" presId="urn:microsoft.com/office/officeart/2005/8/layout/hList1"/>
    <dgm:cxn modelId="{D0D4D907-B47F-4E79-82A0-A7C9C070F348}" srcId="{1F127209-9B77-4D56-BA1C-712AD32CBC1F}" destId="{9E0AB1B5-B565-442C-82B2-2AC98101F64A}" srcOrd="0" destOrd="0" parTransId="{71CD4CA3-43DF-4A32-9587-CF8B7C06A6CA}" sibTransId="{CEAC1227-3A7F-45A9-9C51-1A1122D64DA7}"/>
    <dgm:cxn modelId="{AB78F107-83F7-4648-AAAB-D369E375B539}" srcId="{4B725725-B002-4331-8560-57BD9482C577}" destId="{1F127209-9B77-4D56-BA1C-712AD32CBC1F}" srcOrd="0" destOrd="0" parTransId="{248E4154-0CE2-440B-87CD-71D1704089B4}" sibTransId="{92D85EB4-EE86-45C0-AE0F-D92BBF6E0342}"/>
    <dgm:cxn modelId="{74C8960F-0656-44BF-85F6-A9A7222C5B75}" type="presOf" srcId="{0A78E4B6-DAE5-47FE-BA97-02D03D0447EC}" destId="{F53EC0B4-622D-4322-A672-DA1254EEBA79}" srcOrd="0" destOrd="0" presId="urn:microsoft.com/office/officeart/2005/8/layout/hList1"/>
    <dgm:cxn modelId="{9D5E8C13-51F9-4DF5-AE12-3B0856426C4D}" type="presOf" srcId="{52947D62-78D7-4834-9184-4E3E4AAD57EF}" destId="{379CA9C1-B448-4479-A13A-09E760D8E035}" srcOrd="0" destOrd="3" presId="urn:microsoft.com/office/officeart/2005/8/layout/hList1"/>
    <dgm:cxn modelId="{5733DE2B-39EA-426B-AD31-E2E75C8147EA}" srcId="{47E3E7B8-F6E9-441E-96C6-E9DD9AC2A4F1}" destId="{1752D754-23DA-43EA-AB0D-D2850316709B}" srcOrd="4" destOrd="0" parTransId="{5A4819F6-6300-421F-B00B-1B15D6C0EF06}" sibTransId="{88C8CF5D-E640-495E-A414-EBB91EFB88E2}"/>
    <dgm:cxn modelId="{ED8C4543-9C51-4CBD-930E-38D5D87C2F77}" type="presOf" srcId="{47E3E7B8-F6E9-441E-96C6-E9DD9AC2A4F1}" destId="{99B6BFC5-BAE4-48B7-983A-97011FE281EA}" srcOrd="0" destOrd="0" presId="urn:microsoft.com/office/officeart/2005/8/layout/hList1"/>
    <dgm:cxn modelId="{C8979449-8FD4-4A9C-B6F9-8B28C715B7F2}" srcId="{4B725725-B002-4331-8560-57BD9482C577}" destId="{09A399CF-C855-4701-B194-2C9B16DE5D7E}" srcOrd="1" destOrd="0" parTransId="{09B4336D-B7A7-4047-9A09-977AA13FAB99}" sibTransId="{0D615207-7DB2-42CB-94B6-8C818CE5F570}"/>
    <dgm:cxn modelId="{C8589C4B-FA05-4D15-94CA-FF5D222BF9CB}" type="presOf" srcId="{1F127209-9B77-4D56-BA1C-712AD32CBC1F}" destId="{F8F50E65-AE2C-41E0-A2A2-57297E22A6C4}" srcOrd="0" destOrd="0" presId="urn:microsoft.com/office/officeart/2005/8/layout/hList1"/>
    <dgm:cxn modelId="{058AA44B-C42C-4FA1-B36B-08F48B1B6AA9}" srcId="{4B725725-B002-4331-8560-57BD9482C577}" destId="{47E3E7B8-F6E9-441E-96C6-E9DD9AC2A4F1}" srcOrd="2" destOrd="0" parTransId="{26C22E99-9168-4C19-977E-E7CC4C54DF01}" sibTransId="{8332E944-A14C-4FEE-96DA-75FC815904F4}"/>
    <dgm:cxn modelId="{C5F1816C-4942-4F79-AFE6-51A87201BAC2}" srcId="{47E3E7B8-F6E9-441E-96C6-E9DD9AC2A4F1}" destId="{52EA899B-DF6D-4F92-8DA1-F01ACD8F8C39}" srcOrd="0" destOrd="0" parTransId="{DABEAAD9-D179-432C-B886-D73A5ECDADE4}" sibTransId="{C8C7A0F2-639D-4B40-95FD-ED3E38BBF978}"/>
    <dgm:cxn modelId="{802D8F53-F1B0-464C-BFC8-ECEDC96F3E2F}" type="presOf" srcId="{0CFAC9D4-DFC4-452F-B331-01ACED68AA37}" destId="{379CA9C1-B448-4479-A13A-09E760D8E035}" srcOrd="0" destOrd="2" presId="urn:microsoft.com/office/officeart/2005/8/layout/hList1"/>
    <dgm:cxn modelId="{2BD4A574-831A-44ED-9379-049BB11CF58D}" type="presOf" srcId="{0E0D82CB-5EFD-4E18-B45E-1D32100CFBD8}" destId="{F53EC0B4-622D-4322-A672-DA1254EEBA79}" srcOrd="0" destOrd="1" presId="urn:microsoft.com/office/officeart/2005/8/layout/hList1"/>
    <dgm:cxn modelId="{EC07E279-C5D6-4980-94F8-ECE4DCEF09EF}" srcId="{47E3E7B8-F6E9-441E-96C6-E9DD9AC2A4F1}" destId="{52947D62-78D7-4834-9184-4E3E4AAD57EF}" srcOrd="3" destOrd="0" parTransId="{F775636F-1B76-43B9-82F3-24FFAC8D6062}" sibTransId="{59BF891C-D0DD-430D-A30C-72154570DACA}"/>
    <dgm:cxn modelId="{D7D63B7D-FB96-4C89-AAE5-BC68B0E4BAA5}" srcId="{47E3E7B8-F6E9-441E-96C6-E9DD9AC2A4F1}" destId="{4AFBD0C2-ADB4-458D-98C2-0E7BD45C0EF2}" srcOrd="1" destOrd="0" parTransId="{9444868A-F47B-4349-A84B-C7D5C2B83938}" sibTransId="{57D176CA-F2AF-44A7-BE0D-2B091E48DE09}"/>
    <dgm:cxn modelId="{85301E87-53FF-41F0-B194-71C1D3C07203}" type="presOf" srcId="{4AFBD0C2-ADB4-458D-98C2-0E7BD45C0EF2}" destId="{379CA9C1-B448-4479-A13A-09E760D8E035}" srcOrd="0" destOrd="1" presId="urn:microsoft.com/office/officeart/2005/8/layout/hList1"/>
    <dgm:cxn modelId="{BB928F9E-7A72-40D8-B260-F265112F245A}" srcId="{09A399CF-C855-4701-B194-2C9B16DE5D7E}" destId="{0E0D82CB-5EFD-4E18-B45E-1D32100CFBD8}" srcOrd="1" destOrd="0" parTransId="{4CEECA57-AD78-44E4-8016-CFB3FC69361D}" sibTransId="{7B9C76B2-09B1-4C28-AFD2-3C1EB4C5ACFA}"/>
    <dgm:cxn modelId="{692ADFA3-E6CF-4CB5-8D34-241094B5AB29}" srcId="{1F127209-9B77-4D56-BA1C-712AD32CBC1F}" destId="{E6F9A809-74F0-4F7A-9E53-667F0ACB7777}" srcOrd="2" destOrd="0" parTransId="{3595AEB9-CC99-4694-B655-691D5CC972D5}" sibTransId="{B88455A9-B0A6-48F7-82A3-A17D63D6194E}"/>
    <dgm:cxn modelId="{776EE1A8-068D-44A7-A6A4-608C2B2FFD0D}" type="presOf" srcId="{52EA899B-DF6D-4F92-8DA1-F01ACD8F8C39}" destId="{379CA9C1-B448-4479-A13A-09E760D8E035}" srcOrd="0" destOrd="0" presId="urn:microsoft.com/office/officeart/2005/8/layout/hList1"/>
    <dgm:cxn modelId="{299BF9D5-F7C6-4A61-BB31-712432307617}" srcId="{1F127209-9B77-4D56-BA1C-712AD32CBC1F}" destId="{38FD4D60-66E1-4C45-B52C-1029EF96190F}" srcOrd="1" destOrd="0" parTransId="{240FABF3-F8D6-41AA-99E3-4851180BCB86}" sibTransId="{387AC7E5-43B9-4E34-858E-25FA8BCE1853}"/>
    <dgm:cxn modelId="{227508D8-4E6A-42CB-A1A0-611033D341C9}" type="presOf" srcId="{4B725725-B002-4331-8560-57BD9482C577}" destId="{184A8BD0-F3E5-4D83-910E-D6F42C4C84CE}" srcOrd="0" destOrd="0" presId="urn:microsoft.com/office/officeart/2005/8/layout/hList1"/>
    <dgm:cxn modelId="{CEB318DD-04E9-485E-B2F7-66A0699A7244}" type="presOf" srcId="{E6F9A809-74F0-4F7A-9E53-667F0ACB7777}" destId="{3B708C91-4954-43CC-8431-8857DECDB916}" srcOrd="0" destOrd="2" presId="urn:microsoft.com/office/officeart/2005/8/layout/hList1"/>
    <dgm:cxn modelId="{C66CE7E5-0464-4B65-943E-2370732B20CA}" srcId="{09A399CF-C855-4701-B194-2C9B16DE5D7E}" destId="{0A78E4B6-DAE5-47FE-BA97-02D03D0447EC}" srcOrd="0" destOrd="0" parTransId="{467D57E8-E523-488B-A092-C39EA865D4A8}" sibTransId="{78A2C41A-4808-40C4-9E42-2143579DAE91}"/>
    <dgm:cxn modelId="{D2FEDEE8-3A2F-4B8D-9ED7-8A24EF4CA7C0}" type="presOf" srcId="{1752D754-23DA-43EA-AB0D-D2850316709B}" destId="{379CA9C1-B448-4479-A13A-09E760D8E035}" srcOrd="0" destOrd="4" presId="urn:microsoft.com/office/officeart/2005/8/layout/hList1"/>
    <dgm:cxn modelId="{313B8CEC-F1D6-4616-A260-B8F56D40AAAE}" type="presOf" srcId="{09A399CF-C855-4701-B194-2C9B16DE5D7E}" destId="{620D2CAE-48E4-46C6-9475-F73BFBBF3270}" srcOrd="0" destOrd="0" presId="urn:microsoft.com/office/officeart/2005/8/layout/hList1"/>
    <dgm:cxn modelId="{8BE625F8-EA7D-4348-87AF-AEFDE8094750}" srcId="{47E3E7B8-F6E9-441E-96C6-E9DD9AC2A4F1}" destId="{0CFAC9D4-DFC4-452F-B331-01ACED68AA37}" srcOrd="2" destOrd="0" parTransId="{6088FAB4-2786-45EF-97C4-5C56D024E7D8}" sibTransId="{95D0A106-B341-4F26-8311-7DC77E39DA5C}"/>
    <dgm:cxn modelId="{326050F8-5293-4F60-91DD-B6A1FCCEF932}" type="presOf" srcId="{38FD4D60-66E1-4C45-B52C-1029EF96190F}" destId="{3B708C91-4954-43CC-8431-8857DECDB916}" srcOrd="0" destOrd="1" presId="urn:microsoft.com/office/officeart/2005/8/layout/hList1"/>
    <dgm:cxn modelId="{39F2BE9D-0629-490E-B530-A9909C76FF2B}" type="presParOf" srcId="{184A8BD0-F3E5-4D83-910E-D6F42C4C84CE}" destId="{62010063-2E84-44E7-A95E-584FCAD13641}" srcOrd="0" destOrd="0" presId="urn:microsoft.com/office/officeart/2005/8/layout/hList1"/>
    <dgm:cxn modelId="{2D871850-0F71-4FFB-8EE4-141643FAFF36}" type="presParOf" srcId="{62010063-2E84-44E7-A95E-584FCAD13641}" destId="{F8F50E65-AE2C-41E0-A2A2-57297E22A6C4}" srcOrd="0" destOrd="0" presId="urn:microsoft.com/office/officeart/2005/8/layout/hList1"/>
    <dgm:cxn modelId="{EC24FBB0-E197-49EE-8CC3-1AEC99719FE7}" type="presParOf" srcId="{62010063-2E84-44E7-A95E-584FCAD13641}" destId="{3B708C91-4954-43CC-8431-8857DECDB916}" srcOrd="1" destOrd="0" presId="urn:microsoft.com/office/officeart/2005/8/layout/hList1"/>
    <dgm:cxn modelId="{E523D871-0FBF-410B-B6C7-1E37FC79B4D6}" type="presParOf" srcId="{184A8BD0-F3E5-4D83-910E-D6F42C4C84CE}" destId="{8194E38A-BB32-4866-9B05-7B1611938714}" srcOrd="1" destOrd="0" presId="urn:microsoft.com/office/officeart/2005/8/layout/hList1"/>
    <dgm:cxn modelId="{1A7D52D5-1E60-4CCE-BAC5-F8AFA7BD2FAA}" type="presParOf" srcId="{184A8BD0-F3E5-4D83-910E-D6F42C4C84CE}" destId="{B163030F-89E8-4B6D-9F04-2F1A7F800925}" srcOrd="2" destOrd="0" presId="urn:microsoft.com/office/officeart/2005/8/layout/hList1"/>
    <dgm:cxn modelId="{57844255-18E8-453B-97AC-0AFFC04C75C0}" type="presParOf" srcId="{B163030F-89E8-4B6D-9F04-2F1A7F800925}" destId="{620D2CAE-48E4-46C6-9475-F73BFBBF3270}" srcOrd="0" destOrd="0" presId="urn:microsoft.com/office/officeart/2005/8/layout/hList1"/>
    <dgm:cxn modelId="{4EE8C7A1-7ED4-4A89-8138-79BBF124F080}" type="presParOf" srcId="{B163030F-89E8-4B6D-9F04-2F1A7F800925}" destId="{F53EC0B4-622D-4322-A672-DA1254EEBA79}" srcOrd="1" destOrd="0" presId="urn:microsoft.com/office/officeart/2005/8/layout/hList1"/>
    <dgm:cxn modelId="{AA7FEA36-97C3-46A2-A6E7-9E2DAA03A9B2}" type="presParOf" srcId="{184A8BD0-F3E5-4D83-910E-D6F42C4C84CE}" destId="{ADFA6BF9-0365-4516-B687-7C39426D7CFB}" srcOrd="3" destOrd="0" presId="urn:microsoft.com/office/officeart/2005/8/layout/hList1"/>
    <dgm:cxn modelId="{5FA5D8B7-A774-4D9D-A330-F03682C77AE4}" type="presParOf" srcId="{184A8BD0-F3E5-4D83-910E-D6F42C4C84CE}" destId="{0D509155-DED7-4640-9B65-C6F8DD43EB83}" srcOrd="4" destOrd="0" presId="urn:microsoft.com/office/officeart/2005/8/layout/hList1"/>
    <dgm:cxn modelId="{7B5A2F1F-3EF3-4257-AAD2-AF2947DA88FD}" type="presParOf" srcId="{0D509155-DED7-4640-9B65-C6F8DD43EB83}" destId="{99B6BFC5-BAE4-48B7-983A-97011FE281EA}" srcOrd="0" destOrd="0" presId="urn:microsoft.com/office/officeart/2005/8/layout/hList1"/>
    <dgm:cxn modelId="{7E96758B-1F31-40E9-95A4-9FEEDB8D2A3A}" type="presParOf" srcId="{0D509155-DED7-4640-9B65-C6F8DD43EB83}" destId="{379CA9C1-B448-4479-A13A-09E760D8E0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AB87E0-1444-4035-8504-C9BA280A5DB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676A05F-56E4-4015-8C47-4E8D66455514}">
      <dgm:prSet custT="1"/>
      <dgm:spPr>
        <a:ln>
          <a:solidFill>
            <a:schemeClr val="bg1">
              <a:lumMod val="75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kumimoji="1" lang="en-US" sz="2400" b="1" u="none" dirty="0"/>
            <a:t>SYNONYMS:</a:t>
          </a:r>
          <a:endParaRPr lang="en-US" sz="2400" b="1" u="none" dirty="0"/>
        </a:p>
      </dgm:t>
    </dgm:pt>
    <dgm:pt modelId="{1CCBB83C-1A9F-4CD2-994D-9E195FDE9A3B}" type="parTrans" cxnId="{5B96CBDD-7838-4CA4-8B0A-C566666FD440}">
      <dgm:prSet/>
      <dgm:spPr/>
      <dgm:t>
        <a:bodyPr/>
        <a:lstStyle/>
        <a:p>
          <a:endParaRPr lang="en-US"/>
        </a:p>
      </dgm:t>
    </dgm:pt>
    <dgm:pt modelId="{7D7BB1BC-3AEA-4505-97E2-2E801EE282F6}" type="sibTrans" cxnId="{5B96CBDD-7838-4CA4-8B0A-C566666FD440}">
      <dgm:prSet/>
      <dgm:spPr/>
      <dgm:t>
        <a:bodyPr/>
        <a:lstStyle/>
        <a:p>
          <a:endParaRPr lang="en-US"/>
        </a:p>
      </dgm:t>
    </dgm:pt>
    <dgm:pt modelId="{9BF80DC1-0D53-40E9-835F-5EE1B1B5ACF0}">
      <dgm:prSet custT="1"/>
      <dgm:spPr>
        <a:solidFill>
          <a:schemeClr val="bg1">
            <a:alpha val="9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kumimoji="1" lang="en-US" sz="3200" dirty="0" err="1"/>
            <a:t>Periapical</a:t>
          </a:r>
          <a:r>
            <a:rPr kumimoji="1" lang="en-US" sz="3200" dirty="0"/>
            <a:t> cyst</a:t>
          </a:r>
          <a:endParaRPr lang="en-US" sz="3200" dirty="0"/>
        </a:p>
      </dgm:t>
    </dgm:pt>
    <dgm:pt modelId="{F5795717-A65A-466A-8E95-841BC750632C}" type="parTrans" cxnId="{D7FAED33-EDE6-438B-8DAA-56F77C4F5D1A}">
      <dgm:prSet/>
      <dgm:spPr/>
      <dgm:t>
        <a:bodyPr/>
        <a:lstStyle/>
        <a:p>
          <a:endParaRPr lang="en-US"/>
        </a:p>
      </dgm:t>
    </dgm:pt>
    <dgm:pt modelId="{A05E7F88-62C8-4375-A081-D1BC58EBCC50}" type="sibTrans" cxnId="{D7FAED33-EDE6-438B-8DAA-56F77C4F5D1A}">
      <dgm:prSet/>
      <dgm:spPr/>
      <dgm:t>
        <a:bodyPr/>
        <a:lstStyle/>
        <a:p>
          <a:endParaRPr lang="en-US"/>
        </a:p>
      </dgm:t>
    </dgm:pt>
    <dgm:pt modelId="{55EC9061-0510-4ECB-B5CA-7E3E436BE61A}">
      <dgm:prSet custT="1"/>
      <dgm:spPr>
        <a:solidFill>
          <a:schemeClr val="bg1">
            <a:alpha val="9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kumimoji="1" lang="en-US" sz="3200" dirty="0"/>
            <a:t>Root end cyst</a:t>
          </a:r>
          <a:endParaRPr lang="en-US" sz="3200" dirty="0"/>
        </a:p>
      </dgm:t>
    </dgm:pt>
    <dgm:pt modelId="{EDF4A12C-7CC0-48BA-B84E-07EE2E4489F0}" type="parTrans" cxnId="{A434B297-2C26-40D5-AAC5-5AF51A306F15}">
      <dgm:prSet/>
      <dgm:spPr/>
      <dgm:t>
        <a:bodyPr/>
        <a:lstStyle/>
        <a:p>
          <a:endParaRPr lang="en-US"/>
        </a:p>
      </dgm:t>
    </dgm:pt>
    <dgm:pt modelId="{3120D76B-D240-4BFE-8979-63566ECFE6E2}" type="sibTrans" cxnId="{A434B297-2C26-40D5-AAC5-5AF51A306F15}">
      <dgm:prSet/>
      <dgm:spPr/>
      <dgm:t>
        <a:bodyPr/>
        <a:lstStyle/>
        <a:p>
          <a:endParaRPr lang="en-US"/>
        </a:p>
      </dgm:t>
    </dgm:pt>
    <dgm:pt modelId="{D98137DF-CD99-4607-9A6C-034D423C3E8C}">
      <dgm:prSet custT="1"/>
      <dgm:spPr>
        <a:solidFill>
          <a:schemeClr val="bg1">
            <a:alpha val="9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kumimoji="1" lang="en-US" sz="3200" dirty="0"/>
            <a:t>Apical periodontal cyst</a:t>
          </a:r>
          <a:endParaRPr lang="en-US" sz="3200" dirty="0"/>
        </a:p>
      </dgm:t>
    </dgm:pt>
    <dgm:pt modelId="{01BED41D-1F93-4055-A5A2-16B403D52554}" type="parTrans" cxnId="{88278936-533B-4712-96EC-3E92183C6A97}">
      <dgm:prSet/>
      <dgm:spPr/>
      <dgm:t>
        <a:bodyPr/>
        <a:lstStyle/>
        <a:p>
          <a:endParaRPr lang="en-US"/>
        </a:p>
      </dgm:t>
    </dgm:pt>
    <dgm:pt modelId="{09509A81-F161-4662-906F-8B1FF7666BBA}" type="sibTrans" cxnId="{88278936-533B-4712-96EC-3E92183C6A97}">
      <dgm:prSet/>
      <dgm:spPr/>
      <dgm:t>
        <a:bodyPr/>
        <a:lstStyle/>
        <a:p>
          <a:endParaRPr lang="en-US"/>
        </a:p>
      </dgm:t>
    </dgm:pt>
    <dgm:pt modelId="{66701652-70F3-4EF2-872D-49B4C57BD361}">
      <dgm:prSet custT="1"/>
      <dgm:spPr>
        <a:solidFill>
          <a:schemeClr val="bg1">
            <a:alpha val="9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kumimoji="1" lang="en-US" sz="3200" dirty="0"/>
            <a:t>Dental cyst</a:t>
          </a:r>
          <a:endParaRPr lang="en-US" sz="3200" dirty="0"/>
        </a:p>
      </dgm:t>
    </dgm:pt>
    <dgm:pt modelId="{1D039FFA-3C28-42A5-AC2A-0E7DDD1183AD}" type="parTrans" cxnId="{C6C76DB0-5F0A-456A-90FB-63CEA248E5C0}">
      <dgm:prSet/>
      <dgm:spPr/>
      <dgm:t>
        <a:bodyPr/>
        <a:lstStyle/>
        <a:p>
          <a:endParaRPr lang="en-US"/>
        </a:p>
      </dgm:t>
    </dgm:pt>
    <dgm:pt modelId="{65329F8C-32E8-4B10-BA5B-10CF59E473D8}" type="sibTrans" cxnId="{C6C76DB0-5F0A-456A-90FB-63CEA248E5C0}">
      <dgm:prSet/>
      <dgm:spPr/>
      <dgm:t>
        <a:bodyPr/>
        <a:lstStyle/>
        <a:p>
          <a:endParaRPr lang="en-US"/>
        </a:p>
      </dgm:t>
    </dgm:pt>
    <dgm:pt modelId="{111D45F6-C1D3-41F6-9B56-0948B1F94C70}" type="pres">
      <dgm:prSet presAssocID="{2DAB87E0-1444-4035-8504-C9BA280A5DBE}" presName="linear" presStyleCnt="0">
        <dgm:presLayoutVars>
          <dgm:dir/>
          <dgm:animLvl val="lvl"/>
          <dgm:resizeHandles val="exact"/>
        </dgm:presLayoutVars>
      </dgm:prSet>
      <dgm:spPr/>
    </dgm:pt>
    <dgm:pt modelId="{748356D0-6462-4CC7-8642-783E89CDFD78}" type="pres">
      <dgm:prSet presAssocID="{A676A05F-56E4-4015-8C47-4E8D66455514}" presName="parentLin" presStyleCnt="0"/>
      <dgm:spPr/>
    </dgm:pt>
    <dgm:pt modelId="{C86512F8-DC84-4AEE-ABA3-A96C74EE1529}" type="pres">
      <dgm:prSet presAssocID="{A676A05F-56E4-4015-8C47-4E8D66455514}" presName="parentLeftMargin" presStyleLbl="node1" presStyleIdx="0" presStyleCnt="1"/>
      <dgm:spPr/>
    </dgm:pt>
    <dgm:pt modelId="{53484BA0-79D5-47C1-B827-A40CC5978520}" type="pres">
      <dgm:prSet presAssocID="{A676A05F-56E4-4015-8C47-4E8D66455514}" presName="parentText" presStyleLbl="node1" presStyleIdx="0" presStyleCnt="1" custScaleX="83709" custScaleY="41353">
        <dgm:presLayoutVars>
          <dgm:chMax val="0"/>
          <dgm:bulletEnabled val="1"/>
        </dgm:presLayoutVars>
      </dgm:prSet>
      <dgm:spPr/>
    </dgm:pt>
    <dgm:pt modelId="{474CD721-5C03-445C-955F-8057F325A4A2}" type="pres">
      <dgm:prSet presAssocID="{A676A05F-56E4-4015-8C47-4E8D66455514}" presName="negativeSpace" presStyleCnt="0"/>
      <dgm:spPr/>
    </dgm:pt>
    <dgm:pt modelId="{C0D46AC4-9136-42AC-923C-080CECA50153}" type="pres">
      <dgm:prSet presAssocID="{A676A05F-56E4-4015-8C47-4E8D66455514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4B4FF27-2441-4D01-B142-A05E03542B72}" type="presOf" srcId="{9BF80DC1-0D53-40E9-835F-5EE1B1B5ACF0}" destId="{C0D46AC4-9136-42AC-923C-080CECA50153}" srcOrd="0" destOrd="0" presId="urn:microsoft.com/office/officeart/2005/8/layout/list1"/>
    <dgm:cxn modelId="{199DAE2D-3E35-4635-802C-27464AB7826D}" type="presOf" srcId="{A676A05F-56E4-4015-8C47-4E8D66455514}" destId="{53484BA0-79D5-47C1-B827-A40CC5978520}" srcOrd="1" destOrd="0" presId="urn:microsoft.com/office/officeart/2005/8/layout/list1"/>
    <dgm:cxn modelId="{D7FAED33-EDE6-438B-8DAA-56F77C4F5D1A}" srcId="{A676A05F-56E4-4015-8C47-4E8D66455514}" destId="{9BF80DC1-0D53-40E9-835F-5EE1B1B5ACF0}" srcOrd="0" destOrd="0" parTransId="{F5795717-A65A-466A-8E95-841BC750632C}" sibTransId="{A05E7F88-62C8-4375-A081-D1BC58EBCC50}"/>
    <dgm:cxn modelId="{88278936-533B-4712-96EC-3E92183C6A97}" srcId="{A676A05F-56E4-4015-8C47-4E8D66455514}" destId="{D98137DF-CD99-4607-9A6C-034D423C3E8C}" srcOrd="2" destOrd="0" parTransId="{01BED41D-1F93-4055-A5A2-16B403D52554}" sibTransId="{09509A81-F161-4662-906F-8B1FF7666BBA}"/>
    <dgm:cxn modelId="{4FE0B68A-FCE4-4097-96D1-269327D9BB35}" type="presOf" srcId="{A676A05F-56E4-4015-8C47-4E8D66455514}" destId="{C86512F8-DC84-4AEE-ABA3-A96C74EE1529}" srcOrd="0" destOrd="0" presId="urn:microsoft.com/office/officeart/2005/8/layout/list1"/>
    <dgm:cxn modelId="{A434B297-2C26-40D5-AAC5-5AF51A306F15}" srcId="{A676A05F-56E4-4015-8C47-4E8D66455514}" destId="{55EC9061-0510-4ECB-B5CA-7E3E436BE61A}" srcOrd="1" destOrd="0" parTransId="{EDF4A12C-7CC0-48BA-B84E-07EE2E4489F0}" sibTransId="{3120D76B-D240-4BFE-8979-63566ECFE6E2}"/>
    <dgm:cxn modelId="{80431EAF-4FE0-4D1E-8CAA-999A33380CCA}" type="presOf" srcId="{2DAB87E0-1444-4035-8504-C9BA280A5DBE}" destId="{111D45F6-C1D3-41F6-9B56-0948B1F94C70}" srcOrd="0" destOrd="0" presId="urn:microsoft.com/office/officeart/2005/8/layout/list1"/>
    <dgm:cxn modelId="{C6C76DB0-5F0A-456A-90FB-63CEA248E5C0}" srcId="{A676A05F-56E4-4015-8C47-4E8D66455514}" destId="{66701652-70F3-4EF2-872D-49B4C57BD361}" srcOrd="3" destOrd="0" parTransId="{1D039FFA-3C28-42A5-AC2A-0E7DDD1183AD}" sibTransId="{65329F8C-32E8-4B10-BA5B-10CF59E473D8}"/>
    <dgm:cxn modelId="{152828B4-B690-428E-A50D-B23E909D467B}" type="presOf" srcId="{D98137DF-CD99-4607-9A6C-034D423C3E8C}" destId="{C0D46AC4-9136-42AC-923C-080CECA50153}" srcOrd="0" destOrd="2" presId="urn:microsoft.com/office/officeart/2005/8/layout/list1"/>
    <dgm:cxn modelId="{CCB951CE-1B80-40BD-B044-0C0F84830CD0}" type="presOf" srcId="{66701652-70F3-4EF2-872D-49B4C57BD361}" destId="{C0D46AC4-9136-42AC-923C-080CECA50153}" srcOrd="0" destOrd="3" presId="urn:microsoft.com/office/officeart/2005/8/layout/list1"/>
    <dgm:cxn modelId="{5B96CBDD-7838-4CA4-8B0A-C566666FD440}" srcId="{2DAB87E0-1444-4035-8504-C9BA280A5DBE}" destId="{A676A05F-56E4-4015-8C47-4E8D66455514}" srcOrd="0" destOrd="0" parTransId="{1CCBB83C-1A9F-4CD2-994D-9E195FDE9A3B}" sibTransId="{7D7BB1BC-3AEA-4505-97E2-2E801EE282F6}"/>
    <dgm:cxn modelId="{434933FC-BC30-4682-BAED-274540E6381C}" type="presOf" srcId="{55EC9061-0510-4ECB-B5CA-7E3E436BE61A}" destId="{C0D46AC4-9136-42AC-923C-080CECA50153}" srcOrd="0" destOrd="1" presId="urn:microsoft.com/office/officeart/2005/8/layout/list1"/>
    <dgm:cxn modelId="{BC4FD030-4A88-466C-A2EC-048BA84DCD12}" type="presParOf" srcId="{111D45F6-C1D3-41F6-9B56-0948B1F94C70}" destId="{748356D0-6462-4CC7-8642-783E89CDFD78}" srcOrd="0" destOrd="0" presId="urn:microsoft.com/office/officeart/2005/8/layout/list1"/>
    <dgm:cxn modelId="{4EF8302B-59AF-431A-BAC3-90CB71E35E00}" type="presParOf" srcId="{748356D0-6462-4CC7-8642-783E89CDFD78}" destId="{C86512F8-DC84-4AEE-ABA3-A96C74EE1529}" srcOrd="0" destOrd="0" presId="urn:microsoft.com/office/officeart/2005/8/layout/list1"/>
    <dgm:cxn modelId="{89BA3D56-D15A-4183-9BA7-CF484336BCBC}" type="presParOf" srcId="{748356D0-6462-4CC7-8642-783E89CDFD78}" destId="{53484BA0-79D5-47C1-B827-A40CC5978520}" srcOrd="1" destOrd="0" presId="urn:microsoft.com/office/officeart/2005/8/layout/list1"/>
    <dgm:cxn modelId="{B35E3CEC-1C88-4BCE-AB52-CCECDED88C36}" type="presParOf" srcId="{111D45F6-C1D3-41F6-9B56-0948B1F94C70}" destId="{474CD721-5C03-445C-955F-8057F325A4A2}" srcOrd="1" destOrd="0" presId="urn:microsoft.com/office/officeart/2005/8/layout/list1"/>
    <dgm:cxn modelId="{42F2AEDF-DB65-4441-8C95-500536EA9E7B}" type="presParOf" srcId="{111D45F6-C1D3-41F6-9B56-0948B1F94C70}" destId="{C0D46AC4-9136-42AC-923C-080CECA5015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FBC8ED-EB22-4C19-A211-56E4126704C5}" type="doc">
      <dgm:prSet loTypeId="urn:microsoft.com/office/officeart/2005/8/layout/hList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6D5FB8F-E150-43C3-AEAD-C2974BFDAA9D}">
      <dgm:prSet custT="1"/>
      <dgm:spPr/>
      <dgm:t>
        <a:bodyPr/>
        <a:lstStyle/>
        <a:p>
          <a:pPr rtl="0"/>
          <a:r>
            <a:rPr kumimoji="1" lang="en-US" sz="2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Phase of initiation</a:t>
          </a:r>
          <a:endParaRPr lang="en-US" sz="2800" b="1" cap="none" spc="0" dirty="0">
            <a:ln w="1905"/>
            <a:solidFill>
              <a:srgbClr val="FF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DA6A94D2-ECA3-44B0-A44D-DCD00291200D}" type="parTrans" cxnId="{4B5E58A3-844C-499E-AB26-E3B06E09AAC4}">
      <dgm:prSet/>
      <dgm:spPr/>
      <dgm:t>
        <a:bodyPr/>
        <a:lstStyle/>
        <a:p>
          <a:endParaRPr lang="en-US"/>
        </a:p>
      </dgm:t>
    </dgm:pt>
    <dgm:pt modelId="{C2AC8273-40AD-4749-B511-1CEEAF6C5E7F}" type="sibTrans" cxnId="{4B5E58A3-844C-499E-AB26-E3B06E09AAC4}">
      <dgm:prSet/>
      <dgm:spPr/>
      <dgm:t>
        <a:bodyPr/>
        <a:lstStyle/>
        <a:p>
          <a:endParaRPr lang="en-US"/>
        </a:p>
      </dgm:t>
    </dgm:pt>
    <dgm:pt modelId="{0C9A3147-10B0-45E6-A45F-2B689143152F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kumimoji="1" lang="en-US" sz="2000" dirty="0"/>
            <a:t>Bacterial infection of dental pulp / direct inflammatory effect of necrotic </a:t>
          </a:r>
          <a:r>
            <a:rPr kumimoji="1" lang="en-US" sz="2000" dirty="0" err="1"/>
            <a:t>pulpal</a:t>
          </a:r>
          <a:r>
            <a:rPr kumimoji="1" lang="en-US" sz="2000" dirty="0"/>
            <a:t> tissue in a </a:t>
          </a:r>
          <a:r>
            <a:rPr kumimoji="1" lang="en-US" sz="2000" b="1" dirty="0">
              <a:solidFill>
                <a:schemeClr val="accent1"/>
              </a:solidFill>
              <a:latin typeface="Lucida Calligraphy" pitchFamily="66" charset="0"/>
            </a:rPr>
            <a:t>Non-vital Tooth </a:t>
          </a:r>
          <a:r>
            <a:rPr kumimoji="1" lang="en-US" sz="2000" dirty="0">
              <a:sym typeface="Wingdings 3"/>
            </a:rPr>
            <a:t></a:t>
          </a:r>
          <a:r>
            <a:rPr kumimoji="1" lang="en-US" sz="2000" dirty="0"/>
            <a:t> stimulation -cell rests of </a:t>
          </a:r>
          <a:r>
            <a:rPr kumimoji="1" lang="en-US" sz="2000" dirty="0" err="1"/>
            <a:t>malassez</a:t>
          </a:r>
          <a:endParaRPr kumimoji="1" lang="en-US" sz="2000" dirty="0"/>
        </a:p>
      </dgm:t>
    </dgm:pt>
    <dgm:pt modelId="{94B9DAB6-ED1A-43F8-B34D-67755D06D1AE}" type="parTrans" cxnId="{3D579EEA-F162-4DEA-9E27-C1B25E81C107}">
      <dgm:prSet/>
      <dgm:spPr/>
      <dgm:t>
        <a:bodyPr/>
        <a:lstStyle/>
        <a:p>
          <a:endParaRPr lang="en-US"/>
        </a:p>
      </dgm:t>
    </dgm:pt>
    <dgm:pt modelId="{1A875D5E-03E6-4CF8-86D6-58880676D842}" type="sibTrans" cxnId="{3D579EEA-F162-4DEA-9E27-C1B25E81C107}">
      <dgm:prSet/>
      <dgm:spPr/>
      <dgm:t>
        <a:bodyPr/>
        <a:lstStyle/>
        <a:p>
          <a:endParaRPr lang="en-US"/>
        </a:p>
      </dgm:t>
    </dgm:pt>
    <dgm:pt modelId="{FDDBC278-E5B4-4AB4-9369-0E239E2778E7}">
      <dgm:prSet custT="1"/>
      <dgm:spPr/>
      <dgm:t>
        <a:bodyPr/>
        <a:lstStyle/>
        <a:p>
          <a:pPr rtl="0"/>
          <a:r>
            <a:rPr kumimoji="1" lang="en-US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Phase of proliferation</a:t>
          </a:r>
          <a:endParaRPr lang="en-US" sz="28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E561180E-7BC4-4320-A56E-BD495255201E}" type="parTrans" cxnId="{71FD4901-798B-4876-944E-D2D1365884D4}">
      <dgm:prSet/>
      <dgm:spPr/>
      <dgm:t>
        <a:bodyPr/>
        <a:lstStyle/>
        <a:p>
          <a:endParaRPr lang="en-US"/>
        </a:p>
      </dgm:t>
    </dgm:pt>
    <dgm:pt modelId="{302FEE3A-7E4F-4007-86F2-37DDB201C71B}" type="sibTrans" cxnId="{71FD4901-798B-4876-944E-D2D1365884D4}">
      <dgm:prSet/>
      <dgm:spPr/>
      <dgm:t>
        <a:bodyPr/>
        <a:lstStyle/>
        <a:p>
          <a:endParaRPr lang="en-US"/>
        </a:p>
      </dgm:t>
    </dgm:pt>
    <dgm:pt modelId="{050A3418-FFF5-4A77-9DB9-A1FD55B530EF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kumimoji="1" lang="en-US" sz="2000" dirty="0"/>
            <a:t>Excessive and </a:t>
          </a:r>
          <a:r>
            <a:rPr kumimoji="1" lang="en-US" sz="2000" dirty="0" err="1"/>
            <a:t>exuberent</a:t>
          </a:r>
          <a:r>
            <a:rPr kumimoji="1" lang="en-US" sz="2000" dirty="0"/>
            <a:t> proliferation of cells </a:t>
          </a:r>
          <a:r>
            <a:rPr kumimoji="1" lang="en-US" sz="2000" dirty="0">
              <a:sym typeface="Wingdings 3"/>
            </a:rPr>
            <a:t></a:t>
          </a:r>
          <a:r>
            <a:rPr kumimoji="1" lang="en-US" sz="2000" dirty="0"/>
            <a:t> formation - large mass / island of immature proliferating epithelial cells at </a:t>
          </a:r>
          <a:r>
            <a:rPr kumimoji="1" lang="en-US" sz="2000" dirty="0" err="1"/>
            <a:t>periapical</a:t>
          </a:r>
          <a:r>
            <a:rPr kumimoji="1" lang="en-US" sz="2000" dirty="0"/>
            <a:t> region of affected tooth.</a:t>
          </a:r>
          <a:endParaRPr lang="en-US" sz="2000" dirty="0"/>
        </a:p>
      </dgm:t>
    </dgm:pt>
    <dgm:pt modelId="{F86D5A9F-15BA-4E27-90B4-20AB2BE47153}" type="parTrans" cxnId="{706A0A59-C9C8-4E31-9BE1-5E84B74879CD}">
      <dgm:prSet/>
      <dgm:spPr/>
      <dgm:t>
        <a:bodyPr/>
        <a:lstStyle/>
        <a:p>
          <a:endParaRPr lang="en-US"/>
        </a:p>
      </dgm:t>
    </dgm:pt>
    <dgm:pt modelId="{CAD3181B-FC19-4CC5-B451-38746A0AD2A8}" type="sibTrans" cxnId="{706A0A59-C9C8-4E31-9BE1-5E84B74879CD}">
      <dgm:prSet/>
      <dgm:spPr/>
      <dgm:t>
        <a:bodyPr/>
        <a:lstStyle/>
        <a:p>
          <a:endParaRPr lang="en-US"/>
        </a:p>
      </dgm:t>
    </dgm:pt>
    <dgm:pt modelId="{7983397F-2C98-4669-922E-20D97BB52479}">
      <dgm:prSet custT="1"/>
      <dgm:spPr/>
      <dgm:t>
        <a:bodyPr/>
        <a:lstStyle/>
        <a:p>
          <a:pPr rtl="0"/>
          <a:r>
            <a:rPr kumimoji="1"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Phase of </a:t>
          </a:r>
          <a:r>
            <a:rPr kumimoji="1" lang="en-US" sz="2400" b="1" cap="none" spc="0" dirty="0" err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cystification</a:t>
          </a:r>
          <a:endParaRPr lang="en-US" sz="24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6D998ABC-21CB-4470-A188-3D2BB486C1F7}" type="parTrans" cxnId="{47DA70E1-3969-4081-BAF5-39D797520237}">
      <dgm:prSet/>
      <dgm:spPr/>
      <dgm:t>
        <a:bodyPr/>
        <a:lstStyle/>
        <a:p>
          <a:endParaRPr lang="en-US"/>
        </a:p>
      </dgm:t>
    </dgm:pt>
    <dgm:pt modelId="{F410BCD6-F4D6-46AF-975C-4879C6DEAF29}" type="sibTrans" cxnId="{47DA70E1-3969-4081-BAF5-39D797520237}">
      <dgm:prSet/>
      <dgm:spPr/>
      <dgm:t>
        <a:bodyPr/>
        <a:lstStyle/>
        <a:p>
          <a:endParaRPr lang="en-US"/>
        </a:p>
      </dgm:t>
    </dgm:pt>
    <dgm:pt modelId="{7C1859E3-1EA1-4333-88D9-6400B907F8B4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kumimoji="1" lang="en-US" sz="1800" dirty="0"/>
            <a:t>Centrally located cells - deprived -nutritional supply </a:t>
          </a:r>
          <a:endParaRPr lang="en-US" sz="1800" dirty="0"/>
        </a:p>
      </dgm:t>
    </dgm:pt>
    <dgm:pt modelId="{F23210A8-8F3B-46F6-9CE0-E3D30EB9036E}" type="parTrans" cxnId="{F93744F2-AB46-42CC-A947-90D24BB46BEA}">
      <dgm:prSet/>
      <dgm:spPr/>
      <dgm:t>
        <a:bodyPr/>
        <a:lstStyle/>
        <a:p>
          <a:endParaRPr lang="en-US"/>
        </a:p>
      </dgm:t>
    </dgm:pt>
    <dgm:pt modelId="{F3B0C963-A643-48FC-AB15-C5014928AAE4}" type="sibTrans" cxnId="{F93744F2-AB46-42CC-A947-90D24BB46BEA}">
      <dgm:prSet/>
      <dgm:spPr/>
      <dgm:t>
        <a:bodyPr/>
        <a:lstStyle/>
        <a:p>
          <a:endParaRPr lang="en-US"/>
        </a:p>
      </dgm:t>
    </dgm:pt>
    <dgm:pt modelId="{26195002-2C46-4D2E-BB9A-CC79E1A6E681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kumimoji="1" lang="en-US" sz="1800" dirty="0"/>
            <a:t>Ischemic </a:t>
          </a:r>
          <a:r>
            <a:rPr kumimoji="1" lang="en-US" sz="1800" dirty="0" err="1"/>
            <a:t>liquifactive</a:t>
          </a:r>
          <a:r>
            <a:rPr kumimoji="1" lang="en-US" sz="1800" dirty="0"/>
            <a:t> necrosis, peripheral cells survive </a:t>
          </a:r>
          <a:endParaRPr lang="en-US" sz="1800" dirty="0"/>
        </a:p>
      </dgm:t>
    </dgm:pt>
    <dgm:pt modelId="{286601DA-FF89-4D03-AB1F-4F19E88175B0}" type="parTrans" cxnId="{E617127C-FD05-4780-93D8-D38BE2060C25}">
      <dgm:prSet/>
      <dgm:spPr/>
      <dgm:t>
        <a:bodyPr/>
        <a:lstStyle/>
        <a:p>
          <a:endParaRPr lang="en-US"/>
        </a:p>
      </dgm:t>
    </dgm:pt>
    <dgm:pt modelId="{E8F0D9F6-0E01-4658-9976-7E861D4D5819}" type="sibTrans" cxnId="{E617127C-FD05-4780-93D8-D38BE2060C25}">
      <dgm:prSet/>
      <dgm:spPr/>
      <dgm:t>
        <a:bodyPr/>
        <a:lstStyle/>
        <a:p>
          <a:endParaRPr lang="en-US"/>
        </a:p>
      </dgm:t>
    </dgm:pt>
    <dgm:pt modelId="{F44F3313-6F0A-43A6-84B4-A9802D48EFE9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kumimoji="1" lang="en-US" sz="1800" dirty="0" err="1"/>
            <a:t>Formation:cavity</a:t>
          </a:r>
          <a:r>
            <a:rPr kumimoji="1" lang="en-US" sz="1800" dirty="0"/>
            <a:t> - hollow space/ lumen :  mass proliferating cell rest of </a:t>
          </a:r>
          <a:r>
            <a:rPr kumimoji="1" lang="en-US" sz="1800" dirty="0" err="1"/>
            <a:t>malassez</a:t>
          </a:r>
          <a:r>
            <a:rPr kumimoji="1" lang="en-US" sz="1800" dirty="0"/>
            <a:t> &amp; peripheral lining of epithelial cells</a:t>
          </a:r>
        </a:p>
      </dgm:t>
    </dgm:pt>
    <dgm:pt modelId="{D193B8FB-B3A5-4C7B-8400-28CF61754E02}" type="parTrans" cxnId="{D1971111-75D0-4C35-9DB8-5D84869C3D2F}">
      <dgm:prSet/>
      <dgm:spPr/>
      <dgm:t>
        <a:bodyPr/>
        <a:lstStyle/>
        <a:p>
          <a:endParaRPr lang="en-US"/>
        </a:p>
      </dgm:t>
    </dgm:pt>
    <dgm:pt modelId="{8333603A-1343-4E1D-AFFA-594170778AA5}" type="sibTrans" cxnId="{D1971111-75D0-4C35-9DB8-5D84869C3D2F}">
      <dgm:prSet/>
      <dgm:spPr/>
      <dgm:t>
        <a:bodyPr/>
        <a:lstStyle/>
        <a:p>
          <a:endParaRPr lang="en-US"/>
        </a:p>
      </dgm:t>
    </dgm:pt>
    <dgm:pt modelId="{18C74A32-1E4D-41D6-A123-6790777FBEFE}" type="pres">
      <dgm:prSet presAssocID="{D6FBC8ED-EB22-4C19-A211-56E4126704C5}" presName="linearFlow" presStyleCnt="0">
        <dgm:presLayoutVars>
          <dgm:dir/>
          <dgm:animLvl val="lvl"/>
          <dgm:resizeHandles/>
        </dgm:presLayoutVars>
      </dgm:prSet>
      <dgm:spPr/>
    </dgm:pt>
    <dgm:pt modelId="{CDA9BA94-2A88-4506-8678-16098D619E8A}" type="pres">
      <dgm:prSet presAssocID="{36D5FB8F-E150-43C3-AEAD-C2974BFDAA9D}" presName="compositeNode" presStyleCnt="0">
        <dgm:presLayoutVars>
          <dgm:bulletEnabled val="1"/>
        </dgm:presLayoutVars>
      </dgm:prSet>
      <dgm:spPr/>
    </dgm:pt>
    <dgm:pt modelId="{70DC61E4-3422-4C15-BA6F-DD2750229B0A}" type="pres">
      <dgm:prSet presAssocID="{36D5FB8F-E150-43C3-AEAD-C2974BFDAA9D}" presName="image" presStyleLbl="fgImgPlace1" presStyleIdx="0" presStyleCnt="3" custFlipHor="1" custScaleX="25963" custScaleY="33725"/>
      <dgm:spPr/>
    </dgm:pt>
    <dgm:pt modelId="{5D84BCA1-2BDD-41B3-BA84-45E8ECD532DC}" type="pres">
      <dgm:prSet presAssocID="{36D5FB8F-E150-43C3-AEAD-C2974BFDAA9D}" presName="childNode" presStyleLbl="node1" presStyleIdx="0" presStyleCnt="3" custScaleY="128205">
        <dgm:presLayoutVars>
          <dgm:bulletEnabled val="1"/>
        </dgm:presLayoutVars>
      </dgm:prSet>
      <dgm:spPr/>
    </dgm:pt>
    <dgm:pt modelId="{C3627010-10F9-4ADD-B295-AFAC309F4123}" type="pres">
      <dgm:prSet presAssocID="{36D5FB8F-E150-43C3-AEAD-C2974BFDAA9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F7F1ACE9-E9F0-4F2C-9C20-0058F8EE8DA3}" type="pres">
      <dgm:prSet presAssocID="{C2AC8273-40AD-4749-B511-1CEEAF6C5E7F}" presName="sibTrans" presStyleCnt="0"/>
      <dgm:spPr/>
    </dgm:pt>
    <dgm:pt modelId="{179A8A0B-DDE5-4184-B2EB-1BE8E8E274EA}" type="pres">
      <dgm:prSet presAssocID="{FDDBC278-E5B4-4AB4-9369-0E239E2778E7}" presName="compositeNode" presStyleCnt="0">
        <dgm:presLayoutVars>
          <dgm:bulletEnabled val="1"/>
        </dgm:presLayoutVars>
      </dgm:prSet>
      <dgm:spPr/>
    </dgm:pt>
    <dgm:pt modelId="{7D0BEE52-A781-4663-971B-87FC7F640BC9}" type="pres">
      <dgm:prSet presAssocID="{FDDBC278-E5B4-4AB4-9369-0E239E2778E7}" presName="image" presStyleLbl="fgImgPlace1" presStyleIdx="1" presStyleCnt="3" custFlipHor="1" custScaleX="25963" custScaleY="33725"/>
      <dgm:spPr/>
    </dgm:pt>
    <dgm:pt modelId="{8F92A2CF-0E9D-4477-B129-288548108DF4}" type="pres">
      <dgm:prSet presAssocID="{FDDBC278-E5B4-4AB4-9369-0E239E2778E7}" presName="childNode" presStyleLbl="node1" presStyleIdx="1" presStyleCnt="3" custScaleY="128205">
        <dgm:presLayoutVars>
          <dgm:bulletEnabled val="1"/>
        </dgm:presLayoutVars>
      </dgm:prSet>
      <dgm:spPr/>
    </dgm:pt>
    <dgm:pt modelId="{9FA4DECF-D661-48B2-AF2E-BC9F07B62137}" type="pres">
      <dgm:prSet presAssocID="{FDDBC278-E5B4-4AB4-9369-0E239E2778E7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3A7D7491-A31E-46D7-BBDA-DC39C3C3A5B0}" type="pres">
      <dgm:prSet presAssocID="{302FEE3A-7E4F-4007-86F2-37DDB201C71B}" presName="sibTrans" presStyleCnt="0"/>
      <dgm:spPr/>
    </dgm:pt>
    <dgm:pt modelId="{941AF94E-BD50-44D4-AFD9-2FF270B412B5}" type="pres">
      <dgm:prSet presAssocID="{7983397F-2C98-4669-922E-20D97BB52479}" presName="compositeNode" presStyleCnt="0">
        <dgm:presLayoutVars>
          <dgm:bulletEnabled val="1"/>
        </dgm:presLayoutVars>
      </dgm:prSet>
      <dgm:spPr/>
    </dgm:pt>
    <dgm:pt modelId="{2BE96B48-0133-46F6-B58C-D88E240FB734}" type="pres">
      <dgm:prSet presAssocID="{7983397F-2C98-4669-922E-20D97BB52479}" presName="image" presStyleLbl="fgImgPlace1" presStyleIdx="2" presStyleCnt="3" custFlipHor="1" custScaleX="25963" custScaleY="33725"/>
      <dgm:spPr/>
    </dgm:pt>
    <dgm:pt modelId="{70D653C5-8BB7-4829-979C-39CCBA215D77}" type="pres">
      <dgm:prSet presAssocID="{7983397F-2C98-4669-922E-20D97BB52479}" presName="childNode" presStyleLbl="node1" presStyleIdx="2" presStyleCnt="3" custScaleY="128205">
        <dgm:presLayoutVars>
          <dgm:bulletEnabled val="1"/>
        </dgm:presLayoutVars>
      </dgm:prSet>
      <dgm:spPr/>
    </dgm:pt>
    <dgm:pt modelId="{1C72D0B3-66E8-4A05-B806-2208D08E73C7}" type="pres">
      <dgm:prSet presAssocID="{7983397F-2C98-4669-922E-20D97BB52479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71FD4901-798B-4876-944E-D2D1365884D4}" srcId="{D6FBC8ED-EB22-4C19-A211-56E4126704C5}" destId="{FDDBC278-E5B4-4AB4-9369-0E239E2778E7}" srcOrd="1" destOrd="0" parTransId="{E561180E-7BC4-4320-A56E-BD495255201E}" sibTransId="{302FEE3A-7E4F-4007-86F2-37DDB201C71B}"/>
    <dgm:cxn modelId="{D1971111-75D0-4C35-9DB8-5D84869C3D2F}" srcId="{7983397F-2C98-4669-922E-20D97BB52479}" destId="{F44F3313-6F0A-43A6-84B4-A9802D48EFE9}" srcOrd="2" destOrd="0" parTransId="{D193B8FB-B3A5-4C7B-8400-28CF61754E02}" sibTransId="{8333603A-1343-4E1D-AFFA-594170778AA5}"/>
    <dgm:cxn modelId="{E0ED242E-B96C-47D7-8B86-A6EC89D90975}" type="presOf" srcId="{26195002-2C46-4D2E-BB9A-CC79E1A6E681}" destId="{70D653C5-8BB7-4829-979C-39CCBA215D77}" srcOrd="0" destOrd="1" presId="urn:microsoft.com/office/officeart/2005/8/layout/hList2"/>
    <dgm:cxn modelId="{6334B13F-6E2D-4383-B5FB-4480FA37D181}" type="presOf" srcId="{7C1859E3-1EA1-4333-88D9-6400B907F8B4}" destId="{70D653C5-8BB7-4829-979C-39CCBA215D77}" srcOrd="0" destOrd="0" presId="urn:microsoft.com/office/officeart/2005/8/layout/hList2"/>
    <dgm:cxn modelId="{706A0A59-C9C8-4E31-9BE1-5E84B74879CD}" srcId="{FDDBC278-E5B4-4AB4-9369-0E239E2778E7}" destId="{050A3418-FFF5-4A77-9DB9-A1FD55B530EF}" srcOrd="0" destOrd="0" parTransId="{F86D5A9F-15BA-4E27-90B4-20AB2BE47153}" sibTransId="{CAD3181B-FC19-4CC5-B451-38746A0AD2A8}"/>
    <dgm:cxn modelId="{E617127C-FD05-4780-93D8-D38BE2060C25}" srcId="{7983397F-2C98-4669-922E-20D97BB52479}" destId="{26195002-2C46-4D2E-BB9A-CC79E1A6E681}" srcOrd="1" destOrd="0" parTransId="{286601DA-FF89-4D03-AB1F-4F19E88175B0}" sibTransId="{E8F0D9F6-0E01-4658-9976-7E861D4D5819}"/>
    <dgm:cxn modelId="{4B7BFD7C-A647-4CF5-89CE-E50BB33D59E1}" type="presOf" srcId="{050A3418-FFF5-4A77-9DB9-A1FD55B530EF}" destId="{8F92A2CF-0E9D-4477-B129-288548108DF4}" srcOrd="0" destOrd="0" presId="urn:microsoft.com/office/officeart/2005/8/layout/hList2"/>
    <dgm:cxn modelId="{3FFF4088-CC21-4D26-A98D-C1F8936948E8}" type="presOf" srcId="{0C9A3147-10B0-45E6-A45F-2B689143152F}" destId="{5D84BCA1-2BDD-41B3-BA84-45E8ECD532DC}" srcOrd="0" destOrd="0" presId="urn:microsoft.com/office/officeart/2005/8/layout/hList2"/>
    <dgm:cxn modelId="{4B5E58A3-844C-499E-AB26-E3B06E09AAC4}" srcId="{D6FBC8ED-EB22-4C19-A211-56E4126704C5}" destId="{36D5FB8F-E150-43C3-AEAD-C2974BFDAA9D}" srcOrd="0" destOrd="0" parTransId="{DA6A94D2-ECA3-44B0-A44D-DCD00291200D}" sibTransId="{C2AC8273-40AD-4749-B511-1CEEAF6C5E7F}"/>
    <dgm:cxn modelId="{14C50CB0-675B-41B9-923B-C0D9A43DD7B3}" type="presOf" srcId="{F44F3313-6F0A-43A6-84B4-A9802D48EFE9}" destId="{70D653C5-8BB7-4829-979C-39CCBA215D77}" srcOrd="0" destOrd="2" presId="urn:microsoft.com/office/officeart/2005/8/layout/hList2"/>
    <dgm:cxn modelId="{F6F854C3-643C-4ADD-809B-9B5B542B35DC}" type="presOf" srcId="{D6FBC8ED-EB22-4C19-A211-56E4126704C5}" destId="{18C74A32-1E4D-41D6-A123-6790777FBEFE}" srcOrd="0" destOrd="0" presId="urn:microsoft.com/office/officeart/2005/8/layout/hList2"/>
    <dgm:cxn modelId="{8D1479C6-96FA-459A-B53E-475090C297D3}" type="presOf" srcId="{FDDBC278-E5B4-4AB4-9369-0E239E2778E7}" destId="{9FA4DECF-D661-48B2-AF2E-BC9F07B62137}" srcOrd="0" destOrd="0" presId="urn:microsoft.com/office/officeart/2005/8/layout/hList2"/>
    <dgm:cxn modelId="{8D0306D7-96BA-4F0B-B206-06F47FB950FB}" type="presOf" srcId="{7983397F-2C98-4669-922E-20D97BB52479}" destId="{1C72D0B3-66E8-4A05-B806-2208D08E73C7}" srcOrd="0" destOrd="0" presId="urn:microsoft.com/office/officeart/2005/8/layout/hList2"/>
    <dgm:cxn modelId="{0B9742E0-EA30-4EC0-AB29-2493174FF84A}" type="presOf" srcId="{36D5FB8F-E150-43C3-AEAD-C2974BFDAA9D}" destId="{C3627010-10F9-4ADD-B295-AFAC309F4123}" srcOrd="0" destOrd="0" presId="urn:microsoft.com/office/officeart/2005/8/layout/hList2"/>
    <dgm:cxn modelId="{47DA70E1-3969-4081-BAF5-39D797520237}" srcId="{D6FBC8ED-EB22-4C19-A211-56E4126704C5}" destId="{7983397F-2C98-4669-922E-20D97BB52479}" srcOrd="2" destOrd="0" parTransId="{6D998ABC-21CB-4470-A188-3D2BB486C1F7}" sibTransId="{F410BCD6-F4D6-46AF-975C-4879C6DEAF29}"/>
    <dgm:cxn modelId="{3D579EEA-F162-4DEA-9E27-C1B25E81C107}" srcId="{36D5FB8F-E150-43C3-AEAD-C2974BFDAA9D}" destId="{0C9A3147-10B0-45E6-A45F-2B689143152F}" srcOrd="0" destOrd="0" parTransId="{94B9DAB6-ED1A-43F8-B34D-67755D06D1AE}" sibTransId="{1A875D5E-03E6-4CF8-86D6-58880676D842}"/>
    <dgm:cxn modelId="{F93744F2-AB46-42CC-A947-90D24BB46BEA}" srcId="{7983397F-2C98-4669-922E-20D97BB52479}" destId="{7C1859E3-1EA1-4333-88D9-6400B907F8B4}" srcOrd="0" destOrd="0" parTransId="{F23210A8-8F3B-46F6-9CE0-E3D30EB9036E}" sibTransId="{F3B0C963-A643-48FC-AB15-C5014928AAE4}"/>
    <dgm:cxn modelId="{CBC15160-E466-465F-9180-1028646F541B}" type="presParOf" srcId="{18C74A32-1E4D-41D6-A123-6790777FBEFE}" destId="{CDA9BA94-2A88-4506-8678-16098D619E8A}" srcOrd="0" destOrd="0" presId="urn:microsoft.com/office/officeart/2005/8/layout/hList2"/>
    <dgm:cxn modelId="{F0E14C14-5DAC-4F1F-9317-1B335DDA420D}" type="presParOf" srcId="{CDA9BA94-2A88-4506-8678-16098D619E8A}" destId="{70DC61E4-3422-4C15-BA6F-DD2750229B0A}" srcOrd="0" destOrd="0" presId="urn:microsoft.com/office/officeart/2005/8/layout/hList2"/>
    <dgm:cxn modelId="{68F87D11-E72C-4954-948D-C8CF6F0D3CD9}" type="presParOf" srcId="{CDA9BA94-2A88-4506-8678-16098D619E8A}" destId="{5D84BCA1-2BDD-41B3-BA84-45E8ECD532DC}" srcOrd="1" destOrd="0" presId="urn:microsoft.com/office/officeart/2005/8/layout/hList2"/>
    <dgm:cxn modelId="{7883A5E4-358E-4274-AFD9-3730C212A15C}" type="presParOf" srcId="{CDA9BA94-2A88-4506-8678-16098D619E8A}" destId="{C3627010-10F9-4ADD-B295-AFAC309F4123}" srcOrd="2" destOrd="0" presId="urn:microsoft.com/office/officeart/2005/8/layout/hList2"/>
    <dgm:cxn modelId="{7702E63B-31B6-43AC-B481-0376A391BA8C}" type="presParOf" srcId="{18C74A32-1E4D-41D6-A123-6790777FBEFE}" destId="{F7F1ACE9-E9F0-4F2C-9C20-0058F8EE8DA3}" srcOrd="1" destOrd="0" presId="urn:microsoft.com/office/officeart/2005/8/layout/hList2"/>
    <dgm:cxn modelId="{37E7751C-A4FD-4269-95A6-1BD46275CDDD}" type="presParOf" srcId="{18C74A32-1E4D-41D6-A123-6790777FBEFE}" destId="{179A8A0B-DDE5-4184-B2EB-1BE8E8E274EA}" srcOrd="2" destOrd="0" presId="urn:microsoft.com/office/officeart/2005/8/layout/hList2"/>
    <dgm:cxn modelId="{455C691B-F282-4C85-AA9D-42DBAE048123}" type="presParOf" srcId="{179A8A0B-DDE5-4184-B2EB-1BE8E8E274EA}" destId="{7D0BEE52-A781-4663-971B-87FC7F640BC9}" srcOrd="0" destOrd="0" presId="urn:microsoft.com/office/officeart/2005/8/layout/hList2"/>
    <dgm:cxn modelId="{9A201199-6D2E-4855-92A8-AABE58973853}" type="presParOf" srcId="{179A8A0B-DDE5-4184-B2EB-1BE8E8E274EA}" destId="{8F92A2CF-0E9D-4477-B129-288548108DF4}" srcOrd="1" destOrd="0" presId="urn:microsoft.com/office/officeart/2005/8/layout/hList2"/>
    <dgm:cxn modelId="{E461398B-6504-4D19-A516-E0BC18FCFCC3}" type="presParOf" srcId="{179A8A0B-DDE5-4184-B2EB-1BE8E8E274EA}" destId="{9FA4DECF-D661-48B2-AF2E-BC9F07B62137}" srcOrd="2" destOrd="0" presId="urn:microsoft.com/office/officeart/2005/8/layout/hList2"/>
    <dgm:cxn modelId="{E6AC79A9-86EF-4A88-AA8E-55D008B34D55}" type="presParOf" srcId="{18C74A32-1E4D-41D6-A123-6790777FBEFE}" destId="{3A7D7491-A31E-46D7-BBDA-DC39C3C3A5B0}" srcOrd="3" destOrd="0" presId="urn:microsoft.com/office/officeart/2005/8/layout/hList2"/>
    <dgm:cxn modelId="{BA2C47F6-255E-4578-9E47-58225A3E603B}" type="presParOf" srcId="{18C74A32-1E4D-41D6-A123-6790777FBEFE}" destId="{941AF94E-BD50-44D4-AFD9-2FF270B412B5}" srcOrd="4" destOrd="0" presId="urn:microsoft.com/office/officeart/2005/8/layout/hList2"/>
    <dgm:cxn modelId="{F8A6873E-79FD-436D-94B9-19B116D87A0F}" type="presParOf" srcId="{941AF94E-BD50-44D4-AFD9-2FF270B412B5}" destId="{2BE96B48-0133-46F6-B58C-D88E240FB734}" srcOrd="0" destOrd="0" presId="urn:microsoft.com/office/officeart/2005/8/layout/hList2"/>
    <dgm:cxn modelId="{1408FB2E-DFDE-4D7A-B89C-29F60A6D00F5}" type="presParOf" srcId="{941AF94E-BD50-44D4-AFD9-2FF270B412B5}" destId="{70D653C5-8BB7-4829-979C-39CCBA215D77}" srcOrd="1" destOrd="0" presId="urn:microsoft.com/office/officeart/2005/8/layout/hList2"/>
    <dgm:cxn modelId="{F31A2D4F-9AA5-4ED6-9C9F-3FAA08CCF0DB}" type="presParOf" srcId="{941AF94E-BD50-44D4-AFD9-2FF270B412B5}" destId="{1C72D0B3-66E8-4A05-B806-2208D08E73C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2B822F-B165-478F-954E-27991C017286}" type="doc">
      <dgm:prSet loTypeId="urn:microsoft.com/office/officeart/2005/8/layout/v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1C1585F-509C-441D-85FA-C30AE8B9ABA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chemeClr val="accent1"/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 prst="coolSlant"/>
        </a:sp3d>
      </dgm:spPr>
      <dgm:t>
        <a:bodyPr/>
        <a:lstStyle/>
        <a:p>
          <a:pPr rtl="0"/>
          <a:r>
            <a:rPr kumimoji="1" lang="en-US" sz="2400" dirty="0"/>
            <a:t>3 -4% of all cysts</a:t>
          </a:r>
        </a:p>
      </dgm:t>
    </dgm:pt>
    <dgm:pt modelId="{0323E4DF-8FF1-4BCA-B4F9-AF47E94948C8}" type="parTrans" cxnId="{0CBD84C3-99C0-4845-B252-7841F92BAC27}">
      <dgm:prSet/>
      <dgm:spPr/>
      <dgm:t>
        <a:bodyPr/>
        <a:lstStyle/>
        <a:p>
          <a:endParaRPr lang="en-US"/>
        </a:p>
      </dgm:t>
    </dgm:pt>
    <dgm:pt modelId="{F6AF16BF-E07C-4B03-B273-FEBF54B1622E}" type="sibTrans" cxnId="{0CBD84C3-99C0-4845-B252-7841F92BAC27}">
      <dgm:prSet/>
      <dgm:spPr/>
      <dgm:t>
        <a:bodyPr/>
        <a:lstStyle/>
        <a:p>
          <a:endParaRPr lang="en-US"/>
        </a:p>
      </dgm:t>
    </dgm:pt>
    <dgm:pt modelId="{F41C9886-679C-4A1B-BCC8-1B3FF15A0BF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chemeClr val="accent1"/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 prst="coolSlant"/>
        </a:sp3d>
      </dgm:spPr>
      <dgm:t>
        <a:bodyPr/>
        <a:lstStyle/>
        <a:p>
          <a:pPr rtl="0"/>
          <a:r>
            <a:rPr kumimoji="1" lang="en-US" sz="2000" dirty="0"/>
            <a:t>Inflammatory origin </a:t>
          </a:r>
        </a:p>
        <a:p>
          <a:pPr rtl="0"/>
          <a:r>
            <a:rPr kumimoji="1" lang="en-US" sz="2000" dirty="0"/>
            <a:t> </a:t>
          </a:r>
          <a:r>
            <a:rPr kumimoji="1" lang="en-US" sz="2000" dirty="0" err="1"/>
            <a:t>Odontogenic</a:t>
          </a:r>
          <a:r>
            <a:rPr kumimoji="1" lang="en-US" sz="2000" dirty="0"/>
            <a:t> epithelium </a:t>
          </a:r>
        </a:p>
        <a:p>
          <a:pPr rtl="0"/>
          <a:r>
            <a:rPr kumimoji="1" lang="en-US" sz="2000" dirty="0">
              <a:solidFill>
                <a:schemeClr val="accent1"/>
              </a:solidFill>
            </a:rPr>
            <a:t>(Craig 1976)</a:t>
          </a:r>
          <a:endParaRPr lang="en-US" sz="2000" dirty="0">
            <a:solidFill>
              <a:schemeClr val="accent1"/>
            </a:solidFill>
          </a:endParaRPr>
        </a:p>
      </dgm:t>
    </dgm:pt>
    <dgm:pt modelId="{B45F923C-F129-44EC-92EA-5E844798BE76}" type="parTrans" cxnId="{9F52DFDB-91A2-4794-AB5F-6DAE3B893EFD}">
      <dgm:prSet/>
      <dgm:spPr/>
      <dgm:t>
        <a:bodyPr/>
        <a:lstStyle/>
        <a:p>
          <a:endParaRPr lang="en-US"/>
        </a:p>
      </dgm:t>
    </dgm:pt>
    <dgm:pt modelId="{EDADACB2-110D-4D05-AADF-937C94AF3E40}" type="sibTrans" cxnId="{9F52DFDB-91A2-4794-AB5F-6DAE3B893EFD}">
      <dgm:prSet/>
      <dgm:spPr/>
      <dgm:t>
        <a:bodyPr/>
        <a:lstStyle/>
        <a:p>
          <a:endParaRPr lang="en-US"/>
        </a:p>
      </dgm:t>
    </dgm:pt>
    <dgm:pt modelId="{EC26165C-4004-44A8-B7AC-CA07A6C3840A}">
      <dgm:prSet custT="1"/>
      <dgm:spPr/>
      <dgm:t>
        <a:bodyPr/>
        <a:lstStyle/>
        <a:p>
          <a:pPr algn="ctr" rtl="0"/>
          <a:r>
            <a:rPr kumimoji="1" lang="en-US" sz="2000" dirty="0"/>
            <a:t>Cell rests of </a:t>
          </a:r>
          <a:r>
            <a:rPr kumimoji="1" lang="en-US" sz="2000" dirty="0" err="1"/>
            <a:t>Malassez</a:t>
          </a:r>
          <a:r>
            <a:rPr kumimoji="1" lang="en-US" sz="2000" dirty="0"/>
            <a:t> </a:t>
          </a:r>
          <a:endParaRPr lang="en-US" sz="2000" dirty="0"/>
        </a:p>
      </dgm:t>
    </dgm:pt>
    <dgm:pt modelId="{22CA6A7A-A04B-4673-9D8A-01EDF2BE20F1}" type="parTrans" cxnId="{BBEECD5A-5861-4F8E-8EB6-523FFDBFBD59}">
      <dgm:prSet/>
      <dgm:spPr/>
      <dgm:t>
        <a:bodyPr/>
        <a:lstStyle/>
        <a:p>
          <a:endParaRPr lang="en-US"/>
        </a:p>
      </dgm:t>
    </dgm:pt>
    <dgm:pt modelId="{16C0E2EE-833C-4571-8AA3-4AB2C70AAF8C}" type="sibTrans" cxnId="{BBEECD5A-5861-4F8E-8EB6-523FFDBFBD59}">
      <dgm:prSet/>
      <dgm:spPr/>
      <dgm:t>
        <a:bodyPr/>
        <a:lstStyle/>
        <a:p>
          <a:endParaRPr lang="en-US"/>
        </a:p>
      </dgm:t>
    </dgm:pt>
    <dgm:pt modelId="{8171ACC0-14DE-4162-833E-9CD42A7C2C94}">
      <dgm:prSet custT="1"/>
      <dgm:spPr/>
      <dgm:t>
        <a:bodyPr/>
        <a:lstStyle/>
        <a:p>
          <a:pPr algn="ctr" rtl="0"/>
          <a:r>
            <a:rPr kumimoji="1" lang="en-US" sz="2000" dirty="0"/>
            <a:t>Reduced enamel epithelium</a:t>
          </a:r>
          <a:endParaRPr lang="en-US" sz="2000" dirty="0"/>
        </a:p>
      </dgm:t>
    </dgm:pt>
    <dgm:pt modelId="{2A36A7FF-022F-42F3-B9DC-185A9B943BA5}" type="parTrans" cxnId="{55EBEBEC-990A-4990-9A7F-ADAAB7E06823}">
      <dgm:prSet/>
      <dgm:spPr/>
      <dgm:t>
        <a:bodyPr/>
        <a:lstStyle/>
        <a:p>
          <a:endParaRPr lang="en-US"/>
        </a:p>
      </dgm:t>
    </dgm:pt>
    <dgm:pt modelId="{E38B9DCC-FF9D-4A1A-9314-5F1887F6651B}" type="sibTrans" cxnId="{55EBEBEC-990A-4990-9A7F-ADAAB7E06823}">
      <dgm:prSet/>
      <dgm:spPr/>
      <dgm:t>
        <a:bodyPr/>
        <a:lstStyle/>
        <a:p>
          <a:endParaRPr lang="en-US"/>
        </a:p>
      </dgm:t>
    </dgm:pt>
    <dgm:pt modelId="{BB3F2B6B-DC7E-49F2-8374-9FB6C7D3E318}">
      <dgm:prSet custT="1"/>
      <dgm:spPr/>
      <dgm:t>
        <a:bodyPr/>
        <a:lstStyle/>
        <a:p>
          <a:pPr algn="ctr" rtl="0"/>
          <a:r>
            <a:rPr kumimoji="1" lang="en-US" sz="2000" dirty="0"/>
            <a:t>Clinical variant - </a:t>
          </a:r>
          <a:r>
            <a:rPr kumimoji="1" lang="en-US" sz="2000" dirty="0" err="1"/>
            <a:t>Dentigerous</a:t>
          </a:r>
          <a:r>
            <a:rPr kumimoji="1" lang="en-US" sz="2000" dirty="0"/>
            <a:t> cyst</a:t>
          </a:r>
        </a:p>
      </dgm:t>
    </dgm:pt>
    <dgm:pt modelId="{02F57A68-CEC7-4A09-9220-3F486555FA4C}" type="parTrans" cxnId="{F17C546C-985B-47A2-8AAA-B0279E3BF994}">
      <dgm:prSet/>
      <dgm:spPr/>
      <dgm:t>
        <a:bodyPr/>
        <a:lstStyle/>
        <a:p>
          <a:endParaRPr lang="en-US"/>
        </a:p>
      </dgm:t>
    </dgm:pt>
    <dgm:pt modelId="{D062BBD3-F74F-4898-BF6C-7057275990A0}" type="sibTrans" cxnId="{F17C546C-985B-47A2-8AAA-B0279E3BF994}">
      <dgm:prSet/>
      <dgm:spPr/>
      <dgm:t>
        <a:bodyPr/>
        <a:lstStyle/>
        <a:p>
          <a:endParaRPr lang="en-US"/>
        </a:p>
      </dgm:t>
    </dgm:pt>
    <dgm:pt modelId="{AF7D656F-57C2-4091-9A8E-6DCFC9FD5A90}" type="pres">
      <dgm:prSet presAssocID="{4B2B822F-B165-478F-954E-27991C017286}" presName="Name0" presStyleCnt="0">
        <dgm:presLayoutVars>
          <dgm:dir/>
          <dgm:animLvl val="lvl"/>
          <dgm:resizeHandles/>
        </dgm:presLayoutVars>
      </dgm:prSet>
      <dgm:spPr/>
    </dgm:pt>
    <dgm:pt modelId="{B8BA6764-CAC2-4093-AEEA-9B2DC2E81130}" type="pres">
      <dgm:prSet presAssocID="{11C1585F-509C-441D-85FA-C30AE8B9ABAE}" presName="linNode" presStyleCnt="0"/>
      <dgm:spPr/>
    </dgm:pt>
    <dgm:pt modelId="{1D422B26-05D1-4850-93F3-B4E712CCF142}" type="pres">
      <dgm:prSet presAssocID="{11C1585F-509C-441D-85FA-C30AE8B9ABAE}" presName="parentShp" presStyleLbl="node1" presStyleIdx="0" presStyleCnt="2" custScaleX="107589" custScaleY="107403" custLinFactNeighborX="4229" custLinFactNeighborY="-5000">
        <dgm:presLayoutVars>
          <dgm:bulletEnabled val="1"/>
        </dgm:presLayoutVars>
      </dgm:prSet>
      <dgm:spPr>
        <a:prstGeom prst="homePlate">
          <a:avLst/>
        </a:prstGeom>
      </dgm:spPr>
    </dgm:pt>
    <dgm:pt modelId="{B929EDE5-B73B-42CE-AF18-1D69447CE033}" type="pres">
      <dgm:prSet presAssocID="{11C1585F-509C-441D-85FA-C30AE8B9ABAE}" presName="childShp" presStyleLbl="bgAccFollowNode1" presStyleIdx="0" presStyleCnt="2" custScaleX="82645">
        <dgm:presLayoutVars>
          <dgm:bulletEnabled val="1"/>
        </dgm:presLayoutVars>
      </dgm:prSet>
      <dgm:spPr/>
    </dgm:pt>
    <dgm:pt modelId="{3A24C868-B34A-43D3-BBAA-C11C2142EB85}" type="pres">
      <dgm:prSet presAssocID="{F6AF16BF-E07C-4B03-B273-FEBF54B1622E}" presName="spacing" presStyleCnt="0"/>
      <dgm:spPr/>
    </dgm:pt>
    <dgm:pt modelId="{39558164-12CB-4663-8DC3-2ECFB6F2245E}" type="pres">
      <dgm:prSet presAssocID="{F41C9886-679C-4A1B-BCC8-1B3FF15A0BFF}" presName="linNode" presStyleCnt="0"/>
      <dgm:spPr/>
    </dgm:pt>
    <dgm:pt modelId="{96846468-C572-45D8-BE90-3E9C574E5468}" type="pres">
      <dgm:prSet presAssocID="{F41C9886-679C-4A1B-BCC8-1B3FF15A0BFF}" presName="parentShp" presStyleLbl="node1" presStyleIdx="1" presStyleCnt="2" custScaleX="107589" custScaleY="107403" custLinFactNeighborX="4225" custLinFactNeighborY="-5000">
        <dgm:presLayoutVars>
          <dgm:bulletEnabled val="1"/>
        </dgm:presLayoutVars>
      </dgm:prSet>
      <dgm:spPr>
        <a:prstGeom prst="homePlate">
          <a:avLst/>
        </a:prstGeom>
      </dgm:spPr>
    </dgm:pt>
    <dgm:pt modelId="{9EA0FCF6-6928-4723-82FC-34B5B54512FF}" type="pres">
      <dgm:prSet presAssocID="{F41C9886-679C-4A1B-BCC8-1B3FF15A0BFF}" presName="childShp" presStyleLbl="bgAccFollowNode1" presStyleIdx="1" presStyleCnt="2" custScaleX="82645">
        <dgm:presLayoutVars>
          <dgm:bulletEnabled val="1"/>
        </dgm:presLayoutVars>
      </dgm:prSet>
      <dgm:spPr/>
    </dgm:pt>
  </dgm:ptLst>
  <dgm:cxnLst>
    <dgm:cxn modelId="{ABEB2901-DA0F-4378-A562-F3BF9DDB9590}" type="presOf" srcId="{EC26165C-4004-44A8-B7AC-CA07A6C3840A}" destId="{9EA0FCF6-6928-4723-82FC-34B5B54512FF}" srcOrd="0" destOrd="0" presId="urn:microsoft.com/office/officeart/2005/8/layout/vList6"/>
    <dgm:cxn modelId="{B941444C-E2FB-4606-B2D0-478CA08090B3}" type="presOf" srcId="{11C1585F-509C-441D-85FA-C30AE8B9ABAE}" destId="{1D422B26-05D1-4850-93F3-B4E712CCF142}" srcOrd="0" destOrd="0" presId="urn:microsoft.com/office/officeart/2005/8/layout/vList6"/>
    <dgm:cxn modelId="{F17C546C-985B-47A2-8AAA-B0279E3BF994}" srcId="{11C1585F-509C-441D-85FA-C30AE8B9ABAE}" destId="{BB3F2B6B-DC7E-49F2-8374-9FB6C7D3E318}" srcOrd="0" destOrd="0" parTransId="{02F57A68-CEC7-4A09-9220-3F486555FA4C}" sibTransId="{D062BBD3-F74F-4898-BF6C-7057275990A0}"/>
    <dgm:cxn modelId="{05E12F5A-0BC2-40F4-BDC7-570737BD9BDD}" type="presOf" srcId="{4B2B822F-B165-478F-954E-27991C017286}" destId="{AF7D656F-57C2-4091-9A8E-6DCFC9FD5A90}" srcOrd="0" destOrd="0" presId="urn:microsoft.com/office/officeart/2005/8/layout/vList6"/>
    <dgm:cxn modelId="{BBEECD5A-5861-4F8E-8EB6-523FFDBFBD59}" srcId="{F41C9886-679C-4A1B-BCC8-1B3FF15A0BFF}" destId="{EC26165C-4004-44A8-B7AC-CA07A6C3840A}" srcOrd="0" destOrd="0" parTransId="{22CA6A7A-A04B-4673-9D8A-01EDF2BE20F1}" sibTransId="{16C0E2EE-833C-4571-8AA3-4AB2C70AAF8C}"/>
    <dgm:cxn modelId="{46C4E280-852F-4240-B167-E31BDC2B30A7}" type="presOf" srcId="{F41C9886-679C-4A1B-BCC8-1B3FF15A0BFF}" destId="{96846468-C572-45D8-BE90-3E9C574E5468}" srcOrd="0" destOrd="0" presId="urn:microsoft.com/office/officeart/2005/8/layout/vList6"/>
    <dgm:cxn modelId="{0CBD84C3-99C0-4845-B252-7841F92BAC27}" srcId="{4B2B822F-B165-478F-954E-27991C017286}" destId="{11C1585F-509C-441D-85FA-C30AE8B9ABAE}" srcOrd="0" destOrd="0" parTransId="{0323E4DF-8FF1-4BCA-B4F9-AF47E94948C8}" sibTransId="{F6AF16BF-E07C-4B03-B273-FEBF54B1622E}"/>
    <dgm:cxn modelId="{18373ECC-11D0-481E-A325-DD1A32890A1C}" type="presOf" srcId="{BB3F2B6B-DC7E-49F2-8374-9FB6C7D3E318}" destId="{B929EDE5-B73B-42CE-AF18-1D69447CE033}" srcOrd="0" destOrd="0" presId="urn:microsoft.com/office/officeart/2005/8/layout/vList6"/>
    <dgm:cxn modelId="{222EB9D6-552D-4BA0-83E6-785D08C7A71E}" type="presOf" srcId="{8171ACC0-14DE-4162-833E-9CD42A7C2C94}" destId="{9EA0FCF6-6928-4723-82FC-34B5B54512FF}" srcOrd="0" destOrd="1" presId="urn:microsoft.com/office/officeart/2005/8/layout/vList6"/>
    <dgm:cxn modelId="{9F52DFDB-91A2-4794-AB5F-6DAE3B893EFD}" srcId="{4B2B822F-B165-478F-954E-27991C017286}" destId="{F41C9886-679C-4A1B-BCC8-1B3FF15A0BFF}" srcOrd="1" destOrd="0" parTransId="{B45F923C-F129-44EC-92EA-5E844798BE76}" sibTransId="{EDADACB2-110D-4D05-AADF-937C94AF3E40}"/>
    <dgm:cxn modelId="{55EBEBEC-990A-4990-9A7F-ADAAB7E06823}" srcId="{F41C9886-679C-4A1B-BCC8-1B3FF15A0BFF}" destId="{8171ACC0-14DE-4162-833E-9CD42A7C2C94}" srcOrd="1" destOrd="0" parTransId="{2A36A7FF-022F-42F3-B9DC-185A9B943BA5}" sibTransId="{E38B9DCC-FF9D-4A1A-9314-5F1887F6651B}"/>
    <dgm:cxn modelId="{454877D5-C46A-47A2-832F-36C5153918D9}" type="presParOf" srcId="{AF7D656F-57C2-4091-9A8E-6DCFC9FD5A90}" destId="{B8BA6764-CAC2-4093-AEEA-9B2DC2E81130}" srcOrd="0" destOrd="0" presId="urn:microsoft.com/office/officeart/2005/8/layout/vList6"/>
    <dgm:cxn modelId="{BD545A70-9E19-4EDB-A86E-ADBAD4E2BC50}" type="presParOf" srcId="{B8BA6764-CAC2-4093-AEEA-9B2DC2E81130}" destId="{1D422B26-05D1-4850-93F3-B4E712CCF142}" srcOrd="0" destOrd="0" presId="urn:microsoft.com/office/officeart/2005/8/layout/vList6"/>
    <dgm:cxn modelId="{604FF286-7E14-4642-A50A-94D410C49F1B}" type="presParOf" srcId="{B8BA6764-CAC2-4093-AEEA-9B2DC2E81130}" destId="{B929EDE5-B73B-42CE-AF18-1D69447CE033}" srcOrd="1" destOrd="0" presId="urn:microsoft.com/office/officeart/2005/8/layout/vList6"/>
    <dgm:cxn modelId="{4E98AD8F-7BFD-4344-B329-BD224AA092B1}" type="presParOf" srcId="{AF7D656F-57C2-4091-9A8E-6DCFC9FD5A90}" destId="{3A24C868-B34A-43D3-BBAA-C11C2142EB85}" srcOrd="1" destOrd="0" presId="urn:microsoft.com/office/officeart/2005/8/layout/vList6"/>
    <dgm:cxn modelId="{A60DB262-A6AA-48A1-A8CF-DC3D49169F06}" type="presParOf" srcId="{AF7D656F-57C2-4091-9A8E-6DCFC9FD5A90}" destId="{39558164-12CB-4663-8DC3-2ECFB6F2245E}" srcOrd="2" destOrd="0" presId="urn:microsoft.com/office/officeart/2005/8/layout/vList6"/>
    <dgm:cxn modelId="{3E523C14-E453-4B26-9468-C8CBCF1BCCC3}" type="presParOf" srcId="{39558164-12CB-4663-8DC3-2ECFB6F2245E}" destId="{96846468-C572-45D8-BE90-3E9C574E5468}" srcOrd="0" destOrd="0" presId="urn:microsoft.com/office/officeart/2005/8/layout/vList6"/>
    <dgm:cxn modelId="{124442E7-93B0-4724-95BD-E6D4A7280909}" type="presParOf" srcId="{39558164-12CB-4663-8DC3-2ECFB6F2245E}" destId="{9EA0FCF6-6928-4723-82FC-34B5B54512F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73B574-1BAE-4FE1-9C7D-E2B1659324CB}" type="doc">
      <dgm:prSet loTypeId="urn:microsoft.com/office/officeart/2005/8/layout/matrix3" loCatId="matrix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267E976-6B52-4377-AC47-B4FA112CAC2C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bg1">
              <a:lumMod val="7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b="0" dirty="0" err="1">
              <a:solidFill>
                <a:schemeClr val="accent1"/>
              </a:solidFill>
              <a:latin typeface="+mn-lt"/>
              <a:cs typeface="MV Boli" pitchFamily="2" charset="0"/>
            </a:rPr>
            <a:t>Paradental</a:t>
          </a:r>
          <a:r>
            <a:rPr lang="en-US" sz="1700" b="0" dirty="0">
              <a:solidFill>
                <a:schemeClr val="accent1"/>
              </a:solidFill>
              <a:latin typeface="+mn-lt"/>
              <a:cs typeface="MV Boli" pitchFamily="2" charset="0"/>
            </a:rPr>
            <a:t> cysts/ Inflammatory </a:t>
          </a:r>
          <a:r>
            <a:rPr lang="en-US" sz="1700" b="0" dirty="0" err="1">
              <a:solidFill>
                <a:schemeClr val="accent1"/>
              </a:solidFill>
              <a:latin typeface="+mn-lt"/>
              <a:cs typeface="MV Boli" pitchFamily="2" charset="0"/>
            </a:rPr>
            <a:t>paradental</a:t>
          </a:r>
          <a:r>
            <a:rPr lang="en-US" sz="1700" b="0" dirty="0">
              <a:solidFill>
                <a:schemeClr val="accent1"/>
              </a:solidFill>
              <a:latin typeface="+mn-lt"/>
              <a:cs typeface="MV Boli" pitchFamily="2" charset="0"/>
            </a:rPr>
            <a:t> cyst</a:t>
          </a:r>
        </a:p>
      </dgm:t>
    </dgm:pt>
    <dgm:pt modelId="{A5A8922B-7584-4A01-8EDC-D90A24EDB8B3}" type="parTrans" cxnId="{8B0D2B16-D7A0-4B2C-8AC0-A7DA6DC79267}">
      <dgm:prSet/>
      <dgm:spPr/>
      <dgm:t>
        <a:bodyPr/>
        <a:lstStyle/>
        <a:p>
          <a:endParaRPr lang="en-US"/>
        </a:p>
      </dgm:t>
    </dgm:pt>
    <dgm:pt modelId="{F5DA6114-BC00-4B11-BB1D-796139F95897}" type="sibTrans" cxnId="{8B0D2B16-D7A0-4B2C-8AC0-A7DA6DC79267}">
      <dgm:prSet/>
      <dgm:spPr/>
      <dgm:t>
        <a:bodyPr/>
        <a:lstStyle/>
        <a:p>
          <a:endParaRPr lang="en-US"/>
        </a:p>
      </dgm:t>
    </dgm:pt>
    <dgm:pt modelId="{AF458C00-01F4-4E60-A831-CE250831443D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bg1">
              <a:lumMod val="7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b="0" dirty="0" err="1">
              <a:solidFill>
                <a:schemeClr val="accent1"/>
              </a:solidFill>
              <a:latin typeface="+mn-lt"/>
              <a:cs typeface="MV Boli" pitchFamily="2" charset="0"/>
            </a:rPr>
            <a:t>Mandibular</a:t>
          </a:r>
          <a:r>
            <a:rPr lang="en-US" sz="1700" b="0" dirty="0">
              <a:solidFill>
                <a:schemeClr val="accent1"/>
              </a:solidFill>
              <a:latin typeface="+mn-lt"/>
              <a:cs typeface="MV Boli" pitchFamily="2" charset="0"/>
            </a:rPr>
            <a:t> infected </a:t>
          </a:r>
          <a:r>
            <a:rPr lang="en-US" sz="1700" b="1" dirty="0" err="1">
              <a:solidFill>
                <a:schemeClr val="accent1"/>
              </a:solidFill>
              <a:latin typeface="+mn-lt"/>
              <a:cs typeface="MV Boli" pitchFamily="2" charset="0"/>
            </a:rPr>
            <a:t>Buccal</a:t>
          </a:r>
          <a:r>
            <a:rPr lang="en-US" sz="1700" b="0" dirty="0">
              <a:solidFill>
                <a:schemeClr val="accent1"/>
              </a:solidFill>
              <a:latin typeface="+mn-lt"/>
              <a:cs typeface="MV Boli" pitchFamily="2" charset="0"/>
            </a:rPr>
            <a:t> cyst</a:t>
          </a:r>
        </a:p>
      </dgm:t>
    </dgm:pt>
    <dgm:pt modelId="{6CF31CEE-0400-45CB-9D9E-77C8ECEB670C}" type="parTrans" cxnId="{A2ECF5C1-289B-4C34-BD8F-6BF6F1B9571B}">
      <dgm:prSet/>
      <dgm:spPr/>
      <dgm:t>
        <a:bodyPr/>
        <a:lstStyle/>
        <a:p>
          <a:endParaRPr lang="en-US"/>
        </a:p>
      </dgm:t>
    </dgm:pt>
    <dgm:pt modelId="{FD3D2173-E01E-45C9-BDC9-CF185C9FE267}" type="sibTrans" cxnId="{A2ECF5C1-289B-4C34-BD8F-6BF6F1B9571B}">
      <dgm:prSet/>
      <dgm:spPr/>
      <dgm:t>
        <a:bodyPr/>
        <a:lstStyle/>
        <a:p>
          <a:endParaRPr lang="en-US"/>
        </a:p>
      </dgm:t>
    </dgm:pt>
    <dgm:pt modelId="{A8F68953-749E-4453-8A70-234CB3C9DED5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bg1">
              <a:lumMod val="7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b="0" dirty="0" err="1">
              <a:solidFill>
                <a:schemeClr val="accent1"/>
              </a:solidFill>
              <a:latin typeface="+mn-lt"/>
              <a:cs typeface="MV Boli" pitchFamily="2" charset="0"/>
            </a:rPr>
            <a:t>Inflammatorypocket</a:t>
          </a:r>
          <a:r>
            <a:rPr lang="en-US" sz="1700" b="0" dirty="0">
              <a:solidFill>
                <a:schemeClr val="accent1"/>
              </a:solidFill>
              <a:latin typeface="+mn-lt"/>
              <a:cs typeface="MV Boli" pitchFamily="2" charset="0"/>
            </a:rPr>
            <a:t> cyst</a:t>
          </a:r>
        </a:p>
      </dgm:t>
    </dgm:pt>
    <dgm:pt modelId="{C523020B-76DE-49A5-A5CB-BA61AA48CB45}" type="parTrans" cxnId="{03A7C4F7-2442-4099-95F4-8366F80E1C5D}">
      <dgm:prSet/>
      <dgm:spPr/>
      <dgm:t>
        <a:bodyPr/>
        <a:lstStyle/>
        <a:p>
          <a:endParaRPr lang="en-US"/>
        </a:p>
      </dgm:t>
    </dgm:pt>
    <dgm:pt modelId="{E91701CF-B52B-40A0-A9F0-972A27B6866A}" type="sibTrans" cxnId="{03A7C4F7-2442-4099-95F4-8366F80E1C5D}">
      <dgm:prSet/>
      <dgm:spPr/>
      <dgm:t>
        <a:bodyPr/>
        <a:lstStyle/>
        <a:p>
          <a:endParaRPr lang="en-US"/>
        </a:p>
      </dgm:t>
    </dgm:pt>
    <dgm:pt modelId="{0A02FD8F-3E20-4F90-9E2E-EF098F52AB6E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chemeClr val="bg1">
              <a:lumMod val="7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b="0" dirty="0">
              <a:solidFill>
                <a:schemeClr val="accent1"/>
              </a:solidFill>
              <a:latin typeface="+mn-lt"/>
              <a:cs typeface="MV Boli" pitchFamily="2" charset="0"/>
            </a:rPr>
            <a:t>Eruption pocket cysts</a:t>
          </a:r>
        </a:p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b="1" dirty="0">
              <a:solidFill>
                <a:srgbClr val="0070C0"/>
              </a:solidFill>
            </a:rPr>
            <a:t>Slater(2003)</a:t>
          </a:r>
        </a:p>
      </dgm:t>
    </dgm:pt>
    <dgm:pt modelId="{0485DF95-84BB-4A07-9BAD-19B8E6FCC441}" type="parTrans" cxnId="{BD3132F0-76CD-479F-8DE3-1EBD46895DA9}">
      <dgm:prSet/>
      <dgm:spPr/>
      <dgm:t>
        <a:bodyPr/>
        <a:lstStyle/>
        <a:p>
          <a:endParaRPr lang="en-US"/>
        </a:p>
      </dgm:t>
    </dgm:pt>
    <dgm:pt modelId="{4AE396E8-986B-4826-AB27-2BFF47463A72}" type="sibTrans" cxnId="{BD3132F0-76CD-479F-8DE3-1EBD46895DA9}">
      <dgm:prSet/>
      <dgm:spPr/>
      <dgm:t>
        <a:bodyPr/>
        <a:lstStyle/>
        <a:p>
          <a:endParaRPr lang="en-US"/>
        </a:p>
      </dgm:t>
    </dgm:pt>
    <dgm:pt modelId="{C68BFD83-BF91-41AA-B834-DA6511F0B86E}" type="pres">
      <dgm:prSet presAssocID="{9273B574-1BAE-4FE1-9C7D-E2B1659324CB}" presName="matrix" presStyleCnt="0">
        <dgm:presLayoutVars>
          <dgm:chMax val="1"/>
          <dgm:dir/>
          <dgm:resizeHandles val="exact"/>
        </dgm:presLayoutVars>
      </dgm:prSet>
      <dgm:spPr/>
    </dgm:pt>
    <dgm:pt modelId="{707A0718-B7BD-4475-AC0C-54981C797DE8}" type="pres">
      <dgm:prSet presAssocID="{9273B574-1BAE-4FE1-9C7D-E2B1659324CB}" presName="diamond" presStyleLbl="bgShp" presStyleIdx="0" presStyleCnt="1"/>
      <dgm:spPr>
        <a:ln>
          <a:solidFill>
            <a:schemeClr val="bg1">
              <a:lumMod val="7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</a:effectLst>
      </dgm:spPr>
    </dgm:pt>
    <dgm:pt modelId="{F2BD9FC3-D485-4BA5-B722-FD70A3FFB623}" type="pres">
      <dgm:prSet presAssocID="{9273B574-1BAE-4FE1-9C7D-E2B1659324CB}" presName="quad1" presStyleLbl="node1" presStyleIdx="0" presStyleCnt="4" custScaleX="104509">
        <dgm:presLayoutVars>
          <dgm:chMax val="0"/>
          <dgm:chPref val="0"/>
          <dgm:bulletEnabled val="1"/>
        </dgm:presLayoutVars>
      </dgm:prSet>
      <dgm:spPr/>
    </dgm:pt>
    <dgm:pt modelId="{93A4CBC1-96DB-41A6-B1C8-0EB146D0A71F}" type="pres">
      <dgm:prSet presAssocID="{9273B574-1BAE-4FE1-9C7D-E2B1659324CB}" presName="quad2" presStyleLbl="node1" presStyleIdx="1" presStyleCnt="4" custScaleX="104509">
        <dgm:presLayoutVars>
          <dgm:chMax val="0"/>
          <dgm:chPref val="0"/>
          <dgm:bulletEnabled val="1"/>
        </dgm:presLayoutVars>
      </dgm:prSet>
      <dgm:spPr/>
    </dgm:pt>
    <dgm:pt modelId="{31D3C73D-893C-40AE-A45E-61BFB629B571}" type="pres">
      <dgm:prSet presAssocID="{9273B574-1BAE-4FE1-9C7D-E2B1659324CB}" presName="quad3" presStyleLbl="node1" presStyleIdx="2" presStyleCnt="4" custScaleX="104509">
        <dgm:presLayoutVars>
          <dgm:chMax val="0"/>
          <dgm:chPref val="0"/>
          <dgm:bulletEnabled val="1"/>
        </dgm:presLayoutVars>
      </dgm:prSet>
      <dgm:spPr/>
    </dgm:pt>
    <dgm:pt modelId="{17E167E6-9E62-408F-A95F-1D3E25B6D565}" type="pres">
      <dgm:prSet presAssocID="{9273B574-1BAE-4FE1-9C7D-E2B1659324CB}" presName="quad4" presStyleLbl="node1" presStyleIdx="3" presStyleCnt="4" custScaleX="104509">
        <dgm:presLayoutVars>
          <dgm:chMax val="0"/>
          <dgm:chPref val="0"/>
          <dgm:bulletEnabled val="1"/>
        </dgm:presLayoutVars>
      </dgm:prSet>
      <dgm:spPr/>
    </dgm:pt>
  </dgm:ptLst>
  <dgm:cxnLst>
    <dgm:cxn modelId="{374F2E13-22D1-43DD-BB16-49A860CE4CB6}" type="presOf" srcId="{0A02FD8F-3E20-4F90-9E2E-EF098F52AB6E}" destId="{17E167E6-9E62-408F-A95F-1D3E25B6D565}" srcOrd="0" destOrd="0" presId="urn:microsoft.com/office/officeart/2005/8/layout/matrix3"/>
    <dgm:cxn modelId="{8B0D2B16-D7A0-4B2C-8AC0-A7DA6DC79267}" srcId="{9273B574-1BAE-4FE1-9C7D-E2B1659324CB}" destId="{E267E976-6B52-4377-AC47-B4FA112CAC2C}" srcOrd="0" destOrd="0" parTransId="{A5A8922B-7584-4A01-8EDC-D90A24EDB8B3}" sibTransId="{F5DA6114-BC00-4B11-BB1D-796139F95897}"/>
    <dgm:cxn modelId="{CB9A625F-428F-4BCC-BC5D-33E4D9ECAEF8}" type="presOf" srcId="{A8F68953-749E-4453-8A70-234CB3C9DED5}" destId="{31D3C73D-893C-40AE-A45E-61BFB629B571}" srcOrd="0" destOrd="0" presId="urn:microsoft.com/office/officeart/2005/8/layout/matrix3"/>
    <dgm:cxn modelId="{BADA3069-1C7F-44CF-8E70-480B25AFA23C}" type="presOf" srcId="{9273B574-1BAE-4FE1-9C7D-E2B1659324CB}" destId="{C68BFD83-BF91-41AA-B834-DA6511F0B86E}" srcOrd="0" destOrd="0" presId="urn:microsoft.com/office/officeart/2005/8/layout/matrix3"/>
    <dgm:cxn modelId="{63AE3979-8E3A-4A4A-BDC5-96DE71350470}" type="presOf" srcId="{AF458C00-01F4-4E60-A831-CE250831443D}" destId="{93A4CBC1-96DB-41A6-B1C8-0EB146D0A71F}" srcOrd="0" destOrd="0" presId="urn:microsoft.com/office/officeart/2005/8/layout/matrix3"/>
    <dgm:cxn modelId="{A2ECF5C1-289B-4C34-BD8F-6BF6F1B9571B}" srcId="{9273B574-1BAE-4FE1-9C7D-E2B1659324CB}" destId="{AF458C00-01F4-4E60-A831-CE250831443D}" srcOrd="1" destOrd="0" parTransId="{6CF31CEE-0400-45CB-9D9E-77C8ECEB670C}" sibTransId="{FD3D2173-E01E-45C9-BDC9-CF185C9FE267}"/>
    <dgm:cxn modelId="{C429C9DC-B637-4E2C-A725-A04D62727266}" type="presOf" srcId="{E267E976-6B52-4377-AC47-B4FA112CAC2C}" destId="{F2BD9FC3-D485-4BA5-B722-FD70A3FFB623}" srcOrd="0" destOrd="0" presId="urn:microsoft.com/office/officeart/2005/8/layout/matrix3"/>
    <dgm:cxn modelId="{BD3132F0-76CD-479F-8DE3-1EBD46895DA9}" srcId="{9273B574-1BAE-4FE1-9C7D-E2B1659324CB}" destId="{0A02FD8F-3E20-4F90-9E2E-EF098F52AB6E}" srcOrd="3" destOrd="0" parTransId="{0485DF95-84BB-4A07-9BAD-19B8E6FCC441}" sibTransId="{4AE396E8-986B-4826-AB27-2BFF47463A72}"/>
    <dgm:cxn modelId="{03A7C4F7-2442-4099-95F4-8366F80E1C5D}" srcId="{9273B574-1BAE-4FE1-9C7D-E2B1659324CB}" destId="{A8F68953-749E-4453-8A70-234CB3C9DED5}" srcOrd="2" destOrd="0" parTransId="{C523020B-76DE-49A5-A5CB-BA61AA48CB45}" sibTransId="{E91701CF-B52B-40A0-A9F0-972A27B6866A}"/>
    <dgm:cxn modelId="{D03AEAA6-BC26-49F0-9436-A14D1AD4031E}" type="presParOf" srcId="{C68BFD83-BF91-41AA-B834-DA6511F0B86E}" destId="{707A0718-B7BD-4475-AC0C-54981C797DE8}" srcOrd="0" destOrd="0" presId="urn:microsoft.com/office/officeart/2005/8/layout/matrix3"/>
    <dgm:cxn modelId="{1912289C-8B3E-40A0-8A31-BFDC954977B3}" type="presParOf" srcId="{C68BFD83-BF91-41AA-B834-DA6511F0B86E}" destId="{F2BD9FC3-D485-4BA5-B722-FD70A3FFB623}" srcOrd="1" destOrd="0" presId="urn:microsoft.com/office/officeart/2005/8/layout/matrix3"/>
    <dgm:cxn modelId="{A99F25B2-B3E9-4E49-BBD8-E8C58E9828C8}" type="presParOf" srcId="{C68BFD83-BF91-41AA-B834-DA6511F0B86E}" destId="{93A4CBC1-96DB-41A6-B1C8-0EB146D0A71F}" srcOrd="2" destOrd="0" presId="urn:microsoft.com/office/officeart/2005/8/layout/matrix3"/>
    <dgm:cxn modelId="{A1441F6D-5C83-4DD5-8681-D64B04A3FB52}" type="presParOf" srcId="{C68BFD83-BF91-41AA-B834-DA6511F0B86E}" destId="{31D3C73D-893C-40AE-A45E-61BFB629B571}" srcOrd="3" destOrd="0" presId="urn:microsoft.com/office/officeart/2005/8/layout/matrix3"/>
    <dgm:cxn modelId="{E51EBC4D-83B7-4BFC-A5D0-6DAB98139386}" type="presParOf" srcId="{C68BFD83-BF91-41AA-B834-DA6511F0B86E}" destId="{17E167E6-9E62-408F-A95F-1D3E25B6D56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DFAB1-8137-44D2-A1F3-C29ECCC784F2}">
      <dsp:nvSpPr>
        <dsp:cNvPr id="0" name=""/>
        <dsp:cNvSpPr/>
      </dsp:nvSpPr>
      <dsp:spPr>
        <a:xfrm>
          <a:off x="6615928" y="1860756"/>
          <a:ext cx="1288166" cy="122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92"/>
              </a:lnTo>
              <a:lnTo>
                <a:pt x="1288166" y="83192"/>
              </a:lnTo>
              <a:lnTo>
                <a:pt x="1288166" y="12207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AFCFBD-0293-479E-B0FA-A333AA73FF0C}">
      <dsp:nvSpPr>
        <dsp:cNvPr id="0" name=""/>
        <dsp:cNvSpPr/>
      </dsp:nvSpPr>
      <dsp:spPr>
        <a:xfrm>
          <a:off x="6570208" y="1860756"/>
          <a:ext cx="91440" cy="1220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07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6612E8-E39A-4095-8489-938A26A8D4A3}">
      <dsp:nvSpPr>
        <dsp:cNvPr id="0" name=""/>
        <dsp:cNvSpPr/>
      </dsp:nvSpPr>
      <dsp:spPr>
        <a:xfrm>
          <a:off x="7472985" y="3831818"/>
          <a:ext cx="644085" cy="122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92"/>
              </a:lnTo>
              <a:lnTo>
                <a:pt x="644085" y="83192"/>
              </a:lnTo>
              <a:lnTo>
                <a:pt x="644085" y="12207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DF8BF-AF05-4905-94BA-8B41F1EC0CC7}">
      <dsp:nvSpPr>
        <dsp:cNvPr id="0" name=""/>
        <dsp:cNvSpPr/>
      </dsp:nvSpPr>
      <dsp:spPr>
        <a:xfrm>
          <a:off x="6828900" y="3831818"/>
          <a:ext cx="644085" cy="122077"/>
        </a:xfrm>
        <a:custGeom>
          <a:avLst/>
          <a:gdLst/>
          <a:ahLst/>
          <a:cxnLst/>
          <a:rect l="0" t="0" r="0" b="0"/>
          <a:pathLst>
            <a:path>
              <a:moveTo>
                <a:pt x="644085" y="0"/>
              </a:moveTo>
              <a:lnTo>
                <a:pt x="644085" y="83192"/>
              </a:lnTo>
              <a:lnTo>
                <a:pt x="0" y="83192"/>
              </a:lnTo>
              <a:lnTo>
                <a:pt x="0" y="12207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444CE-941B-424A-9CD5-455D6C0A9FB6}">
      <dsp:nvSpPr>
        <dsp:cNvPr id="0" name=""/>
        <dsp:cNvSpPr/>
      </dsp:nvSpPr>
      <dsp:spPr>
        <a:xfrm>
          <a:off x="5327758" y="2832777"/>
          <a:ext cx="2145227" cy="149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211"/>
              </a:lnTo>
              <a:lnTo>
                <a:pt x="2145227" y="110211"/>
              </a:lnTo>
              <a:lnTo>
                <a:pt x="2145227" y="149096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0A5C64-CC72-4B00-BB96-CC34A867D91D}">
      <dsp:nvSpPr>
        <dsp:cNvPr id="0" name=""/>
        <dsp:cNvSpPr/>
      </dsp:nvSpPr>
      <dsp:spPr>
        <a:xfrm>
          <a:off x="5410411" y="4803839"/>
          <a:ext cx="1932256" cy="122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92"/>
              </a:lnTo>
              <a:lnTo>
                <a:pt x="1932256" y="83192"/>
              </a:lnTo>
              <a:lnTo>
                <a:pt x="1932256" y="12207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AE4B5-5083-453A-A590-E65FBCF80CC7}">
      <dsp:nvSpPr>
        <dsp:cNvPr id="0" name=""/>
        <dsp:cNvSpPr/>
      </dsp:nvSpPr>
      <dsp:spPr>
        <a:xfrm>
          <a:off x="5410411" y="4803839"/>
          <a:ext cx="644085" cy="122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92"/>
              </a:lnTo>
              <a:lnTo>
                <a:pt x="644085" y="83192"/>
              </a:lnTo>
              <a:lnTo>
                <a:pt x="644085" y="12207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4A88C5-2B9C-4A0F-8C2A-CED9B544CDD5}">
      <dsp:nvSpPr>
        <dsp:cNvPr id="0" name=""/>
        <dsp:cNvSpPr/>
      </dsp:nvSpPr>
      <dsp:spPr>
        <a:xfrm>
          <a:off x="4766325" y="4803839"/>
          <a:ext cx="644085" cy="122077"/>
        </a:xfrm>
        <a:custGeom>
          <a:avLst/>
          <a:gdLst/>
          <a:ahLst/>
          <a:cxnLst/>
          <a:rect l="0" t="0" r="0" b="0"/>
          <a:pathLst>
            <a:path>
              <a:moveTo>
                <a:pt x="644085" y="0"/>
              </a:moveTo>
              <a:lnTo>
                <a:pt x="644085" y="83192"/>
              </a:lnTo>
              <a:lnTo>
                <a:pt x="0" y="83192"/>
              </a:lnTo>
              <a:lnTo>
                <a:pt x="0" y="12207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5E7C77-788E-4E32-84A5-F86ACBBD88DA}">
      <dsp:nvSpPr>
        <dsp:cNvPr id="0" name=""/>
        <dsp:cNvSpPr/>
      </dsp:nvSpPr>
      <dsp:spPr>
        <a:xfrm>
          <a:off x="3478154" y="4803839"/>
          <a:ext cx="1932256" cy="122077"/>
        </a:xfrm>
        <a:custGeom>
          <a:avLst/>
          <a:gdLst/>
          <a:ahLst/>
          <a:cxnLst/>
          <a:rect l="0" t="0" r="0" b="0"/>
          <a:pathLst>
            <a:path>
              <a:moveTo>
                <a:pt x="1932256" y="0"/>
              </a:moveTo>
              <a:lnTo>
                <a:pt x="1932256" y="83192"/>
              </a:lnTo>
              <a:lnTo>
                <a:pt x="0" y="83192"/>
              </a:lnTo>
              <a:lnTo>
                <a:pt x="0" y="12207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3A2BB-DAE0-4343-B07C-FE76681FBD97}">
      <dsp:nvSpPr>
        <dsp:cNvPr id="0" name=""/>
        <dsp:cNvSpPr/>
      </dsp:nvSpPr>
      <dsp:spPr>
        <a:xfrm>
          <a:off x="3370494" y="3831818"/>
          <a:ext cx="2039916" cy="122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92"/>
              </a:lnTo>
              <a:lnTo>
                <a:pt x="2039916" y="83192"/>
              </a:lnTo>
              <a:lnTo>
                <a:pt x="2039916" y="12207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95D014-E9D9-47A0-BF9A-C6500A58D6A4}">
      <dsp:nvSpPr>
        <dsp:cNvPr id="0" name=""/>
        <dsp:cNvSpPr/>
      </dsp:nvSpPr>
      <dsp:spPr>
        <a:xfrm>
          <a:off x="1394636" y="4803839"/>
          <a:ext cx="719716" cy="122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92"/>
              </a:lnTo>
              <a:lnTo>
                <a:pt x="719716" y="83192"/>
              </a:lnTo>
              <a:lnTo>
                <a:pt x="719716" y="12207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527E06-1EB4-4B79-A58A-54BEF86080A7}">
      <dsp:nvSpPr>
        <dsp:cNvPr id="0" name=""/>
        <dsp:cNvSpPr/>
      </dsp:nvSpPr>
      <dsp:spPr>
        <a:xfrm>
          <a:off x="674920" y="4803839"/>
          <a:ext cx="719716" cy="122077"/>
        </a:xfrm>
        <a:custGeom>
          <a:avLst/>
          <a:gdLst/>
          <a:ahLst/>
          <a:cxnLst/>
          <a:rect l="0" t="0" r="0" b="0"/>
          <a:pathLst>
            <a:path>
              <a:moveTo>
                <a:pt x="719716" y="0"/>
              </a:moveTo>
              <a:lnTo>
                <a:pt x="719716" y="83192"/>
              </a:lnTo>
              <a:lnTo>
                <a:pt x="0" y="83192"/>
              </a:lnTo>
              <a:lnTo>
                <a:pt x="0" y="12207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4E318-1F16-4C03-BCC4-36591730D163}">
      <dsp:nvSpPr>
        <dsp:cNvPr id="0" name=""/>
        <dsp:cNvSpPr/>
      </dsp:nvSpPr>
      <dsp:spPr>
        <a:xfrm>
          <a:off x="1394636" y="3831818"/>
          <a:ext cx="1975858" cy="122077"/>
        </a:xfrm>
        <a:custGeom>
          <a:avLst/>
          <a:gdLst/>
          <a:ahLst/>
          <a:cxnLst/>
          <a:rect l="0" t="0" r="0" b="0"/>
          <a:pathLst>
            <a:path>
              <a:moveTo>
                <a:pt x="1975858" y="0"/>
              </a:moveTo>
              <a:lnTo>
                <a:pt x="1975858" y="83192"/>
              </a:lnTo>
              <a:lnTo>
                <a:pt x="0" y="83192"/>
              </a:lnTo>
              <a:lnTo>
                <a:pt x="0" y="122077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A03D0-C138-4874-AE5A-C1EC065F6B86}">
      <dsp:nvSpPr>
        <dsp:cNvPr id="0" name=""/>
        <dsp:cNvSpPr/>
      </dsp:nvSpPr>
      <dsp:spPr>
        <a:xfrm>
          <a:off x="3370494" y="2832777"/>
          <a:ext cx="1957263" cy="149096"/>
        </a:xfrm>
        <a:custGeom>
          <a:avLst/>
          <a:gdLst/>
          <a:ahLst/>
          <a:cxnLst/>
          <a:rect l="0" t="0" r="0" b="0"/>
          <a:pathLst>
            <a:path>
              <a:moveTo>
                <a:pt x="1957263" y="0"/>
              </a:moveTo>
              <a:lnTo>
                <a:pt x="1957263" y="110211"/>
              </a:lnTo>
              <a:lnTo>
                <a:pt x="0" y="110211"/>
              </a:lnTo>
              <a:lnTo>
                <a:pt x="0" y="149096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1AAA50-19EA-448E-B5FD-89F10A8F147C}">
      <dsp:nvSpPr>
        <dsp:cNvPr id="0" name=""/>
        <dsp:cNvSpPr/>
      </dsp:nvSpPr>
      <dsp:spPr>
        <a:xfrm>
          <a:off x="5327758" y="1860756"/>
          <a:ext cx="1288170" cy="122077"/>
        </a:xfrm>
        <a:custGeom>
          <a:avLst/>
          <a:gdLst/>
          <a:ahLst/>
          <a:cxnLst/>
          <a:rect l="0" t="0" r="0" b="0"/>
          <a:pathLst>
            <a:path>
              <a:moveTo>
                <a:pt x="1288170" y="0"/>
              </a:moveTo>
              <a:lnTo>
                <a:pt x="1288170" y="83192"/>
              </a:lnTo>
              <a:lnTo>
                <a:pt x="0" y="83192"/>
              </a:lnTo>
              <a:lnTo>
                <a:pt x="0" y="122077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8F7F98-52AE-4075-9A58-B4478BA5ECA5}">
      <dsp:nvSpPr>
        <dsp:cNvPr id="0" name=""/>
        <dsp:cNvSpPr/>
      </dsp:nvSpPr>
      <dsp:spPr>
        <a:xfrm>
          <a:off x="6018482" y="1010812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shade val="6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shade val="6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748B1E-AB31-41D4-B914-1BB8C9AF0577}">
      <dsp:nvSpPr>
        <dsp:cNvPr id="0" name=""/>
        <dsp:cNvSpPr/>
      </dsp:nvSpPr>
      <dsp:spPr>
        <a:xfrm>
          <a:off x="6065121" y="1055119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3 TYPES</a:t>
          </a:r>
        </a:p>
      </dsp:txBody>
      <dsp:txXfrm>
        <a:off x="6090015" y="1080013"/>
        <a:ext cx="1145104" cy="800155"/>
      </dsp:txXfrm>
    </dsp:sp>
    <dsp:sp modelId="{F809ABAB-176F-4D59-8A2B-C9E688E6C852}">
      <dsp:nvSpPr>
        <dsp:cNvPr id="0" name=""/>
        <dsp:cNvSpPr/>
      </dsp:nvSpPr>
      <dsp:spPr>
        <a:xfrm>
          <a:off x="4730311" y="1982833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shade val="8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shade val="8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5D1AA83-BFF6-470D-BB79-4CB7113E104E}">
      <dsp:nvSpPr>
        <dsp:cNvPr id="0" name=""/>
        <dsp:cNvSpPr/>
      </dsp:nvSpPr>
      <dsp:spPr>
        <a:xfrm>
          <a:off x="4776950" y="2027141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  <a:latin typeface="Baskerville Old Face" pitchFamily="18" charset="0"/>
            </a:rPr>
            <a:t>Cysts of the jaws</a:t>
          </a:r>
          <a:endParaRPr lang="en-US" sz="1800" b="1" kern="1200" dirty="0">
            <a:solidFill>
              <a:srgbClr val="FF0000"/>
            </a:solidFill>
          </a:endParaRPr>
        </a:p>
      </dsp:txBody>
      <dsp:txXfrm>
        <a:off x="4801844" y="2052035"/>
        <a:ext cx="1145104" cy="800155"/>
      </dsp:txXfrm>
    </dsp:sp>
    <dsp:sp modelId="{24B88591-CAF1-479C-9D48-B71CE7186CB3}">
      <dsp:nvSpPr>
        <dsp:cNvPr id="0" name=""/>
        <dsp:cNvSpPr/>
      </dsp:nvSpPr>
      <dsp:spPr>
        <a:xfrm>
          <a:off x="2773048" y="2981874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99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99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5D662A-88AD-43B6-BFB0-7E73442C90E8}">
      <dsp:nvSpPr>
        <dsp:cNvPr id="0" name=""/>
        <dsp:cNvSpPr/>
      </dsp:nvSpPr>
      <dsp:spPr>
        <a:xfrm>
          <a:off x="2819687" y="3026181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Epithelial lined </a:t>
          </a:r>
          <a:endParaRPr lang="en-US" sz="1400" kern="1200" dirty="0">
            <a:solidFill>
              <a:schemeClr val="accent3"/>
            </a:solidFill>
            <a:latin typeface="Arial" pitchFamily="34" charset="0"/>
            <a:cs typeface="Arial" pitchFamily="34" charset="0"/>
          </a:endParaRPr>
        </a:p>
      </dsp:txBody>
      <dsp:txXfrm>
        <a:off x="2844581" y="3051075"/>
        <a:ext cx="1145104" cy="800155"/>
      </dsp:txXfrm>
    </dsp:sp>
    <dsp:sp modelId="{9917C152-0163-4D76-96CF-A218BEF64213}">
      <dsp:nvSpPr>
        <dsp:cNvPr id="0" name=""/>
        <dsp:cNvSpPr/>
      </dsp:nvSpPr>
      <dsp:spPr>
        <a:xfrm>
          <a:off x="602814" y="3953895"/>
          <a:ext cx="1583645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7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7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AE05EA-AA25-4A8C-861E-145DBB3BD43D}">
      <dsp:nvSpPr>
        <dsp:cNvPr id="0" name=""/>
        <dsp:cNvSpPr/>
      </dsp:nvSpPr>
      <dsp:spPr>
        <a:xfrm>
          <a:off x="649453" y="3998202"/>
          <a:ext cx="1583645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Developmental origin</a:t>
          </a:r>
          <a:endParaRPr lang="en-US" sz="1400" u="none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674347" y="4023096"/>
        <a:ext cx="1533857" cy="800155"/>
      </dsp:txXfrm>
    </dsp:sp>
    <dsp:sp modelId="{66BCFC95-CF1E-49FE-89DD-FBE50DFE4789}">
      <dsp:nvSpPr>
        <dsp:cNvPr id="0" name=""/>
        <dsp:cNvSpPr/>
      </dsp:nvSpPr>
      <dsp:spPr>
        <a:xfrm>
          <a:off x="1843" y="4925917"/>
          <a:ext cx="1346154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7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7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0D03474-98C4-402A-9420-0C3217D35644}">
      <dsp:nvSpPr>
        <dsp:cNvPr id="0" name=""/>
        <dsp:cNvSpPr/>
      </dsp:nvSpPr>
      <dsp:spPr>
        <a:xfrm>
          <a:off x="48482" y="4970224"/>
          <a:ext cx="1346154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>
              <a:latin typeface="Arial" pitchFamily="34" charset="0"/>
              <a:cs typeface="Arial" pitchFamily="34" charset="0"/>
            </a:rPr>
            <a:t>ODONTOGENIC</a:t>
          </a:r>
          <a:endParaRPr lang="en-US" sz="1200" b="1" u="none" kern="1200" dirty="0">
            <a:latin typeface="Arial" pitchFamily="34" charset="0"/>
            <a:cs typeface="Arial" pitchFamily="34" charset="0"/>
          </a:endParaRPr>
        </a:p>
      </dsp:txBody>
      <dsp:txXfrm>
        <a:off x="73376" y="4995118"/>
        <a:ext cx="1296366" cy="800155"/>
      </dsp:txXfrm>
    </dsp:sp>
    <dsp:sp modelId="{A6E8591F-DAAF-40FB-91B4-E144B361CDAF}">
      <dsp:nvSpPr>
        <dsp:cNvPr id="0" name=""/>
        <dsp:cNvSpPr/>
      </dsp:nvSpPr>
      <dsp:spPr>
        <a:xfrm>
          <a:off x="1441275" y="4925917"/>
          <a:ext cx="1346154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7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7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E362BE3-D787-468D-962F-ECF689A6180B}">
      <dsp:nvSpPr>
        <dsp:cNvPr id="0" name=""/>
        <dsp:cNvSpPr/>
      </dsp:nvSpPr>
      <dsp:spPr>
        <a:xfrm>
          <a:off x="1487914" y="4970224"/>
          <a:ext cx="1346154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none" kern="1200" dirty="0">
              <a:latin typeface="Arial" pitchFamily="34" charset="0"/>
              <a:cs typeface="Arial" pitchFamily="34" charset="0"/>
            </a:rPr>
            <a:t>NON ODONTOGENIC</a:t>
          </a:r>
        </a:p>
      </dsp:txBody>
      <dsp:txXfrm>
        <a:off x="1512808" y="4995118"/>
        <a:ext cx="1296366" cy="800155"/>
      </dsp:txXfrm>
    </dsp:sp>
    <dsp:sp modelId="{FD2DC944-D62B-4D1B-AEA4-3CA3541C2EA8}">
      <dsp:nvSpPr>
        <dsp:cNvPr id="0" name=""/>
        <dsp:cNvSpPr/>
      </dsp:nvSpPr>
      <dsp:spPr>
        <a:xfrm>
          <a:off x="4682646" y="3953895"/>
          <a:ext cx="1455528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7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7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E7B1BA3-F4B5-46E2-A2AD-78EE9D52B9D6}">
      <dsp:nvSpPr>
        <dsp:cNvPr id="0" name=""/>
        <dsp:cNvSpPr/>
      </dsp:nvSpPr>
      <dsp:spPr>
        <a:xfrm>
          <a:off x="4729285" y="3998202"/>
          <a:ext cx="1455528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Inflammatory origin</a:t>
          </a:r>
          <a:endParaRPr lang="en-US" sz="1400" u="none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4754179" y="4023096"/>
        <a:ext cx="1405740" cy="800155"/>
      </dsp:txXfrm>
    </dsp:sp>
    <dsp:sp modelId="{874B4133-F58B-49AD-A8CE-FB7B71E87F6D}">
      <dsp:nvSpPr>
        <dsp:cNvPr id="0" name=""/>
        <dsp:cNvSpPr/>
      </dsp:nvSpPr>
      <dsp:spPr>
        <a:xfrm>
          <a:off x="2880708" y="4925917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7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7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66E36C-FAC8-4695-B2B2-9B13E8FB0488}">
      <dsp:nvSpPr>
        <dsp:cNvPr id="0" name=""/>
        <dsp:cNvSpPr/>
      </dsp:nvSpPr>
      <dsp:spPr>
        <a:xfrm>
          <a:off x="2927347" y="4970224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" pitchFamily="34" charset="0"/>
              <a:cs typeface="Arial" pitchFamily="34" charset="0"/>
            </a:rPr>
            <a:t>Radicular</a:t>
          </a:r>
          <a:r>
            <a:rPr lang="en-US" sz="1400" kern="1200" dirty="0">
              <a:latin typeface="Arial" pitchFamily="34" charset="0"/>
              <a:cs typeface="Arial" pitchFamily="34" charset="0"/>
            </a:rPr>
            <a:t> cyst</a:t>
          </a:r>
          <a:endParaRPr lang="en-US" sz="1400" u="none" kern="1200" dirty="0">
            <a:latin typeface="Arial" pitchFamily="34" charset="0"/>
            <a:cs typeface="Arial" pitchFamily="34" charset="0"/>
          </a:endParaRPr>
        </a:p>
      </dsp:txBody>
      <dsp:txXfrm>
        <a:off x="2952241" y="4995118"/>
        <a:ext cx="1145104" cy="800155"/>
      </dsp:txXfrm>
    </dsp:sp>
    <dsp:sp modelId="{2FB5EFF6-718F-4D3E-9A0C-0B5B19E082C9}">
      <dsp:nvSpPr>
        <dsp:cNvPr id="0" name=""/>
        <dsp:cNvSpPr/>
      </dsp:nvSpPr>
      <dsp:spPr>
        <a:xfrm>
          <a:off x="4168879" y="4925917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7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7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1FC39BA-A188-489F-BBD9-91869CB8BA37}">
      <dsp:nvSpPr>
        <dsp:cNvPr id="0" name=""/>
        <dsp:cNvSpPr/>
      </dsp:nvSpPr>
      <dsp:spPr>
        <a:xfrm>
          <a:off x="4215518" y="4970224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itchFamily="34" charset="0"/>
              <a:cs typeface="Arial" pitchFamily="34" charset="0"/>
            </a:rPr>
            <a:t>Residual cyst</a:t>
          </a:r>
          <a:endParaRPr lang="en-US" sz="1400" u="none" kern="1200" dirty="0">
            <a:latin typeface="Arial" pitchFamily="34" charset="0"/>
            <a:cs typeface="Arial" pitchFamily="34" charset="0"/>
          </a:endParaRPr>
        </a:p>
      </dsp:txBody>
      <dsp:txXfrm>
        <a:off x="4240412" y="4995118"/>
        <a:ext cx="1145104" cy="800155"/>
      </dsp:txXfrm>
    </dsp:sp>
    <dsp:sp modelId="{EFE00FC2-7E57-4323-9A56-CC2BE4493B65}">
      <dsp:nvSpPr>
        <dsp:cNvPr id="0" name=""/>
        <dsp:cNvSpPr/>
      </dsp:nvSpPr>
      <dsp:spPr>
        <a:xfrm>
          <a:off x="5457050" y="4925917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7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7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63F7B0-5175-40A9-ADD2-D4877DDE6B8C}">
      <dsp:nvSpPr>
        <dsp:cNvPr id="0" name=""/>
        <dsp:cNvSpPr/>
      </dsp:nvSpPr>
      <dsp:spPr>
        <a:xfrm>
          <a:off x="5503689" y="4970224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" pitchFamily="34" charset="0"/>
              <a:cs typeface="Arial" pitchFamily="34" charset="0"/>
            </a:rPr>
            <a:t>Paradental</a:t>
          </a:r>
          <a:r>
            <a:rPr lang="en-US" sz="1400" kern="1200" dirty="0">
              <a:latin typeface="Arial" pitchFamily="34" charset="0"/>
              <a:cs typeface="Arial" pitchFamily="34" charset="0"/>
            </a:rPr>
            <a:t> cyst</a:t>
          </a:r>
          <a:endParaRPr lang="en-US" sz="1400" u="none" kern="1200" dirty="0">
            <a:latin typeface="Arial" pitchFamily="34" charset="0"/>
            <a:cs typeface="Arial" pitchFamily="34" charset="0"/>
          </a:endParaRPr>
        </a:p>
      </dsp:txBody>
      <dsp:txXfrm>
        <a:off x="5528583" y="4995118"/>
        <a:ext cx="1145104" cy="800155"/>
      </dsp:txXfrm>
    </dsp:sp>
    <dsp:sp modelId="{4A10AE4F-ACFA-47F0-8A6B-C253BE25B2F7}">
      <dsp:nvSpPr>
        <dsp:cNvPr id="0" name=""/>
        <dsp:cNvSpPr/>
      </dsp:nvSpPr>
      <dsp:spPr>
        <a:xfrm>
          <a:off x="6745221" y="4925917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7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7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76225B-B4D9-459B-83A7-9D5FF868057B}">
      <dsp:nvSpPr>
        <dsp:cNvPr id="0" name=""/>
        <dsp:cNvSpPr/>
      </dsp:nvSpPr>
      <dsp:spPr>
        <a:xfrm>
          <a:off x="6791860" y="4970224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itchFamily="34" charset="0"/>
              <a:cs typeface="Arial" pitchFamily="34" charset="0"/>
            </a:rPr>
            <a:t>Inflammatory collateral cyst</a:t>
          </a:r>
          <a:endParaRPr lang="en-US" sz="1400" u="none" kern="1200" dirty="0">
            <a:latin typeface="Arial" pitchFamily="34" charset="0"/>
            <a:cs typeface="Arial" pitchFamily="34" charset="0"/>
          </a:endParaRPr>
        </a:p>
      </dsp:txBody>
      <dsp:txXfrm>
        <a:off x="6816754" y="4995118"/>
        <a:ext cx="1145104" cy="800155"/>
      </dsp:txXfrm>
    </dsp:sp>
    <dsp:sp modelId="{95EFD400-9B62-42CB-AC07-F0F058278C1F}">
      <dsp:nvSpPr>
        <dsp:cNvPr id="0" name=""/>
        <dsp:cNvSpPr/>
      </dsp:nvSpPr>
      <dsp:spPr>
        <a:xfrm>
          <a:off x="6875539" y="2981874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99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99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DB4026-08D8-4B95-904B-EA8B58877244}">
      <dsp:nvSpPr>
        <dsp:cNvPr id="0" name=""/>
        <dsp:cNvSpPr/>
      </dsp:nvSpPr>
      <dsp:spPr>
        <a:xfrm>
          <a:off x="6922178" y="3026181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accent3"/>
              </a:solidFill>
              <a:latin typeface="Arial" pitchFamily="34" charset="0"/>
              <a:cs typeface="Arial" pitchFamily="34" charset="0"/>
            </a:rPr>
            <a:t>Non epithelial lined </a:t>
          </a:r>
          <a:endParaRPr lang="en-US" sz="1400" kern="1200" dirty="0">
            <a:solidFill>
              <a:schemeClr val="accent3"/>
            </a:solidFill>
            <a:latin typeface="Arial" pitchFamily="34" charset="0"/>
            <a:cs typeface="Arial" pitchFamily="34" charset="0"/>
          </a:endParaRPr>
        </a:p>
      </dsp:txBody>
      <dsp:txXfrm>
        <a:off x="6947072" y="3051075"/>
        <a:ext cx="1145104" cy="800155"/>
      </dsp:txXfrm>
    </dsp:sp>
    <dsp:sp modelId="{81B0A16F-66FA-4C3F-9193-B4ABEAF1E2B9}">
      <dsp:nvSpPr>
        <dsp:cNvPr id="0" name=""/>
        <dsp:cNvSpPr/>
      </dsp:nvSpPr>
      <dsp:spPr>
        <a:xfrm>
          <a:off x="6231453" y="3953895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7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7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081BD70-C383-4824-9545-816E8C86BE35}">
      <dsp:nvSpPr>
        <dsp:cNvPr id="0" name=""/>
        <dsp:cNvSpPr/>
      </dsp:nvSpPr>
      <dsp:spPr>
        <a:xfrm>
          <a:off x="6278092" y="3998202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 pitchFamily="34" charset="0"/>
              <a:cs typeface="Arial" pitchFamily="34" charset="0"/>
            </a:rPr>
            <a:t>Solitary bone cyst</a:t>
          </a:r>
        </a:p>
      </dsp:txBody>
      <dsp:txXfrm>
        <a:off x="6302986" y="4023096"/>
        <a:ext cx="1145104" cy="800155"/>
      </dsp:txXfrm>
    </dsp:sp>
    <dsp:sp modelId="{9D399498-2052-427F-9FB7-1B71D1AD377E}">
      <dsp:nvSpPr>
        <dsp:cNvPr id="0" name=""/>
        <dsp:cNvSpPr/>
      </dsp:nvSpPr>
      <dsp:spPr>
        <a:xfrm>
          <a:off x="7519624" y="3953895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tint val="7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tint val="7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77EAC70-7065-4F9B-B8FD-5D3C912B0F5B}">
      <dsp:nvSpPr>
        <dsp:cNvPr id="0" name=""/>
        <dsp:cNvSpPr/>
      </dsp:nvSpPr>
      <dsp:spPr>
        <a:xfrm>
          <a:off x="7566263" y="3998202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" pitchFamily="34" charset="0"/>
              <a:cs typeface="Arial" pitchFamily="34" charset="0"/>
            </a:rPr>
            <a:t>Aneurysmal</a:t>
          </a:r>
          <a:r>
            <a:rPr lang="en-US" sz="1400" kern="1200" dirty="0">
              <a:latin typeface="Arial" pitchFamily="34" charset="0"/>
              <a:cs typeface="Arial" pitchFamily="34" charset="0"/>
            </a:rPr>
            <a:t> bone cyst</a:t>
          </a:r>
        </a:p>
      </dsp:txBody>
      <dsp:txXfrm>
        <a:off x="7591157" y="4023096"/>
        <a:ext cx="1145104" cy="800155"/>
      </dsp:txXfrm>
    </dsp:sp>
    <dsp:sp modelId="{9A0CDC45-F589-4CA9-8638-2991DF1F18A3}">
      <dsp:nvSpPr>
        <dsp:cNvPr id="0" name=""/>
        <dsp:cNvSpPr/>
      </dsp:nvSpPr>
      <dsp:spPr>
        <a:xfrm>
          <a:off x="6018482" y="1982833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shade val="8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shade val="8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B807B03-B52A-46BA-A440-0F8B721CA130}">
      <dsp:nvSpPr>
        <dsp:cNvPr id="0" name=""/>
        <dsp:cNvSpPr/>
      </dsp:nvSpPr>
      <dsp:spPr>
        <a:xfrm>
          <a:off x="6065121" y="2027141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askerville Old Face" pitchFamily="18" charset="0"/>
            </a:rPr>
            <a:t>Cysts associated with </a:t>
          </a:r>
          <a:r>
            <a:rPr lang="en-US" sz="1600" b="1" kern="1200" dirty="0">
              <a:solidFill>
                <a:srgbClr val="FF0000"/>
              </a:solidFill>
              <a:latin typeface="Baskerville Old Face" pitchFamily="18" charset="0"/>
            </a:rPr>
            <a:t>Maxillary </a:t>
          </a:r>
          <a:r>
            <a:rPr lang="en-US" sz="1600" b="1" kern="1200" dirty="0" err="1">
              <a:solidFill>
                <a:srgbClr val="FF0000"/>
              </a:solidFill>
              <a:latin typeface="Baskerville Old Face" pitchFamily="18" charset="0"/>
            </a:rPr>
            <a:t>Antrum</a:t>
          </a:r>
          <a:endParaRPr lang="en-US" sz="1400" b="1" kern="1200" dirty="0">
            <a:solidFill>
              <a:srgbClr val="FF0000"/>
            </a:solidFill>
          </a:endParaRPr>
        </a:p>
      </dsp:txBody>
      <dsp:txXfrm>
        <a:off x="6090015" y="2052035"/>
        <a:ext cx="1145104" cy="800155"/>
      </dsp:txXfrm>
    </dsp:sp>
    <dsp:sp modelId="{91A67D22-CA14-4DFA-ACE0-71C45C3BE9C6}">
      <dsp:nvSpPr>
        <dsp:cNvPr id="0" name=""/>
        <dsp:cNvSpPr/>
      </dsp:nvSpPr>
      <dsp:spPr>
        <a:xfrm>
          <a:off x="7306649" y="1982833"/>
          <a:ext cx="1194892" cy="8499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1">
                <a:shade val="8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1">
                <a:shade val="8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16BD5A8-7C81-44B1-B9FC-E20587504F92}">
      <dsp:nvSpPr>
        <dsp:cNvPr id="0" name=""/>
        <dsp:cNvSpPr/>
      </dsp:nvSpPr>
      <dsp:spPr>
        <a:xfrm>
          <a:off x="7353288" y="2027141"/>
          <a:ext cx="1194892" cy="84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effectLst/>
              <a:latin typeface="Baskerville Old Face" pitchFamily="18" charset="0"/>
            </a:rPr>
            <a:t>Cysts of the soft tissues of the mouth, face neck and salivary glands</a:t>
          </a:r>
          <a:endParaRPr lang="en-US" sz="1400" b="0" kern="1200" dirty="0">
            <a:effectLst/>
          </a:endParaRPr>
        </a:p>
      </dsp:txBody>
      <dsp:txXfrm>
        <a:off x="7378182" y="2052035"/>
        <a:ext cx="1145104" cy="8001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A3406-B4EB-407F-9E4D-A1C9C882FD22}">
      <dsp:nvSpPr>
        <dsp:cNvPr id="0" name=""/>
        <dsp:cNvSpPr/>
      </dsp:nvSpPr>
      <dsp:spPr>
        <a:xfrm>
          <a:off x="201834" y="682096"/>
          <a:ext cx="8673312" cy="5362956"/>
        </a:xfrm>
        <a:prstGeom prst="round2Diag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1B587-14E0-454E-BB1D-688CA9913DA6}">
      <dsp:nvSpPr>
        <dsp:cNvPr id="0" name=""/>
        <dsp:cNvSpPr/>
      </dsp:nvSpPr>
      <dsp:spPr>
        <a:xfrm>
          <a:off x="2535375" y="684866"/>
          <a:ext cx="6599714" cy="647554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/>
            <a:t>Male predominance</a:t>
          </a:r>
          <a:endParaRPr lang="en-US" sz="2000" kern="1200" dirty="0"/>
        </a:p>
      </dsp:txBody>
      <dsp:txXfrm>
        <a:off x="2566986" y="716477"/>
        <a:ext cx="6536492" cy="584332"/>
      </dsp:txXfrm>
    </dsp:sp>
    <dsp:sp modelId="{A482BC7B-3C43-4373-B2CF-B79AC5186B7B}">
      <dsp:nvSpPr>
        <dsp:cNvPr id="0" name=""/>
        <dsp:cNvSpPr/>
      </dsp:nvSpPr>
      <dsp:spPr>
        <a:xfrm>
          <a:off x="2535375" y="1370553"/>
          <a:ext cx="6599714" cy="647554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/>
            <a:t>Age:- 10 - 39 ,  2/3</a:t>
          </a:r>
          <a:r>
            <a:rPr kumimoji="1" lang="en-US" sz="2000" kern="1200" baseline="30000" dirty="0"/>
            <a:t>rd</a:t>
          </a:r>
          <a:r>
            <a:rPr kumimoji="1" lang="en-US" sz="2000" kern="1200" dirty="0"/>
            <a:t> in -3</a:t>
          </a:r>
          <a:r>
            <a:rPr kumimoji="1" lang="en-US" sz="2000" kern="1200" baseline="30000" dirty="0"/>
            <a:t>rd</a:t>
          </a:r>
          <a:r>
            <a:rPr kumimoji="1" lang="en-US" sz="2000" kern="1200" dirty="0"/>
            <a:t> decade</a:t>
          </a:r>
        </a:p>
      </dsp:txBody>
      <dsp:txXfrm>
        <a:off x="2566986" y="1402164"/>
        <a:ext cx="6536492" cy="584332"/>
      </dsp:txXfrm>
    </dsp:sp>
    <dsp:sp modelId="{15C17C21-3AD9-40B9-A802-3B9F7F050AC6}">
      <dsp:nvSpPr>
        <dsp:cNvPr id="0" name=""/>
        <dsp:cNvSpPr/>
      </dsp:nvSpPr>
      <dsp:spPr>
        <a:xfrm>
          <a:off x="2535375" y="2056240"/>
          <a:ext cx="6599714" cy="647554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/>
            <a:t>Arises - partially erupted 3</a:t>
          </a:r>
          <a:r>
            <a:rPr kumimoji="1" lang="en-US" sz="2000" kern="1200" baseline="30000" dirty="0"/>
            <a:t>rd</a:t>
          </a:r>
          <a:r>
            <a:rPr kumimoji="1" lang="en-US" sz="2000" kern="1200" dirty="0"/>
            <a:t> molar (rarely, other teeth)</a:t>
          </a:r>
        </a:p>
      </dsp:txBody>
      <dsp:txXfrm>
        <a:off x="2566986" y="2087851"/>
        <a:ext cx="6536492" cy="584332"/>
      </dsp:txXfrm>
    </dsp:sp>
    <dsp:sp modelId="{876552DB-3A71-4FB6-8BEC-29D28FBF3928}">
      <dsp:nvSpPr>
        <dsp:cNvPr id="0" name=""/>
        <dsp:cNvSpPr/>
      </dsp:nvSpPr>
      <dsp:spPr>
        <a:xfrm>
          <a:off x="2499713" y="2743312"/>
          <a:ext cx="6635375" cy="647554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/>
            <a:t>1</a:t>
          </a:r>
          <a:r>
            <a:rPr kumimoji="1" lang="en-US" sz="2000" kern="1200" baseline="30000" dirty="0"/>
            <a:t>st</a:t>
          </a:r>
          <a:r>
            <a:rPr kumimoji="1" lang="en-US" sz="2000" kern="1200" dirty="0"/>
            <a:t> – 2</a:t>
          </a:r>
          <a:r>
            <a:rPr kumimoji="1" lang="en-US" sz="2000" kern="1200" baseline="30000" dirty="0"/>
            <a:t>nd</a:t>
          </a:r>
          <a:r>
            <a:rPr kumimoji="1" lang="en-US" sz="2000" kern="1200" dirty="0"/>
            <a:t> molars - </a:t>
          </a:r>
          <a:r>
            <a:rPr kumimoji="1" lang="en-US" sz="2000" b="1" kern="1200" dirty="0">
              <a:solidFill>
                <a:schemeClr val="accent1"/>
              </a:solidFill>
              <a:latin typeface="Lucida Calligraphy" pitchFamily="66" charset="0"/>
            </a:rPr>
            <a:t>Juvenile </a:t>
          </a:r>
          <a:r>
            <a:rPr kumimoji="1" lang="en-US" sz="2000" b="1" kern="1200" dirty="0" err="1">
              <a:solidFill>
                <a:schemeClr val="accent1"/>
              </a:solidFill>
              <a:latin typeface="Lucida Calligraphy" pitchFamily="66" charset="0"/>
            </a:rPr>
            <a:t>Paradental</a:t>
          </a:r>
          <a:r>
            <a:rPr kumimoji="1" lang="en-US" sz="2000" b="1" kern="1200" dirty="0">
              <a:solidFill>
                <a:schemeClr val="accent1"/>
              </a:solidFill>
              <a:latin typeface="Lucida Calligraphy" pitchFamily="66" charset="0"/>
            </a:rPr>
            <a:t> Cyst</a:t>
          </a:r>
        </a:p>
      </dsp:txBody>
      <dsp:txXfrm>
        <a:off x="2531324" y="2774923"/>
        <a:ext cx="6572153" cy="584332"/>
      </dsp:txXfrm>
    </dsp:sp>
    <dsp:sp modelId="{40A47DC0-573D-4192-9814-33318E63C02B}">
      <dsp:nvSpPr>
        <dsp:cNvPr id="0" name=""/>
        <dsp:cNvSpPr/>
      </dsp:nvSpPr>
      <dsp:spPr>
        <a:xfrm>
          <a:off x="2535375" y="3427615"/>
          <a:ext cx="6599714" cy="647554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/>
            <a:t>Partially erupted tooth displaces cyst </a:t>
          </a:r>
          <a:r>
            <a:rPr kumimoji="1" lang="en-US" sz="2000" kern="1200" dirty="0" err="1"/>
            <a:t>buccally</a:t>
          </a:r>
          <a:r>
            <a:rPr kumimoji="1" lang="en-US" sz="2000" kern="1200" dirty="0"/>
            <a:t> - lies against </a:t>
          </a:r>
          <a:r>
            <a:rPr kumimoji="1" lang="en-US" sz="2000" kern="1200" dirty="0" err="1"/>
            <a:t>buccal</a:t>
          </a:r>
          <a:r>
            <a:rPr kumimoji="1" lang="en-US" sz="2000" kern="1200" dirty="0"/>
            <a:t> roots or bifurcation</a:t>
          </a:r>
          <a:endParaRPr lang="en-US" sz="2000" kern="1200" dirty="0"/>
        </a:p>
      </dsp:txBody>
      <dsp:txXfrm>
        <a:off x="2566986" y="3459226"/>
        <a:ext cx="6536492" cy="584332"/>
      </dsp:txXfrm>
    </dsp:sp>
    <dsp:sp modelId="{249C77CD-61E3-4638-B782-0726FE25B10C}">
      <dsp:nvSpPr>
        <dsp:cNvPr id="0" name=""/>
        <dsp:cNvSpPr/>
      </dsp:nvSpPr>
      <dsp:spPr>
        <a:xfrm>
          <a:off x="2535375" y="4113303"/>
          <a:ext cx="6599714" cy="647554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 err="1"/>
            <a:t>Unilocular</a:t>
          </a:r>
          <a:r>
            <a:rPr kumimoji="1" lang="en-US" sz="2000" kern="1200" dirty="0"/>
            <a:t>, Well demarcated, </a:t>
          </a:r>
          <a:r>
            <a:rPr kumimoji="1" lang="en-US" sz="2000" kern="1200" dirty="0" err="1"/>
            <a:t>radiolucency</a:t>
          </a:r>
          <a:r>
            <a:rPr kumimoji="1" lang="en-US" sz="2000" kern="1200" dirty="0"/>
            <a:t> distal to partially erupted tooth, often </a:t>
          </a:r>
          <a:r>
            <a:rPr kumimoji="1" lang="en-US" sz="2000" kern="1200" dirty="0" err="1"/>
            <a:t>buccal</a:t>
          </a:r>
          <a:r>
            <a:rPr kumimoji="1" lang="en-US" sz="2000" kern="1200" dirty="0"/>
            <a:t> superimposition.</a:t>
          </a:r>
          <a:endParaRPr lang="en-US" sz="2000" kern="1200" dirty="0"/>
        </a:p>
      </dsp:txBody>
      <dsp:txXfrm>
        <a:off x="2566986" y="4144914"/>
        <a:ext cx="6536492" cy="584332"/>
      </dsp:txXfrm>
    </dsp:sp>
    <dsp:sp modelId="{E3976DD5-2D6C-4F1B-B4BB-99241EEEE7DA}">
      <dsp:nvSpPr>
        <dsp:cNvPr id="0" name=""/>
        <dsp:cNvSpPr/>
      </dsp:nvSpPr>
      <dsp:spPr>
        <a:xfrm>
          <a:off x="2535375" y="4798990"/>
          <a:ext cx="6599714" cy="647554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/>
            <a:t>Intact Periodontal Ligament space, </a:t>
          </a:r>
          <a:r>
            <a:rPr kumimoji="1" lang="en-US" sz="2000" b="1" kern="1200" dirty="0">
              <a:solidFill>
                <a:srgbClr val="0070C0"/>
              </a:solidFill>
            </a:rPr>
            <a:t>TOOTH VITAL </a:t>
          </a:r>
        </a:p>
      </dsp:txBody>
      <dsp:txXfrm>
        <a:off x="2566986" y="4830601"/>
        <a:ext cx="6536492" cy="584332"/>
      </dsp:txXfrm>
    </dsp:sp>
    <dsp:sp modelId="{A0E09F53-66AD-4204-A793-8E04A05EF1E7}">
      <dsp:nvSpPr>
        <dsp:cNvPr id="0" name=""/>
        <dsp:cNvSpPr/>
      </dsp:nvSpPr>
      <dsp:spPr>
        <a:xfrm>
          <a:off x="2582715" y="5486062"/>
          <a:ext cx="6561288" cy="647554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 dirty="0"/>
            <a:t>Swelling and pain not prominent features</a:t>
          </a:r>
        </a:p>
      </dsp:txBody>
      <dsp:txXfrm>
        <a:off x="2614326" y="5517673"/>
        <a:ext cx="6498066" cy="5843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7EE6C-5C92-4B88-A209-C68D59ECA319}">
      <dsp:nvSpPr>
        <dsp:cNvPr id="0" name=""/>
        <dsp:cNvSpPr/>
      </dsp:nvSpPr>
      <dsp:spPr>
        <a:xfrm>
          <a:off x="0" y="1356599"/>
          <a:ext cx="8863853" cy="1216800"/>
        </a:xfrm>
        <a:prstGeom prst="flowChartDocument">
          <a:avLst/>
        </a:prstGeom>
        <a:gradFill flip="none" rotWithShape="0">
          <a:gsLst>
            <a:gs pos="0">
              <a:schemeClr val="accent1">
                <a:lumMod val="40000"/>
                <a:lumOff val="60000"/>
                <a:tint val="66000"/>
                <a:satMod val="160000"/>
              </a:schemeClr>
            </a:gs>
            <a:gs pos="50000">
              <a:schemeClr val="accent1">
                <a:lumMod val="40000"/>
                <a:lumOff val="60000"/>
                <a:tint val="44500"/>
                <a:satMod val="160000"/>
              </a:schemeClr>
            </a:gs>
            <a:gs pos="100000">
              <a:schemeClr val="accent1">
                <a:lumMod val="40000"/>
                <a:lumOff val="60000"/>
                <a:tint val="23500"/>
                <a:satMod val="160000"/>
              </a:schemeClr>
            </a:gs>
          </a:gsLst>
          <a:lin ang="8100000" scaled="1"/>
          <a:tileRect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>
              <a:solidFill>
                <a:schemeClr val="tx1"/>
              </a:solidFill>
            </a:rPr>
            <a:t>‘</a:t>
          </a:r>
          <a:r>
            <a:rPr kumimoji="1" lang="en-US" sz="2000" b="1" kern="1200" dirty="0" err="1">
              <a:solidFill>
                <a:schemeClr val="accent1"/>
              </a:solidFill>
              <a:latin typeface="Lucida Calligraphy" pitchFamily="66" charset="0"/>
            </a:rPr>
            <a:t>Odontogenic</a:t>
          </a:r>
          <a:r>
            <a:rPr kumimoji="1" lang="en-US" sz="2000" b="1" kern="1200" dirty="0">
              <a:solidFill>
                <a:schemeClr val="accent1"/>
              </a:solidFill>
              <a:latin typeface="Lucida Calligraphy" pitchFamily="66" charset="0"/>
            </a:rPr>
            <a:t> </a:t>
          </a:r>
          <a:r>
            <a:rPr kumimoji="1" lang="en-US" sz="2000" b="1" kern="1200" dirty="0" err="1">
              <a:solidFill>
                <a:schemeClr val="accent1"/>
              </a:solidFill>
              <a:latin typeface="Lucida Calligraphy" pitchFamily="66" charset="0"/>
            </a:rPr>
            <a:t>Keratocyst</a:t>
          </a:r>
          <a:r>
            <a:rPr kumimoji="1" lang="en-US" sz="2000" kern="1200" dirty="0">
              <a:solidFill>
                <a:schemeClr val="tx1"/>
              </a:solidFill>
            </a:rPr>
            <a:t>’ introduced by (</a:t>
          </a:r>
          <a:r>
            <a:rPr kumimoji="1" lang="en-US" sz="2000" kern="1200" dirty="0" err="1">
              <a:solidFill>
                <a:schemeClr val="tx1"/>
              </a:solidFill>
            </a:rPr>
            <a:t>Philipsen</a:t>
          </a:r>
          <a:r>
            <a:rPr kumimoji="1" lang="en-US" sz="2000" kern="1200" dirty="0">
              <a:solidFill>
                <a:schemeClr val="tx1"/>
              </a:solidFill>
            </a:rPr>
            <a:t> 1956).</a:t>
          </a:r>
        </a:p>
      </dsp:txBody>
      <dsp:txXfrm>
        <a:off x="0" y="1356599"/>
        <a:ext cx="8863853" cy="975806"/>
      </dsp:txXfrm>
    </dsp:sp>
    <dsp:sp modelId="{168D23AF-62FB-4D3E-8A56-5E944BB92990}">
      <dsp:nvSpPr>
        <dsp:cNvPr id="0" name=""/>
        <dsp:cNvSpPr/>
      </dsp:nvSpPr>
      <dsp:spPr>
        <a:xfrm>
          <a:off x="0" y="2760600"/>
          <a:ext cx="8863853" cy="1216800"/>
        </a:xfrm>
        <a:prstGeom prst="flowChartDocument">
          <a:avLst/>
        </a:prstGeom>
        <a:gradFill flip="none" rotWithShape="0">
          <a:gsLst>
            <a:gs pos="0">
              <a:schemeClr val="accent1">
                <a:lumMod val="40000"/>
                <a:lumOff val="60000"/>
                <a:tint val="66000"/>
                <a:satMod val="160000"/>
              </a:schemeClr>
            </a:gs>
            <a:gs pos="50000">
              <a:schemeClr val="accent1">
                <a:lumMod val="40000"/>
                <a:lumOff val="60000"/>
                <a:tint val="44500"/>
                <a:satMod val="160000"/>
              </a:schemeClr>
            </a:gs>
            <a:gs pos="100000">
              <a:schemeClr val="accent1">
                <a:lumMod val="40000"/>
                <a:lumOff val="60000"/>
                <a:tint val="23500"/>
                <a:satMod val="160000"/>
              </a:schemeClr>
            </a:gs>
          </a:gsLst>
          <a:lin ang="8100000" scaled="1"/>
          <a:tileRect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>
              <a:solidFill>
                <a:schemeClr val="tx1"/>
              </a:solidFill>
            </a:rPr>
            <a:t>‘</a:t>
          </a:r>
          <a:r>
            <a:rPr kumimoji="1" lang="en-US" sz="2000" b="1" kern="1200" dirty="0" err="1">
              <a:solidFill>
                <a:schemeClr val="accent1"/>
              </a:solidFill>
              <a:latin typeface="Lucida Calligraphy" pitchFamily="66" charset="0"/>
            </a:rPr>
            <a:t>Keratocystic</a:t>
          </a:r>
          <a:r>
            <a:rPr kumimoji="1" lang="en-US" sz="2000" b="1" kern="1200" dirty="0">
              <a:solidFill>
                <a:schemeClr val="accent1"/>
              </a:solidFill>
              <a:latin typeface="Lucida Calligraphy" pitchFamily="66" charset="0"/>
            </a:rPr>
            <a:t> </a:t>
          </a:r>
          <a:r>
            <a:rPr kumimoji="1" lang="en-US" sz="2000" b="1" kern="1200" dirty="0" err="1">
              <a:solidFill>
                <a:schemeClr val="accent1"/>
              </a:solidFill>
              <a:latin typeface="Lucida Calligraphy" pitchFamily="66" charset="0"/>
            </a:rPr>
            <a:t>Odontogenic</a:t>
          </a:r>
          <a:r>
            <a:rPr kumimoji="1" lang="en-US" sz="2000" b="1" kern="1200" dirty="0">
              <a:solidFill>
                <a:schemeClr val="accent1"/>
              </a:solidFill>
              <a:latin typeface="Lucida Calligraphy" pitchFamily="66" charset="0"/>
            </a:rPr>
            <a:t> Tumour</a:t>
          </a:r>
          <a:r>
            <a:rPr kumimoji="1" lang="en-US" sz="2000" kern="1200" dirty="0">
              <a:solidFill>
                <a:schemeClr val="tx1"/>
              </a:solidFill>
            </a:rPr>
            <a:t>’ (</a:t>
          </a:r>
          <a:r>
            <a:rPr kumimoji="1" lang="en-US" sz="2000" kern="1200" dirty="0" err="1">
              <a:solidFill>
                <a:schemeClr val="tx1"/>
              </a:solidFill>
            </a:rPr>
            <a:t>Philipsen</a:t>
          </a:r>
          <a:r>
            <a:rPr kumimoji="1" lang="en-US" sz="2000" kern="1200" dirty="0">
              <a:solidFill>
                <a:schemeClr val="tx1"/>
              </a:solidFill>
            </a:rPr>
            <a:t>, 2005)</a:t>
          </a:r>
        </a:p>
      </dsp:txBody>
      <dsp:txXfrm>
        <a:off x="0" y="2760600"/>
        <a:ext cx="8863853" cy="9758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E6E2A-6CB5-4CF7-B83A-5F233D8B94AA}">
      <dsp:nvSpPr>
        <dsp:cNvPr id="0" name=""/>
        <dsp:cNvSpPr/>
      </dsp:nvSpPr>
      <dsp:spPr>
        <a:xfrm>
          <a:off x="0" y="101998"/>
          <a:ext cx="8686800" cy="6611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1" kern="1200" dirty="0"/>
            <a:t>3-11% of all </a:t>
          </a:r>
          <a:r>
            <a:rPr kumimoji="1" lang="en-US" sz="2000" b="1" kern="1200" dirty="0" err="1"/>
            <a:t>odontogenic</a:t>
          </a:r>
          <a:r>
            <a:rPr kumimoji="1" lang="en-US" sz="2000" b="1" kern="1200" dirty="0"/>
            <a:t> cysts</a:t>
          </a:r>
          <a:endParaRPr lang="en-US" sz="2000" b="1" kern="1200" dirty="0"/>
        </a:p>
      </dsp:txBody>
      <dsp:txXfrm>
        <a:off x="32276" y="134274"/>
        <a:ext cx="8622248" cy="596620"/>
      </dsp:txXfrm>
    </dsp:sp>
    <dsp:sp modelId="{2205539E-A733-4D7A-849E-B2E0FF1D8EC9}">
      <dsp:nvSpPr>
        <dsp:cNvPr id="0" name=""/>
        <dsp:cNvSpPr/>
      </dsp:nvSpPr>
      <dsp:spPr>
        <a:xfrm>
          <a:off x="0" y="910050"/>
          <a:ext cx="8686800" cy="6611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1" kern="1200" dirty="0"/>
            <a:t>Most aggressive and Recurrent</a:t>
          </a:r>
          <a:endParaRPr lang="en-US" sz="2000" b="1" kern="1200" dirty="0"/>
        </a:p>
      </dsp:txBody>
      <dsp:txXfrm>
        <a:off x="32276" y="942326"/>
        <a:ext cx="8622248" cy="596620"/>
      </dsp:txXfrm>
    </dsp:sp>
    <dsp:sp modelId="{B686BD69-CB42-4068-9BA4-7E78FF012F23}">
      <dsp:nvSpPr>
        <dsp:cNvPr id="0" name=""/>
        <dsp:cNvSpPr/>
      </dsp:nvSpPr>
      <dsp:spPr>
        <a:xfrm>
          <a:off x="0" y="1718103"/>
          <a:ext cx="8686800" cy="6611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1" kern="1200" dirty="0"/>
            <a:t>Characteristics resembling : a cyst and a benign tumor</a:t>
          </a:r>
          <a:endParaRPr lang="en-US" sz="2000" b="1" kern="1200" dirty="0"/>
        </a:p>
      </dsp:txBody>
      <dsp:txXfrm>
        <a:off x="32276" y="1750379"/>
        <a:ext cx="8622248" cy="596620"/>
      </dsp:txXfrm>
    </dsp:sp>
    <dsp:sp modelId="{2FFA13AA-D977-4A82-BABF-70A4D84C6B44}">
      <dsp:nvSpPr>
        <dsp:cNvPr id="0" name=""/>
        <dsp:cNvSpPr/>
      </dsp:nvSpPr>
      <dsp:spPr>
        <a:xfrm>
          <a:off x="0" y="2494479"/>
          <a:ext cx="8686800" cy="6611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1" kern="1200" dirty="0">
              <a:solidFill>
                <a:schemeClr val="tx1"/>
              </a:solidFill>
            </a:rPr>
            <a:t>Age</a:t>
          </a:r>
          <a:r>
            <a:rPr kumimoji="1" lang="en-US" sz="2000" b="1" kern="1200" dirty="0"/>
            <a:t>:  infancy to older age : </a:t>
          </a:r>
          <a:r>
            <a:rPr kumimoji="1" lang="en-US" sz="2000" b="1" kern="1200" dirty="0">
              <a:solidFill>
                <a:schemeClr val="accent1"/>
              </a:solidFill>
            </a:rPr>
            <a:t>Peak:2</a:t>
          </a:r>
          <a:r>
            <a:rPr kumimoji="1" lang="en-US" sz="2000" b="1" kern="1200" baseline="30000" dirty="0">
              <a:solidFill>
                <a:schemeClr val="accent1"/>
              </a:solidFill>
            </a:rPr>
            <a:t>nd</a:t>
          </a:r>
          <a:r>
            <a:rPr kumimoji="1" lang="en-US" sz="2000" b="1" kern="1200" dirty="0">
              <a:solidFill>
                <a:schemeClr val="accent1"/>
              </a:solidFill>
            </a:rPr>
            <a:t> - 3</a:t>
          </a:r>
          <a:r>
            <a:rPr kumimoji="1" lang="en-US" sz="2000" b="1" kern="1200" baseline="30000" dirty="0">
              <a:solidFill>
                <a:schemeClr val="accent1"/>
              </a:solidFill>
            </a:rPr>
            <a:t>rd</a:t>
          </a:r>
          <a:r>
            <a:rPr kumimoji="1" lang="en-US" sz="2000" b="1" kern="1200" dirty="0">
              <a:solidFill>
                <a:schemeClr val="accent1"/>
              </a:solidFill>
            </a:rPr>
            <a:t>  decade</a:t>
          </a:r>
          <a:endParaRPr lang="en-US" sz="2000" b="1" kern="1200" dirty="0">
            <a:solidFill>
              <a:schemeClr val="accent1"/>
            </a:solidFill>
          </a:endParaRPr>
        </a:p>
      </dsp:txBody>
      <dsp:txXfrm>
        <a:off x="32276" y="2526755"/>
        <a:ext cx="8622248" cy="596620"/>
      </dsp:txXfrm>
    </dsp:sp>
    <dsp:sp modelId="{94981B72-91E3-4A16-BEDB-B05E7098EA91}">
      <dsp:nvSpPr>
        <dsp:cNvPr id="0" name=""/>
        <dsp:cNvSpPr/>
      </dsp:nvSpPr>
      <dsp:spPr>
        <a:xfrm>
          <a:off x="0" y="3128972"/>
          <a:ext cx="8686800" cy="844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806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kumimoji="1" lang="en-US" sz="2000" b="0" kern="1200" dirty="0"/>
            <a:t>Bimodal age distribution - second peak -5</a:t>
          </a:r>
          <a:r>
            <a:rPr kumimoji="1" lang="en-US" sz="2000" b="0" kern="1200" baseline="30000" dirty="0"/>
            <a:t>th</a:t>
          </a:r>
          <a:r>
            <a:rPr kumimoji="1" lang="en-US" sz="2000" b="0" kern="1200" dirty="0"/>
            <a:t> decade</a:t>
          </a:r>
          <a:endParaRPr lang="en-US" sz="2000" b="0" kern="1200" dirty="0"/>
        </a:p>
      </dsp:txBody>
      <dsp:txXfrm>
        <a:off x="0" y="3128972"/>
        <a:ext cx="8686800" cy="844560"/>
      </dsp:txXfrm>
    </dsp:sp>
    <dsp:sp modelId="{F7484E24-655A-42E4-A036-2FB13076158C}">
      <dsp:nvSpPr>
        <dsp:cNvPr id="0" name=""/>
        <dsp:cNvSpPr/>
      </dsp:nvSpPr>
      <dsp:spPr>
        <a:xfrm>
          <a:off x="0" y="3645799"/>
          <a:ext cx="8686800" cy="6611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1" kern="1200" dirty="0"/>
            <a:t>Sex: </a:t>
          </a:r>
          <a:r>
            <a:rPr kumimoji="1" lang="en-US" sz="2000" b="1" kern="1200" dirty="0">
              <a:solidFill>
                <a:schemeClr val="accent1"/>
              </a:solidFill>
            </a:rPr>
            <a:t>Males&gt;Females.</a:t>
          </a:r>
          <a:r>
            <a:rPr kumimoji="1" lang="en-US" sz="2000" b="1" kern="1200" dirty="0"/>
            <a:t>(1.7:1) { in syndrome F&gt;M }</a:t>
          </a:r>
          <a:endParaRPr lang="en-US" sz="2000" b="1" kern="1200" dirty="0"/>
        </a:p>
      </dsp:txBody>
      <dsp:txXfrm>
        <a:off x="32276" y="3678075"/>
        <a:ext cx="8622248" cy="596620"/>
      </dsp:txXfrm>
    </dsp:sp>
    <dsp:sp modelId="{9F4424C8-12C6-4549-B33D-9C559B7A4781}">
      <dsp:nvSpPr>
        <dsp:cNvPr id="0" name=""/>
        <dsp:cNvSpPr/>
      </dsp:nvSpPr>
      <dsp:spPr>
        <a:xfrm>
          <a:off x="0" y="4734156"/>
          <a:ext cx="8686800" cy="6611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1" kern="1200" dirty="0"/>
            <a:t>Mandible posterior– 50% </a:t>
          </a:r>
          <a:r>
            <a:rPr kumimoji="1" lang="en-US" sz="2000" b="1" kern="1200" dirty="0" err="1"/>
            <a:t>Ramus</a:t>
          </a:r>
          <a:r>
            <a:rPr kumimoji="1" lang="en-US" sz="2000" b="1" kern="1200" dirty="0"/>
            <a:t> and 3</a:t>
          </a:r>
          <a:r>
            <a:rPr kumimoji="1" lang="en-US" sz="2000" b="1" kern="1200" baseline="30000" dirty="0"/>
            <a:t>rd</a:t>
          </a:r>
          <a:r>
            <a:rPr kumimoji="1" lang="en-US" sz="2000" b="1" kern="1200" dirty="0"/>
            <a:t> molar area &gt;Maxilla </a:t>
          </a:r>
          <a:r>
            <a:rPr kumimoji="1" lang="en-US" sz="2000" b="1" kern="1200" dirty="0" err="1"/>
            <a:t>tuberosity</a:t>
          </a:r>
          <a:r>
            <a:rPr kumimoji="1" lang="en-US" sz="2000" b="1" kern="1200" dirty="0"/>
            <a:t> area &gt;Anterior </a:t>
          </a:r>
          <a:r>
            <a:rPr kumimoji="1" lang="en-US" sz="2000" b="1" kern="1200" dirty="0" err="1"/>
            <a:t>cuspid</a:t>
          </a:r>
          <a:r>
            <a:rPr kumimoji="1" lang="en-US" sz="2000" b="1" kern="1200" dirty="0"/>
            <a:t>. </a:t>
          </a:r>
          <a:endParaRPr lang="en-US" sz="2000" b="1" kern="1200" dirty="0"/>
        </a:p>
      </dsp:txBody>
      <dsp:txXfrm>
        <a:off x="32276" y="4766432"/>
        <a:ext cx="8622248" cy="5966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791C5-92A5-4E41-906E-11F4C22ABC00}">
      <dsp:nvSpPr>
        <dsp:cNvPr id="0" name=""/>
        <dsp:cNvSpPr/>
      </dsp:nvSpPr>
      <dsp:spPr>
        <a:xfrm rot="10800000">
          <a:off x="685786" y="1752596"/>
          <a:ext cx="8038399" cy="2133607"/>
        </a:xfrm>
        <a:prstGeom prst="homePlate">
          <a:avLst/>
        </a:prstGeom>
        <a:gradFill flip="none" rotWithShape="0">
          <a:gsLst>
            <a:gs pos="0">
              <a:schemeClr val="tx2">
                <a:lumMod val="60000"/>
                <a:lumOff val="40000"/>
                <a:tint val="66000"/>
                <a:satMod val="160000"/>
              </a:schemeClr>
            </a:gs>
            <a:gs pos="50000">
              <a:schemeClr val="tx2">
                <a:lumMod val="60000"/>
                <a:lumOff val="40000"/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  <a:tint val="23500"/>
                <a:satMod val="160000"/>
              </a:schemeClr>
            </a:gs>
          </a:gsLst>
          <a:lin ang="16200000" scaled="1"/>
          <a:tileRect/>
        </a:gradFill>
        <a:ln w="9525" cap="flat" cmpd="sng" algn="ctr">
          <a:noFill/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350804" tIns="80010" rIns="149352" bIns="80010" numCol="1" spcCol="1270" anchor="ctr" anchorCtr="0">
          <a:noAutofit/>
        </a:bodyPr>
        <a:lstStyle/>
        <a:p>
          <a:pPr marL="0" lvl="0" indent="0" algn="just" defTabSz="93345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100" kern="1200" dirty="0"/>
            <a:t>Arises from </a:t>
          </a:r>
          <a:r>
            <a:rPr kumimoji="1" lang="en-US" sz="2100" b="1" i="1" kern="1200" dirty="0"/>
            <a:t>dental lamina rests </a:t>
          </a:r>
          <a:r>
            <a:rPr kumimoji="1" lang="en-US" sz="2100" kern="1200" dirty="0"/>
            <a:t>that lie within the </a:t>
          </a:r>
          <a:r>
            <a:rPr kumimoji="1" lang="en-US" sz="2100" kern="1200" dirty="0" err="1"/>
            <a:t>interradicular</a:t>
          </a:r>
          <a:r>
            <a:rPr kumimoji="1" lang="en-US" sz="2100" kern="1200" dirty="0"/>
            <a:t> </a:t>
          </a:r>
          <a:r>
            <a:rPr kumimoji="1" lang="en-US" sz="2100" kern="1200" dirty="0" err="1"/>
            <a:t>crestal</a:t>
          </a:r>
          <a:r>
            <a:rPr kumimoji="1" lang="en-US" sz="2100" kern="1200" dirty="0"/>
            <a:t> or </a:t>
          </a:r>
          <a:r>
            <a:rPr kumimoji="1" lang="en-US" sz="2100" kern="1200" dirty="0" err="1"/>
            <a:t>midroot</a:t>
          </a:r>
          <a:r>
            <a:rPr kumimoji="1" lang="en-US" sz="2100" kern="1200" dirty="0"/>
            <a:t>‐level bone ; develops between teeth</a:t>
          </a:r>
        </a:p>
      </dsp:txBody>
      <dsp:txXfrm rot="10800000">
        <a:off x="1219188" y="1752596"/>
        <a:ext cx="7504997" cy="2133607"/>
      </dsp:txXfrm>
    </dsp:sp>
    <dsp:sp modelId="{2C8E5B23-45F2-4862-89AE-01EB6BC36978}">
      <dsp:nvSpPr>
        <dsp:cNvPr id="0" name=""/>
        <dsp:cNvSpPr/>
      </dsp:nvSpPr>
      <dsp:spPr>
        <a:xfrm>
          <a:off x="1046755" y="2243373"/>
          <a:ext cx="1139004" cy="1139004"/>
        </a:xfrm>
        <a:prstGeom prst="sun">
          <a:avLst/>
        </a:prstGeom>
        <a:gradFill rotWithShape="1">
          <a:gsLst>
            <a:gs pos="0">
              <a:schemeClr val="accent6">
                <a:shade val="63000"/>
                <a:satMod val="165000"/>
              </a:schemeClr>
            </a:gs>
            <a:gs pos="30000">
              <a:schemeClr val="accent6">
                <a:shade val="58000"/>
                <a:satMod val="165000"/>
              </a:schemeClr>
            </a:gs>
            <a:gs pos="75000">
              <a:schemeClr val="accent6">
                <a:shade val="30000"/>
                <a:satMod val="175000"/>
              </a:schemeClr>
            </a:gs>
            <a:gs pos="100000">
              <a:schemeClr val="accent6">
                <a:shade val="15000"/>
                <a:satMod val="175000"/>
              </a:schemeClr>
            </a:gs>
          </a:gsLst>
          <a:path path="circle">
            <a:fillToRect l="50000" t="100000" r="50000" b="10000"/>
          </a:path>
        </a:gradFill>
        <a:ln w="952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69161-73B7-4F34-B693-1A441B127B50}">
      <dsp:nvSpPr>
        <dsp:cNvPr id="0" name=""/>
        <dsp:cNvSpPr/>
      </dsp:nvSpPr>
      <dsp:spPr>
        <a:xfrm>
          <a:off x="2971796" y="3356338"/>
          <a:ext cx="3449725" cy="3349261"/>
        </a:xfrm>
        <a:prstGeom prst="horizontalScroll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 w="9525" cap="flat" cmpd="sng" algn="ctr">
          <a:solidFill>
            <a:schemeClr val="accent4">
              <a:shade val="48000"/>
              <a:satMod val="11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isometricOffAxis1Right" zoom="91000"/>
          <a:lightRig rig="flat" dir="t"/>
        </a:scene3d>
        <a:sp3d extrusionH="506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accent1"/>
              </a:solidFill>
            </a:rPr>
            <a:t>Non </a:t>
          </a:r>
          <a:r>
            <a:rPr lang="en-US" sz="3000" b="1" kern="1200" dirty="0" err="1">
              <a:solidFill>
                <a:schemeClr val="accent1"/>
              </a:solidFill>
            </a:rPr>
            <a:t>Odontogenic</a:t>
          </a:r>
          <a:endParaRPr kumimoji="1" lang="en-US" sz="3000" b="1" kern="1200" dirty="0">
            <a:solidFill>
              <a:schemeClr val="accent1"/>
            </a:solidFill>
          </a:endParaRPr>
        </a:p>
      </dsp:txBody>
      <dsp:txXfrm>
        <a:off x="3390454" y="3774996"/>
        <a:ext cx="2821738" cy="2511945"/>
      </dsp:txXfrm>
    </dsp:sp>
    <dsp:sp modelId="{2E6A2641-776B-4B19-9EA2-C4EDE0DB24A4}">
      <dsp:nvSpPr>
        <dsp:cNvPr id="0" name=""/>
        <dsp:cNvSpPr/>
      </dsp:nvSpPr>
      <dsp:spPr>
        <a:xfrm rot="12850592">
          <a:off x="1431203" y="3128009"/>
          <a:ext cx="2177446" cy="8225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isometricOffAxis1Right" zoom="91000"/>
          <a:lightRig rig="flat" dir="t"/>
        </a:scene3d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22A322-F468-4B90-86AE-E32F57D2613F}">
      <dsp:nvSpPr>
        <dsp:cNvPr id="0" name=""/>
        <dsp:cNvSpPr/>
      </dsp:nvSpPr>
      <dsp:spPr>
        <a:xfrm>
          <a:off x="6022" y="1680146"/>
          <a:ext cx="2741771" cy="21934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>
          <a:solidFill>
            <a:schemeClr val="tx2">
              <a:lumMod val="40000"/>
              <a:lumOff val="60000"/>
            </a:schemeClr>
          </a:solidFill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isometricOffAxis1Right" zoom="91000"/>
          <a:lightRig rig="flat" dir="t"/>
        </a:scene3d>
        <a:sp3d prstMaterial="powder">
          <a:bevelT w="127000" h="63500" prst="divo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3300" kern="1200" dirty="0"/>
            <a:t>Mid palatal </a:t>
          </a:r>
          <a:r>
            <a:rPr kumimoji="1" lang="en-US" sz="3300" kern="1200" dirty="0" err="1"/>
            <a:t>raphae</a:t>
          </a:r>
          <a:r>
            <a:rPr kumimoji="1" lang="en-US" sz="3300" kern="1200" dirty="0"/>
            <a:t> cyst of infants</a:t>
          </a:r>
        </a:p>
      </dsp:txBody>
      <dsp:txXfrm>
        <a:off x="70265" y="1744389"/>
        <a:ext cx="2613285" cy="2064931"/>
      </dsp:txXfrm>
    </dsp:sp>
    <dsp:sp modelId="{DFEC2DF1-A541-4C60-9637-FC58F0688596}">
      <dsp:nvSpPr>
        <dsp:cNvPr id="0" name=""/>
        <dsp:cNvSpPr/>
      </dsp:nvSpPr>
      <dsp:spPr>
        <a:xfrm rot="16090640">
          <a:off x="3545123" y="1974377"/>
          <a:ext cx="2121220" cy="8225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isometricOffAxis1Right" zoom="91000"/>
          <a:lightRig rig="flat" dir="t"/>
        </a:scene3d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B11CDE-D009-4225-9550-92764D78C20C}">
      <dsp:nvSpPr>
        <dsp:cNvPr id="0" name=""/>
        <dsp:cNvSpPr/>
      </dsp:nvSpPr>
      <dsp:spPr>
        <a:xfrm>
          <a:off x="3201114" y="16886"/>
          <a:ext cx="2741771" cy="21934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>
          <a:solidFill>
            <a:schemeClr val="tx2">
              <a:lumMod val="40000"/>
              <a:lumOff val="60000"/>
            </a:schemeClr>
          </a:solidFill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isometricOffAxis1Right" zoom="91000"/>
          <a:lightRig rig="flat" dir="t"/>
        </a:scene3d>
        <a:sp3d prstMaterial="powder">
          <a:bevelT w="127000" h="63500" prst="divo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3300" kern="1200" dirty="0" err="1"/>
            <a:t>Nasopalatine</a:t>
          </a:r>
          <a:r>
            <a:rPr kumimoji="1" lang="en-US" sz="3300" kern="1200" dirty="0"/>
            <a:t> duct cysts</a:t>
          </a:r>
          <a:endParaRPr lang="en-US" sz="3300" kern="1200" dirty="0"/>
        </a:p>
      </dsp:txBody>
      <dsp:txXfrm>
        <a:off x="3265357" y="81129"/>
        <a:ext cx="2613285" cy="2064931"/>
      </dsp:txXfrm>
    </dsp:sp>
    <dsp:sp modelId="{4FD23E89-37AE-4E87-BCFC-F40C5F684F14}">
      <dsp:nvSpPr>
        <dsp:cNvPr id="0" name=""/>
        <dsp:cNvSpPr/>
      </dsp:nvSpPr>
      <dsp:spPr>
        <a:xfrm rot="19422977">
          <a:off x="5786028" y="2953417"/>
          <a:ext cx="1986629" cy="8225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isometricOffAxis1Right" zoom="91000"/>
          <a:lightRig rig="flat" dir="t"/>
        </a:scene3d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3A5333-9588-4E7B-8FB3-7BD25824B541}">
      <dsp:nvSpPr>
        <dsp:cNvPr id="0" name=""/>
        <dsp:cNvSpPr/>
      </dsp:nvSpPr>
      <dsp:spPr>
        <a:xfrm>
          <a:off x="6396206" y="1680146"/>
          <a:ext cx="2741771" cy="21934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>
          <a:solidFill>
            <a:schemeClr val="tx2">
              <a:lumMod val="40000"/>
              <a:lumOff val="60000"/>
            </a:schemeClr>
          </a:solidFill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isometricOffAxis1Right" zoom="91000"/>
          <a:lightRig rig="flat" dir="t"/>
        </a:scene3d>
        <a:sp3d prstMaterial="powder">
          <a:bevelT w="127000" h="63500" prst="divo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3300" kern="1200" dirty="0" err="1"/>
            <a:t>Nasolabial</a:t>
          </a:r>
          <a:r>
            <a:rPr kumimoji="1" lang="en-US" sz="3300" kern="1200" dirty="0"/>
            <a:t> cysts</a:t>
          </a:r>
        </a:p>
      </dsp:txBody>
      <dsp:txXfrm>
        <a:off x="6460449" y="1744389"/>
        <a:ext cx="2613285" cy="206493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01513-D280-4F3B-868C-67EAEDFEFE08}">
      <dsp:nvSpPr>
        <dsp:cNvPr id="0" name=""/>
        <dsp:cNvSpPr/>
      </dsp:nvSpPr>
      <dsp:spPr>
        <a:xfrm>
          <a:off x="0" y="2128"/>
          <a:ext cx="8686800" cy="1494035"/>
        </a:xfrm>
        <a:prstGeom prst="wav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 dirty="0"/>
            <a:t>Arise from epithelial inclusions at line of fusion of palatine shelves and nasal processes</a:t>
          </a:r>
          <a:endParaRPr lang="en-US" sz="2200" kern="1200" dirty="0"/>
        </a:p>
      </dsp:txBody>
      <dsp:txXfrm>
        <a:off x="0" y="375637"/>
        <a:ext cx="8686800" cy="747017"/>
      </dsp:txXfrm>
    </dsp:sp>
    <dsp:sp modelId="{48D1220A-8F6D-4D8F-B6B2-7C45D7DDEBCD}">
      <dsp:nvSpPr>
        <dsp:cNvPr id="0" name=""/>
        <dsp:cNvSpPr/>
      </dsp:nvSpPr>
      <dsp:spPr>
        <a:xfrm>
          <a:off x="0" y="1513753"/>
          <a:ext cx="8686800" cy="1494035"/>
        </a:xfrm>
        <a:prstGeom prst="wave">
          <a:avLst/>
        </a:prstGeom>
        <a:gradFill rotWithShape="0">
          <a:gsLst>
            <a:gs pos="0">
              <a:schemeClr val="accent5">
                <a:hueOff val="-1032173"/>
                <a:satOff val="10348"/>
                <a:lumOff val="-7190"/>
                <a:alphaOff val="0"/>
                <a:tint val="35000"/>
                <a:satMod val="260000"/>
              </a:schemeClr>
            </a:gs>
            <a:gs pos="30000">
              <a:schemeClr val="accent5">
                <a:hueOff val="-1032173"/>
                <a:satOff val="10348"/>
                <a:lumOff val="-7190"/>
                <a:alphaOff val="0"/>
                <a:tint val="38000"/>
                <a:satMod val="260000"/>
              </a:schemeClr>
            </a:gs>
            <a:gs pos="75000">
              <a:schemeClr val="accent5">
                <a:hueOff val="-1032173"/>
                <a:satOff val="10348"/>
                <a:lumOff val="-7190"/>
                <a:alphaOff val="0"/>
                <a:tint val="55000"/>
                <a:satMod val="255000"/>
              </a:schemeClr>
            </a:gs>
            <a:gs pos="100000">
              <a:schemeClr val="accent5">
                <a:hueOff val="-1032173"/>
                <a:satOff val="10348"/>
                <a:lumOff val="-719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 dirty="0"/>
            <a:t>Small and white or cream </a:t>
          </a:r>
          <a:r>
            <a:rPr kumimoji="1" lang="en-US" sz="2200" kern="1200" dirty="0" err="1"/>
            <a:t>coloured</a:t>
          </a:r>
          <a:endParaRPr kumimoji="1" lang="en-US" sz="2200" kern="1200" dirty="0"/>
        </a:p>
      </dsp:txBody>
      <dsp:txXfrm>
        <a:off x="0" y="1887262"/>
        <a:ext cx="8686800" cy="747017"/>
      </dsp:txXfrm>
    </dsp:sp>
    <dsp:sp modelId="{16384D4B-AE8D-4693-9774-C26C7008712F}">
      <dsp:nvSpPr>
        <dsp:cNvPr id="0" name=""/>
        <dsp:cNvSpPr/>
      </dsp:nvSpPr>
      <dsp:spPr>
        <a:xfrm>
          <a:off x="0" y="3016467"/>
          <a:ext cx="8686800" cy="1494035"/>
        </a:xfrm>
        <a:prstGeom prst="wave">
          <a:avLst/>
        </a:prstGeom>
        <a:gradFill rotWithShape="0">
          <a:gsLst>
            <a:gs pos="0">
              <a:schemeClr val="accent5">
                <a:hueOff val="-2064345"/>
                <a:satOff val="20696"/>
                <a:lumOff val="-14379"/>
                <a:alphaOff val="0"/>
                <a:tint val="35000"/>
                <a:satMod val="260000"/>
              </a:schemeClr>
            </a:gs>
            <a:gs pos="30000">
              <a:schemeClr val="accent5">
                <a:hueOff val="-2064345"/>
                <a:satOff val="20696"/>
                <a:lumOff val="-14379"/>
                <a:alphaOff val="0"/>
                <a:tint val="38000"/>
                <a:satMod val="260000"/>
              </a:schemeClr>
            </a:gs>
            <a:gs pos="75000">
              <a:schemeClr val="accent5">
                <a:hueOff val="-2064345"/>
                <a:satOff val="20696"/>
                <a:lumOff val="-14379"/>
                <a:alphaOff val="0"/>
                <a:tint val="55000"/>
                <a:satMod val="255000"/>
              </a:schemeClr>
            </a:gs>
            <a:gs pos="100000">
              <a:schemeClr val="accent5">
                <a:hueOff val="-2064345"/>
                <a:satOff val="20696"/>
                <a:lumOff val="-14379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 dirty="0"/>
            <a:t>Rarely seen after 3months of age</a:t>
          </a:r>
          <a:endParaRPr lang="en-US" sz="2200" kern="1200" dirty="0"/>
        </a:p>
      </dsp:txBody>
      <dsp:txXfrm>
        <a:off x="0" y="3389976"/>
        <a:ext cx="8686800" cy="747017"/>
      </dsp:txXfrm>
    </dsp:sp>
    <dsp:sp modelId="{65358BD8-EDBC-4829-ADEB-C4D2DC823ADC}">
      <dsp:nvSpPr>
        <dsp:cNvPr id="0" name=""/>
        <dsp:cNvSpPr/>
      </dsp:nvSpPr>
      <dsp:spPr>
        <a:xfrm>
          <a:off x="0" y="4523636"/>
          <a:ext cx="8686800" cy="1494035"/>
        </a:xfrm>
        <a:prstGeom prst="wave">
          <a:avLst/>
        </a:prstGeom>
        <a:gradFill rotWithShape="0">
          <a:gsLst>
            <a:gs pos="0">
              <a:schemeClr val="accent5">
                <a:hueOff val="-3096518"/>
                <a:satOff val="31044"/>
                <a:lumOff val="-21569"/>
                <a:alphaOff val="0"/>
                <a:tint val="35000"/>
                <a:satMod val="260000"/>
              </a:schemeClr>
            </a:gs>
            <a:gs pos="30000">
              <a:schemeClr val="accent5">
                <a:hueOff val="-3096518"/>
                <a:satOff val="31044"/>
                <a:lumOff val="-21569"/>
                <a:alphaOff val="0"/>
                <a:tint val="38000"/>
                <a:satMod val="260000"/>
              </a:schemeClr>
            </a:gs>
            <a:gs pos="75000">
              <a:schemeClr val="accent5">
                <a:hueOff val="-3096518"/>
                <a:satOff val="31044"/>
                <a:lumOff val="-21569"/>
                <a:alphaOff val="0"/>
                <a:tint val="55000"/>
                <a:satMod val="255000"/>
              </a:schemeClr>
            </a:gs>
            <a:gs pos="100000">
              <a:schemeClr val="accent5">
                <a:hueOff val="-3096518"/>
                <a:satOff val="31044"/>
                <a:lumOff val="-21569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 dirty="0"/>
            <a:t>Undergo involution and disappear, or rupture through surface epithelium &amp; exfoliate</a:t>
          </a:r>
          <a:endParaRPr lang="en-US" sz="2200" kern="1200" dirty="0"/>
        </a:p>
      </dsp:txBody>
      <dsp:txXfrm>
        <a:off x="0" y="4897145"/>
        <a:ext cx="8686800" cy="74701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E299B-2E9A-4EC5-92A6-3BD3E6875782}">
      <dsp:nvSpPr>
        <dsp:cNvPr id="0" name=""/>
        <dsp:cNvSpPr/>
      </dsp:nvSpPr>
      <dsp:spPr>
        <a:xfrm>
          <a:off x="0" y="1569564"/>
          <a:ext cx="9144000" cy="8994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>
          <a:outerShdw blurRad="149987" dist="250190" dir="8460000" algn="ctr" rotWithShape="0">
            <a:schemeClr val="accent1">
              <a:alpha val="2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4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Incisive canal cyst</a:t>
          </a:r>
          <a:endParaRPr lang="en-US" sz="24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43909" y="1613473"/>
        <a:ext cx="9056182" cy="81165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FEDF1-DBAA-4BA4-AF74-4D9BFCBA54DC}">
      <dsp:nvSpPr>
        <dsp:cNvPr id="0" name=""/>
        <dsp:cNvSpPr/>
      </dsp:nvSpPr>
      <dsp:spPr>
        <a:xfrm>
          <a:off x="1143016" y="0"/>
          <a:ext cx="6858000" cy="6858000"/>
        </a:xfrm>
        <a:prstGeom prst="triangle">
          <a:avLst/>
        </a:prstGeom>
        <a:gradFill flip="none" rotWithShape="0">
          <a:gsLst>
            <a:gs pos="0">
              <a:srgbClr val="D890EC">
                <a:shade val="30000"/>
                <a:satMod val="115000"/>
              </a:srgbClr>
            </a:gs>
            <a:gs pos="50000">
              <a:srgbClr val="D890EC">
                <a:shade val="67500"/>
                <a:satMod val="115000"/>
              </a:srgbClr>
            </a:gs>
            <a:gs pos="100000">
              <a:srgbClr val="D890EC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22BEF7C7-62B3-434C-B63B-2468E834AA66}">
      <dsp:nvSpPr>
        <dsp:cNvPr id="0" name=""/>
        <dsp:cNvSpPr/>
      </dsp:nvSpPr>
      <dsp:spPr>
        <a:xfrm>
          <a:off x="228585" y="688220"/>
          <a:ext cx="8769945" cy="827198"/>
        </a:xfrm>
        <a:prstGeom prst="round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400" kern="1200" dirty="0"/>
            <a:t>Soft tissue swelling of palatal midline</a:t>
          </a:r>
          <a:endParaRPr lang="en-US" sz="2400" kern="1200" dirty="0"/>
        </a:p>
      </dsp:txBody>
      <dsp:txXfrm>
        <a:off x="268965" y="728600"/>
        <a:ext cx="8689185" cy="746438"/>
      </dsp:txXfrm>
    </dsp:sp>
    <dsp:sp modelId="{BE77F5F3-21C6-411C-925A-A0C5E38603F3}">
      <dsp:nvSpPr>
        <dsp:cNvPr id="0" name=""/>
        <dsp:cNvSpPr/>
      </dsp:nvSpPr>
      <dsp:spPr>
        <a:xfrm>
          <a:off x="228585" y="1601813"/>
          <a:ext cx="8769945" cy="827198"/>
        </a:xfrm>
        <a:prstGeom prst="round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400" kern="1200" dirty="0"/>
            <a:t>Smaller cysts - swelling behind maxillary central incisors</a:t>
          </a:r>
          <a:endParaRPr lang="en-US" sz="2400" kern="1200" dirty="0"/>
        </a:p>
      </dsp:txBody>
      <dsp:txXfrm>
        <a:off x="268965" y="1642193"/>
        <a:ext cx="8689185" cy="746438"/>
      </dsp:txXfrm>
    </dsp:sp>
    <dsp:sp modelId="{79D37EF5-E01D-414C-B401-A2F8D51D2C84}">
      <dsp:nvSpPr>
        <dsp:cNvPr id="0" name=""/>
        <dsp:cNvSpPr/>
      </dsp:nvSpPr>
      <dsp:spPr>
        <a:xfrm>
          <a:off x="228585" y="2515406"/>
          <a:ext cx="8769945" cy="827198"/>
        </a:xfrm>
        <a:prstGeom prst="round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400" kern="1200" dirty="0"/>
            <a:t>Larger cysts -labial expansion , </a:t>
          </a:r>
          <a:r>
            <a:rPr kumimoji="1" lang="en-US" sz="2400" kern="1200" dirty="0" err="1"/>
            <a:t>midpalatal</a:t>
          </a:r>
          <a:r>
            <a:rPr kumimoji="1" lang="en-US" sz="2400" kern="1200" dirty="0"/>
            <a:t> expansion often compressible - palatal bone </a:t>
          </a:r>
          <a:r>
            <a:rPr kumimoji="1" lang="en-US" sz="2400" kern="1200" dirty="0" err="1"/>
            <a:t>resorbed</a:t>
          </a:r>
          <a:r>
            <a:rPr kumimoji="1" lang="en-US" sz="2400" kern="1200" dirty="0"/>
            <a:t> beneath mucosa</a:t>
          </a:r>
          <a:endParaRPr lang="en-US" sz="2400" kern="1200" dirty="0"/>
        </a:p>
      </dsp:txBody>
      <dsp:txXfrm>
        <a:off x="268965" y="2555786"/>
        <a:ext cx="8689185" cy="746438"/>
      </dsp:txXfrm>
    </dsp:sp>
    <dsp:sp modelId="{31840CAA-0792-48CE-A05A-36AD4BB50419}">
      <dsp:nvSpPr>
        <dsp:cNvPr id="0" name=""/>
        <dsp:cNvSpPr/>
      </dsp:nvSpPr>
      <dsp:spPr>
        <a:xfrm>
          <a:off x="228585" y="3429000"/>
          <a:ext cx="8769945" cy="827198"/>
        </a:xfrm>
        <a:prstGeom prst="round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400" kern="1200" dirty="0"/>
            <a:t>drainage -  salty or unpleasant taste</a:t>
          </a:r>
          <a:endParaRPr lang="en-US" sz="2400" kern="1200" dirty="0"/>
        </a:p>
      </dsp:txBody>
      <dsp:txXfrm>
        <a:off x="268965" y="3469380"/>
        <a:ext cx="8689185" cy="746438"/>
      </dsp:txXfrm>
    </dsp:sp>
    <dsp:sp modelId="{6BF9A460-8A2C-4522-8DA1-B363E1CCD173}">
      <dsp:nvSpPr>
        <dsp:cNvPr id="0" name=""/>
        <dsp:cNvSpPr/>
      </dsp:nvSpPr>
      <dsp:spPr>
        <a:xfrm>
          <a:off x="228585" y="4342593"/>
          <a:ext cx="8769945" cy="827198"/>
        </a:xfrm>
        <a:prstGeom prst="round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400" kern="1200" dirty="0"/>
            <a:t>M&gt;F (2:1 ratio)</a:t>
          </a:r>
          <a:endParaRPr lang="en-US" sz="2400" kern="1200" dirty="0"/>
        </a:p>
      </dsp:txBody>
      <dsp:txXfrm>
        <a:off x="268965" y="4382973"/>
        <a:ext cx="8689185" cy="746438"/>
      </dsp:txXfrm>
    </dsp:sp>
    <dsp:sp modelId="{A46C07E5-74B1-4D2E-8180-33B67F791E3B}">
      <dsp:nvSpPr>
        <dsp:cNvPr id="0" name=""/>
        <dsp:cNvSpPr/>
      </dsp:nvSpPr>
      <dsp:spPr>
        <a:xfrm>
          <a:off x="228585" y="5256186"/>
          <a:ext cx="8769945" cy="827198"/>
        </a:xfrm>
        <a:prstGeom prst="round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  <a:alpha val="1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ln w="9525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400" kern="1200" dirty="0"/>
            <a:t>Age range : 30‐ 60 years</a:t>
          </a:r>
        </a:p>
      </dsp:txBody>
      <dsp:txXfrm>
        <a:off x="268965" y="5296566"/>
        <a:ext cx="8689185" cy="74643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42A81-3A5C-4EE1-952F-4452880E3BBA}">
      <dsp:nvSpPr>
        <dsp:cNvPr id="0" name=""/>
        <dsp:cNvSpPr/>
      </dsp:nvSpPr>
      <dsp:spPr>
        <a:xfrm>
          <a:off x="1409700" y="0"/>
          <a:ext cx="5334000" cy="2133600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7E26B-5A6C-477B-8E60-2142D62EC199}">
      <dsp:nvSpPr>
        <dsp:cNvPr id="0" name=""/>
        <dsp:cNvSpPr/>
      </dsp:nvSpPr>
      <dsp:spPr>
        <a:xfrm>
          <a:off x="2049780" y="373379"/>
          <a:ext cx="1760220" cy="104546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accent1"/>
              </a:solidFill>
            </a:rPr>
            <a:t>Solitary Bone Cyst</a:t>
          </a:r>
        </a:p>
      </dsp:txBody>
      <dsp:txXfrm>
        <a:off x="2049780" y="373379"/>
        <a:ext cx="1760220" cy="1045464"/>
      </dsp:txXfrm>
    </dsp:sp>
    <dsp:sp modelId="{002661CE-472A-42B3-B2DE-39E56E59BE3E}">
      <dsp:nvSpPr>
        <dsp:cNvPr id="0" name=""/>
        <dsp:cNvSpPr/>
      </dsp:nvSpPr>
      <dsp:spPr>
        <a:xfrm>
          <a:off x="4076700" y="714756"/>
          <a:ext cx="2080260" cy="104546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accent1"/>
              </a:solidFill>
            </a:rPr>
            <a:t>Aneurysmal</a:t>
          </a:r>
          <a:r>
            <a:rPr lang="en-US" sz="2400" b="1" kern="1200" dirty="0">
              <a:solidFill>
                <a:schemeClr val="accent1"/>
              </a:solidFill>
            </a:rPr>
            <a:t> Bone Cyst</a:t>
          </a:r>
        </a:p>
      </dsp:txBody>
      <dsp:txXfrm>
        <a:off x="4076700" y="714756"/>
        <a:ext cx="2080260" cy="1045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E818A-BDF1-4A90-9C48-78FC58905A50}">
      <dsp:nvSpPr>
        <dsp:cNvPr id="0" name=""/>
        <dsp:cNvSpPr/>
      </dsp:nvSpPr>
      <dsp:spPr>
        <a:xfrm>
          <a:off x="881575" y="988"/>
          <a:ext cx="2584950" cy="5119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dk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 err="1">
              <a:latin typeface="Arial" pitchFamily="34" charset="0"/>
              <a:cs typeface="Arial" pitchFamily="34" charset="0"/>
            </a:rPr>
            <a:t>Odontogenic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896569" y="15982"/>
        <a:ext cx="2554962" cy="481928"/>
      </dsp:txXfrm>
    </dsp:sp>
    <dsp:sp modelId="{D8382341-2EB8-47D4-A0F1-EA845B539108}">
      <dsp:nvSpPr>
        <dsp:cNvPr id="0" name=""/>
        <dsp:cNvSpPr/>
      </dsp:nvSpPr>
      <dsp:spPr>
        <a:xfrm>
          <a:off x="1140070" y="512905"/>
          <a:ext cx="258495" cy="332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732"/>
              </a:lnTo>
              <a:lnTo>
                <a:pt x="258495" y="33273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4E721-6173-46AE-904C-A9DDAB7E5E5C}">
      <dsp:nvSpPr>
        <dsp:cNvPr id="0" name=""/>
        <dsp:cNvSpPr/>
      </dsp:nvSpPr>
      <dsp:spPr>
        <a:xfrm>
          <a:off x="1398565" y="589679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itchFamily="34" charset="0"/>
              <a:cs typeface="Arial" pitchFamily="34" charset="0"/>
            </a:rPr>
            <a:t>Gingival cyst of infants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1413559" y="604673"/>
        <a:ext cx="2037972" cy="481928"/>
      </dsp:txXfrm>
    </dsp:sp>
    <dsp:sp modelId="{DD7242BF-EF17-4AC8-95FC-82E21212147B}">
      <dsp:nvSpPr>
        <dsp:cNvPr id="0" name=""/>
        <dsp:cNvSpPr/>
      </dsp:nvSpPr>
      <dsp:spPr>
        <a:xfrm>
          <a:off x="1140070" y="512905"/>
          <a:ext cx="258495" cy="921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423"/>
              </a:lnTo>
              <a:lnTo>
                <a:pt x="258495" y="92142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E5579-81C4-4BCF-AE92-24EAC900AB2D}">
      <dsp:nvSpPr>
        <dsp:cNvPr id="0" name=""/>
        <dsp:cNvSpPr/>
      </dsp:nvSpPr>
      <dsp:spPr>
        <a:xfrm>
          <a:off x="1398565" y="1178370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" pitchFamily="34" charset="0"/>
              <a:cs typeface="Arial" pitchFamily="34" charset="0"/>
            </a:rPr>
            <a:t>Odontogenic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1600" kern="1200" dirty="0" err="1">
              <a:latin typeface="Arial" pitchFamily="34" charset="0"/>
              <a:cs typeface="Arial" pitchFamily="34" charset="0"/>
            </a:rPr>
            <a:t>keratocyst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1413559" y="1193364"/>
        <a:ext cx="2037972" cy="481928"/>
      </dsp:txXfrm>
    </dsp:sp>
    <dsp:sp modelId="{0412CFE0-066C-4915-9F54-052ADA688272}">
      <dsp:nvSpPr>
        <dsp:cNvPr id="0" name=""/>
        <dsp:cNvSpPr/>
      </dsp:nvSpPr>
      <dsp:spPr>
        <a:xfrm>
          <a:off x="1140070" y="512905"/>
          <a:ext cx="258495" cy="1510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0113"/>
              </a:lnTo>
              <a:lnTo>
                <a:pt x="258495" y="151011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A989F-C2FA-4F32-BC67-C28DD6960708}">
      <dsp:nvSpPr>
        <dsp:cNvPr id="0" name=""/>
        <dsp:cNvSpPr/>
      </dsp:nvSpPr>
      <dsp:spPr>
        <a:xfrm>
          <a:off x="1398565" y="1767060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" pitchFamily="34" charset="0"/>
              <a:cs typeface="Arial" pitchFamily="34" charset="0"/>
            </a:rPr>
            <a:t>Dentigerous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cyst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1413559" y="1782054"/>
        <a:ext cx="2037972" cy="481928"/>
      </dsp:txXfrm>
    </dsp:sp>
    <dsp:sp modelId="{C9839E4B-F1F1-42D5-9372-4FF54F5D2C43}">
      <dsp:nvSpPr>
        <dsp:cNvPr id="0" name=""/>
        <dsp:cNvSpPr/>
      </dsp:nvSpPr>
      <dsp:spPr>
        <a:xfrm>
          <a:off x="1140070" y="512905"/>
          <a:ext cx="258495" cy="2098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8804"/>
              </a:lnTo>
              <a:lnTo>
                <a:pt x="258495" y="209880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3AC0F-52AE-4DE9-8BD4-4904D363C52C}">
      <dsp:nvSpPr>
        <dsp:cNvPr id="0" name=""/>
        <dsp:cNvSpPr/>
      </dsp:nvSpPr>
      <dsp:spPr>
        <a:xfrm>
          <a:off x="1398565" y="2355751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itchFamily="34" charset="0"/>
              <a:cs typeface="Arial" pitchFamily="34" charset="0"/>
            </a:rPr>
            <a:t>Eruption cyst 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1413559" y="2370745"/>
        <a:ext cx="2037972" cy="481928"/>
      </dsp:txXfrm>
    </dsp:sp>
    <dsp:sp modelId="{EB211640-631A-46C4-96C8-425B50E81C89}">
      <dsp:nvSpPr>
        <dsp:cNvPr id="0" name=""/>
        <dsp:cNvSpPr/>
      </dsp:nvSpPr>
      <dsp:spPr>
        <a:xfrm>
          <a:off x="1140070" y="512905"/>
          <a:ext cx="258495" cy="2687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7494"/>
              </a:lnTo>
              <a:lnTo>
                <a:pt x="258495" y="2687494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3F2C4-0755-4B28-AAAC-17D180183747}">
      <dsp:nvSpPr>
        <dsp:cNvPr id="0" name=""/>
        <dsp:cNvSpPr/>
      </dsp:nvSpPr>
      <dsp:spPr>
        <a:xfrm>
          <a:off x="1398565" y="2944441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itchFamily="34" charset="0"/>
              <a:cs typeface="Arial" pitchFamily="34" charset="0"/>
            </a:rPr>
            <a:t>Gingival cyst of adults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1413559" y="2959435"/>
        <a:ext cx="2037972" cy="481928"/>
      </dsp:txXfrm>
    </dsp:sp>
    <dsp:sp modelId="{10B53C2A-5FA1-4C74-BB4E-5D9B13EC709F}">
      <dsp:nvSpPr>
        <dsp:cNvPr id="0" name=""/>
        <dsp:cNvSpPr/>
      </dsp:nvSpPr>
      <dsp:spPr>
        <a:xfrm>
          <a:off x="1140070" y="512905"/>
          <a:ext cx="258495" cy="3276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76185"/>
              </a:lnTo>
              <a:lnTo>
                <a:pt x="258495" y="327618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34E7B-ADBD-4BAD-9166-B61C1AB7AC04}">
      <dsp:nvSpPr>
        <dsp:cNvPr id="0" name=""/>
        <dsp:cNvSpPr/>
      </dsp:nvSpPr>
      <dsp:spPr>
        <a:xfrm>
          <a:off x="1398565" y="3533132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itchFamily="34" charset="0"/>
              <a:cs typeface="Arial" pitchFamily="34" charset="0"/>
            </a:rPr>
            <a:t>Developmental lateral 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1413559" y="3548126"/>
        <a:ext cx="2037972" cy="481928"/>
      </dsp:txXfrm>
    </dsp:sp>
    <dsp:sp modelId="{DA4E96FC-0E5D-4665-AD28-B1F5F497E197}">
      <dsp:nvSpPr>
        <dsp:cNvPr id="0" name=""/>
        <dsp:cNvSpPr/>
      </dsp:nvSpPr>
      <dsp:spPr>
        <a:xfrm>
          <a:off x="1140070" y="512905"/>
          <a:ext cx="258495" cy="3864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4876"/>
              </a:lnTo>
              <a:lnTo>
                <a:pt x="258495" y="386487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2D11E-5517-4836-9A59-DC31E54F2B58}">
      <dsp:nvSpPr>
        <dsp:cNvPr id="0" name=""/>
        <dsp:cNvSpPr/>
      </dsp:nvSpPr>
      <dsp:spPr>
        <a:xfrm>
          <a:off x="1398565" y="4121823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itchFamily="34" charset="0"/>
              <a:cs typeface="Arial" pitchFamily="34" charset="0"/>
            </a:rPr>
            <a:t>Periodontal cyst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1413559" y="4136817"/>
        <a:ext cx="2037972" cy="481928"/>
      </dsp:txXfrm>
    </dsp:sp>
    <dsp:sp modelId="{779301CD-95D9-4639-A3B5-CB077D430F29}">
      <dsp:nvSpPr>
        <dsp:cNvPr id="0" name=""/>
        <dsp:cNvSpPr/>
      </dsp:nvSpPr>
      <dsp:spPr>
        <a:xfrm>
          <a:off x="1140070" y="512905"/>
          <a:ext cx="258495" cy="4453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53566"/>
              </a:lnTo>
              <a:lnTo>
                <a:pt x="258495" y="445356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20E66-BF67-4D83-A435-E869266155E7}">
      <dsp:nvSpPr>
        <dsp:cNvPr id="0" name=""/>
        <dsp:cNvSpPr/>
      </dsp:nvSpPr>
      <dsp:spPr>
        <a:xfrm>
          <a:off x="1398565" y="4710513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" pitchFamily="34" charset="0"/>
              <a:cs typeface="Arial" pitchFamily="34" charset="0"/>
            </a:rPr>
            <a:t>Botryoid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1600" kern="1200" dirty="0" err="1">
              <a:latin typeface="Arial" pitchFamily="34" charset="0"/>
              <a:cs typeface="Arial" pitchFamily="34" charset="0"/>
            </a:rPr>
            <a:t>odontogenic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cyst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1413559" y="4725507"/>
        <a:ext cx="2037972" cy="481928"/>
      </dsp:txXfrm>
    </dsp:sp>
    <dsp:sp modelId="{5353629C-FAE5-445F-94F9-0AC3E748D4B2}">
      <dsp:nvSpPr>
        <dsp:cNvPr id="0" name=""/>
        <dsp:cNvSpPr/>
      </dsp:nvSpPr>
      <dsp:spPr>
        <a:xfrm>
          <a:off x="1140070" y="512905"/>
          <a:ext cx="258495" cy="5042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2257"/>
              </a:lnTo>
              <a:lnTo>
                <a:pt x="258495" y="504225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30E4EC-8DE6-4279-BD75-6FCCD91F9C02}">
      <dsp:nvSpPr>
        <dsp:cNvPr id="0" name=""/>
        <dsp:cNvSpPr/>
      </dsp:nvSpPr>
      <dsp:spPr>
        <a:xfrm>
          <a:off x="1398565" y="5299204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itchFamily="34" charset="0"/>
              <a:cs typeface="Arial" pitchFamily="34" charset="0"/>
            </a:rPr>
            <a:t>Glandular </a:t>
          </a:r>
          <a:r>
            <a:rPr lang="en-US" sz="1600" kern="1200" dirty="0" err="1">
              <a:latin typeface="Arial" pitchFamily="34" charset="0"/>
              <a:cs typeface="Arial" pitchFamily="34" charset="0"/>
            </a:rPr>
            <a:t>odontogenic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cyst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1413559" y="5314198"/>
        <a:ext cx="2037972" cy="481928"/>
      </dsp:txXfrm>
    </dsp:sp>
    <dsp:sp modelId="{E9C5B2FB-3685-4465-91FF-AD2E7BB053B6}">
      <dsp:nvSpPr>
        <dsp:cNvPr id="0" name=""/>
        <dsp:cNvSpPr/>
      </dsp:nvSpPr>
      <dsp:spPr>
        <a:xfrm>
          <a:off x="1140070" y="512905"/>
          <a:ext cx="258495" cy="5630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30948"/>
              </a:lnTo>
              <a:lnTo>
                <a:pt x="258495" y="5630948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4C4AA-54AF-4C54-9059-00F3058A558E}">
      <dsp:nvSpPr>
        <dsp:cNvPr id="0" name=""/>
        <dsp:cNvSpPr/>
      </dsp:nvSpPr>
      <dsp:spPr>
        <a:xfrm>
          <a:off x="1398565" y="5887894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itchFamily="34" charset="0"/>
              <a:cs typeface="Arial" pitchFamily="34" charset="0"/>
            </a:rPr>
            <a:t>Calcifying </a:t>
          </a:r>
          <a:r>
            <a:rPr lang="en-US" sz="1600" kern="1200" dirty="0" err="1">
              <a:latin typeface="Arial" pitchFamily="34" charset="0"/>
              <a:cs typeface="Arial" pitchFamily="34" charset="0"/>
            </a:rPr>
            <a:t>odontogenic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cyst 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1413559" y="5902888"/>
        <a:ext cx="2037972" cy="481928"/>
      </dsp:txXfrm>
    </dsp:sp>
    <dsp:sp modelId="{C0C59344-F5D7-4EB3-983D-25DD4EBD5F66}">
      <dsp:nvSpPr>
        <dsp:cNvPr id="0" name=""/>
        <dsp:cNvSpPr/>
      </dsp:nvSpPr>
      <dsp:spPr>
        <a:xfrm>
          <a:off x="3620074" y="988"/>
          <a:ext cx="2584950" cy="5119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dk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itchFamily="34" charset="0"/>
              <a:cs typeface="Arial" pitchFamily="34" charset="0"/>
            </a:rPr>
            <a:t>Non </a:t>
          </a:r>
          <a:r>
            <a:rPr lang="en-US" sz="1600" b="1" kern="1200" dirty="0" err="1">
              <a:latin typeface="Arial" pitchFamily="34" charset="0"/>
              <a:cs typeface="Arial" pitchFamily="34" charset="0"/>
            </a:rPr>
            <a:t>odontogenic</a:t>
          </a:r>
          <a:endParaRPr lang="en-US" sz="1600" u="none" kern="1200" dirty="0">
            <a:latin typeface="Arial" pitchFamily="34" charset="0"/>
            <a:cs typeface="Arial" pitchFamily="34" charset="0"/>
          </a:endParaRPr>
        </a:p>
      </dsp:txBody>
      <dsp:txXfrm>
        <a:off x="3635068" y="15982"/>
        <a:ext cx="2554962" cy="481928"/>
      </dsp:txXfrm>
    </dsp:sp>
    <dsp:sp modelId="{5C1A1944-F9CE-47EB-AA64-1D586A2D78AE}">
      <dsp:nvSpPr>
        <dsp:cNvPr id="0" name=""/>
        <dsp:cNvSpPr/>
      </dsp:nvSpPr>
      <dsp:spPr>
        <a:xfrm>
          <a:off x="3878569" y="512905"/>
          <a:ext cx="258495" cy="332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732"/>
              </a:lnTo>
              <a:lnTo>
                <a:pt x="258495" y="33273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7E5B7-A696-4FC1-B05B-B5C60218E526}">
      <dsp:nvSpPr>
        <dsp:cNvPr id="0" name=""/>
        <dsp:cNvSpPr/>
      </dsp:nvSpPr>
      <dsp:spPr>
        <a:xfrm>
          <a:off x="4137064" y="589679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" pitchFamily="34" charset="0"/>
              <a:cs typeface="Arial" pitchFamily="34" charset="0"/>
            </a:rPr>
            <a:t>Midpalatal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1600" kern="1200" dirty="0" err="1">
              <a:latin typeface="Arial" pitchFamily="34" charset="0"/>
              <a:cs typeface="Arial" pitchFamily="34" charset="0"/>
            </a:rPr>
            <a:t>raphe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cyst of infants</a:t>
          </a:r>
        </a:p>
      </dsp:txBody>
      <dsp:txXfrm>
        <a:off x="4152058" y="604673"/>
        <a:ext cx="2037972" cy="481928"/>
      </dsp:txXfrm>
    </dsp:sp>
    <dsp:sp modelId="{6A337F73-7862-4468-98B8-FDCE54074CC5}">
      <dsp:nvSpPr>
        <dsp:cNvPr id="0" name=""/>
        <dsp:cNvSpPr/>
      </dsp:nvSpPr>
      <dsp:spPr>
        <a:xfrm>
          <a:off x="3878569" y="512905"/>
          <a:ext cx="258495" cy="921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1423"/>
              </a:lnTo>
              <a:lnTo>
                <a:pt x="258495" y="92142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5017B-FF6F-46B8-A3E1-9091777471F3}">
      <dsp:nvSpPr>
        <dsp:cNvPr id="0" name=""/>
        <dsp:cNvSpPr/>
      </dsp:nvSpPr>
      <dsp:spPr>
        <a:xfrm>
          <a:off x="4137064" y="1178370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" pitchFamily="34" charset="0"/>
              <a:cs typeface="Arial" pitchFamily="34" charset="0"/>
            </a:rPr>
            <a:t>Nasopalatine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duct cyst</a:t>
          </a:r>
        </a:p>
      </dsp:txBody>
      <dsp:txXfrm>
        <a:off x="4152058" y="1193364"/>
        <a:ext cx="2037972" cy="481928"/>
      </dsp:txXfrm>
    </dsp:sp>
    <dsp:sp modelId="{608BE02F-1C26-43F2-AD31-22CCB5C6F5AD}">
      <dsp:nvSpPr>
        <dsp:cNvPr id="0" name=""/>
        <dsp:cNvSpPr/>
      </dsp:nvSpPr>
      <dsp:spPr>
        <a:xfrm>
          <a:off x="3878569" y="512905"/>
          <a:ext cx="258495" cy="1510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0113"/>
              </a:lnTo>
              <a:lnTo>
                <a:pt x="258495" y="1510113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894E8-CAD0-4B26-83F6-77C9CC0F37B3}">
      <dsp:nvSpPr>
        <dsp:cNvPr id="0" name=""/>
        <dsp:cNvSpPr/>
      </dsp:nvSpPr>
      <dsp:spPr>
        <a:xfrm>
          <a:off x="4137064" y="1767060"/>
          <a:ext cx="2067960" cy="51191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" pitchFamily="34" charset="0"/>
              <a:cs typeface="Arial" pitchFamily="34" charset="0"/>
            </a:rPr>
            <a:t>Nasolabial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cyst</a:t>
          </a:r>
        </a:p>
      </dsp:txBody>
      <dsp:txXfrm>
        <a:off x="4152058" y="1782054"/>
        <a:ext cx="2037972" cy="48192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B868F-6F25-407B-8FA1-BF142FCDA18F}">
      <dsp:nvSpPr>
        <dsp:cNvPr id="0" name=""/>
        <dsp:cNvSpPr/>
      </dsp:nvSpPr>
      <dsp:spPr>
        <a:xfrm>
          <a:off x="0" y="28409"/>
          <a:ext cx="8534400" cy="14297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600" kern="1200" dirty="0"/>
            <a:t>1</a:t>
          </a:r>
          <a:r>
            <a:rPr kumimoji="1" lang="en-US" sz="2600" kern="1200" baseline="30000" dirty="0"/>
            <a:t>st</a:t>
          </a:r>
          <a:r>
            <a:rPr kumimoji="1" lang="en-US" sz="2600" kern="1200" dirty="0"/>
            <a:t> - </a:t>
          </a:r>
          <a:r>
            <a:rPr kumimoji="1" lang="en-US" sz="2600" b="1" kern="1200" dirty="0">
              <a:solidFill>
                <a:schemeClr val="accent3">
                  <a:lumMod val="75000"/>
                </a:schemeClr>
              </a:solidFill>
            </a:rPr>
            <a:t>Jaffe and Lichtenstein (1942) </a:t>
          </a:r>
          <a:r>
            <a:rPr kumimoji="1" lang="en-US" sz="2600" kern="1200" dirty="0"/>
            <a:t>-characteristic ‘blown-out’ contour of bone seen in radiographs</a:t>
          </a:r>
          <a:endParaRPr lang="en-US" sz="2600" kern="1200" dirty="0"/>
        </a:p>
      </dsp:txBody>
      <dsp:txXfrm>
        <a:off x="69794" y="98203"/>
        <a:ext cx="8394812" cy="1290152"/>
      </dsp:txXfrm>
    </dsp:sp>
    <dsp:sp modelId="{0AE73CEB-E83C-447F-A60C-4A6D66AC62D0}">
      <dsp:nvSpPr>
        <dsp:cNvPr id="0" name=""/>
        <dsp:cNvSpPr/>
      </dsp:nvSpPr>
      <dsp:spPr>
        <a:xfrm>
          <a:off x="0" y="1533030"/>
          <a:ext cx="8534400" cy="14297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200" kern="1200" dirty="0"/>
            <a:t>1</a:t>
          </a:r>
          <a:r>
            <a:rPr kumimoji="1" lang="en-US" sz="2200" kern="1200" baseline="30000" dirty="0"/>
            <a:t>st</a:t>
          </a:r>
          <a:r>
            <a:rPr kumimoji="1" lang="en-US" sz="2200" kern="1200" dirty="0"/>
            <a:t>  report involving craniofacial skeleton - </a:t>
          </a:r>
          <a:r>
            <a:rPr kumimoji="1" lang="en-US" sz="1800" b="1" kern="1200" dirty="0">
              <a:solidFill>
                <a:srgbClr val="FF0000"/>
              </a:solidFill>
            </a:rPr>
            <a:t>Bernier and </a:t>
          </a:r>
          <a:r>
            <a:rPr kumimoji="1" lang="en-US" sz="1800" b="1" kern="1200" dirty="0" err="1">
              <a:solidFill>
                <a:srgbClr val="FF0000"/>
              </a:solidFill>
            </a:rPr>
            <a:t>Bhaskar</a:t>
          </a:r>
          <a:r>
            <a:rPr kumimoji="1" lang="en-US" sz="1800" b="1" kern="1200" dirty="0">
              <a:solidFill>
                <a:srgbClr val="FF0000"/>
              </a:solidFill>
            </a:rPr>
            <a:t> (1958)</a:t>
          </a:r>
          <a:endParaRPr lang="en-US" sz="1800" b="1" kern="1200" dirty="0">
            <a:solidFill>
              <a:srgbClr val="FF0000"/>
            </a:solidFill>
          </a:endParaRPr>
        </a:p>
      </dsp:txBody>
      <dsp:txXfrm>
        <a:off x="69794" y="1602824"/>
        <a:ext cx="8394812" cy="1290152"/>
      </dsp:txXfrm>
    </dsp:sp>
    <dsp:sp modelId="{DEA7DE2D-178A-4984-BB13-816F791CE4C5}">
      <dsp:nvSpPr>
        <dsp:cNvPr id="0" name=""/>
        <dsp:cNvSpPr/>
      </dsp:nvSpPr>
      <dsp:spPr>
        <a:xfrm>
          <a:off x="0" y="3037650"/>
          <a:ext cx="8534400" cy="14297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just" defTabSz="11557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600" kern="1200" dirty="0"/>
            <a:t>Its cavities or spaces - lined with young fibroblasts rather than epithelium.</a:t>
          </a:r>
        </a:p>
      </dsp:txBody>
      <dsp:txXfrm>
        <a:off x="69794" y="3107444"/>
        <a:ext cx="8394812" cy="12901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06FD1-7FD1-4FF3-81E3-C76D2E7CCB8C}">
      <dsp:nvSpPr>
        <dsp:cNvPr id="0" name=""/>
        <dsp:cNvSpPr/>
      </dsp:nvSpPr>
      <dsp:spPr>
        <a:xfrm rot="16200000">
          <a:off x="647700" y="-647700"/>
          <a:ext cx="2743200" cy="4038600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l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800" b="1" kern="1200" dirty="0" err="1">
              <a:solidFill>
                <a:schemeClr val="accent1"/>
              </a:solidFill>
            </a:rPr>
            <a:t>Mucocele</a:t>
          </a:r>
          <a:endParaRPr kumimoji="1" lang="en-US" sz="2800" b="1" kern="1200" dirty="0">
            <a:solidFill>
              <a:schemeClr val="accent1"/>
            </a:solidFill>
          </a:endParaRPr>
        </a:p>
      </dsp:txBody>
      <dsp:txXfrm rot="5400000">
        <a:off x="-1" y="1"/>
        <a:ext cx="4038600" cy="2057400"/>
      </dsp:txXfrm>
    </dsp:sp>
    <dsp:sp modelId="{A70A13A0-5F2C-4CF5-8726-4710E88D64D5}">
      <dsp:nvSpPr>
        <dsp:cNvPr id="0" name=""/>
        <dsp:cNvSpPr/>
      </dsp:nvSpPr>
      <dsp:spPr>
        <a:xfrm>
          <a:off x="4038600" y="0"/>
          <a:ext cx="4038600" cy="2743200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l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800" b="1" kern="1200" dirty="0">
              <a:solidFill>
                <a:schemeClr val="accent1"/>
              </a:solidFill>
            </a:rPr>
            <a:t>Retention cyst</a:t>
          </a:r>
          <a:endParaRPr lang="en-US" sz="2800" b="1" kern="1200" dirty="0">
            <a:solidFill>
              <a:schemeClr val="accent1"/>
            </a:solidFill>
          </a:endParaRPr>
        </a:p>
      </dsp:txBody>
      <dsp:txXfrm>
        <a:off x="4038600" y="0"/>
        <a:ext cx="4038600" cy="2057400"/>
      </dsp:txXfrm>
    </dsp:sp>
    <dsp:sp modelId="{7FD3F0E2-7795-482B-A8C5-109666C9DBCC}">
      <dsp:nvSpPr>
        <dsp:cNvPr id="0" name=""/>
        <dsp:cNvSpPr/>
      </dsp:nvSpPr>
      <dsp:spPr>
        <a:xfrm rot="10800000">
          <a:off x="0" y="2743200"/>
          <a:ext cx="4038600" cy="2743200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l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800" b="1" kern="1200" dirty="0" err="1">
              <a:solidFill>
                <a:schemeClr val="accent1"/>
              </a:solidFill>
            </a:rPr>
            <a:t>Pseudocyst</a:t>
          </a:r>
          <a:endParaRPr kumimoji="1" lang="en-US" sz="2800" b="1" kern="1200" dirty="0">
            <a:solidFill>
              <a:schemeClr val="accent1"/>
            </a:solidFill>
          </a:endParaRPr>
        </a:p>
      </dsp:txBody>
      <dsp:txXfrm rot="10800000">
        <a:off x="0" y="3429000"/>
        <a:ext cx="4038600" cy="2057400"/>
      </dsp:txXfrm>
    </dsp:sp>
    <dsp:sp modelId="{48076230-DE21-4B80-A652-D2B6EDA1B8D6}">
      <dsp:nvSpPr>
        <dsp:cNvPr id="0" name=""/>
        <dsp:cNvSpPr/>
      </dsp:nvSpPr>
      <dsp:spPr>
        <a:xfrm rot="5400000">
          <a:off x="4686300" y="2095500"/>
          <a:ext cx="2743200" cy="4038600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lt1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800" b="1" kern="1200" dirty="0">
              <a:solidFill>
                <a:schemeClr val="accent1"/>
              </a:solidFill>
            </a:rPr>
            <a:t>Postoperative maxillary cyst</a:t>
          </a:r>
        </a:p>
      </dsp:txBody>
      <dsp:txXfrm rot="-5400000">
        <a:off x="4038599" y="3429000"/>
        <a:ext cx="4038600" cy="2057400"/>
      </dsp:txXfrm>
    </dsp:sp>
    <dsp:sp modelId="{9F7E3B27-ADE2-4C03-A91B-D7513A0362AB}">
      <dsp:nvSpPr>
        <dsp:cNvPr id="0" name=""/>
        <dsp:cNvSpPr/>
      </dsp:nvSpPr>
      <dsp:spPr>
        <a:xfrm>
          <a:off x="1143008" y="1676403"/>
          <a:ext cx="5486397" cy="2070334"/>
        </a:xfrm>
        <a:prstGeom prst="ellipse">
          <a:avLst/>
        </a:prstGeom>
        <a:gradFill rotWithShape="1">
          <a:gsLst>
            <a:gs pos="0">
              <a:schemeClr val="accent1">
                <a:shade val="63000"/>
                <a:satMod val="165000"/>
              </a:schemeClr>
            </a:gs>
            <a:gs pos="30000">
              <a:schemeClr val="accent1">
                <a:shade val="58000"/>
                <a:satMod val="165000"/>
              </a:schemeClr>
            </a:gs>
            <a:gs pos="75000">
              <a:schemeClr val="accent1">
                <a:shade val="30000"/>
                <a:satMod val="175000"/>
              </a:schemeClr>
            </a:gs>
            <a:gs pos="100000">
              <a:schemeClr val="accent1">
                <a:shade val="15000"/>
                <a:satMod val="175000"/>
              </a:schemeClr>
            </a:gs>
          </a:gsLst>
          <a:path path="circle">
            <a:fillToRect l="50000" t="100000" r="50000" b="10000"/>
          </a:path>
        </a:gradFill>
        <a:ln>
          <a:noFill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7000" h="38200" prst="relaxedInset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>
              <a:solidFill>
                <a:schemeClr val="bg1"/>
              </a:solidFill>
            </a:rPr>
            <a:t>Cysts associated with Maxillary </a:t>
          </a:r>
          <a:r>
            <a:rPr lang="en-US" sz="3600" i="1" kern="1200" dirty="0" err="1">
              <a:solidFill>
                <a:schemeClr val="bg1"/>
              </a:solidFill>
            </a:rPr>
            <a:t>Antrum</a:t>
          </a:r>
          <a:endParaRPr kumimoji="1" lang="en-US" sz="3600" kern="1200" dirty="0">
            <a:solidFill>
              <a:schemeClr val="bg1"/>
            </a:solidFill>
          </a:endParaRPr>
        </a:p>
      </dsp:txBody>
      <dsp:txXfrm>
        <a:off x="1946472" y="1979596"/>
        <a:ext cx="3879469" cy="1463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74DA1-F193-4F84-97B0-777D8FDB04B1}">
      <dsp:nvSpPr>
        <dsp:cNvPr id="0" name=""/>
        <dsp:cNvSpPr/>
      </dsp:nvSpPr>
      <dsp:spPr>
        <a:xfrm>
          <a:off x="0" y="2678"/>
          <a:ext cx="8305800" cy="5688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/>
            <a:t>Dermoid and epidermoid cysts</a:t>
          </a:r>
          <a:endParaRPr lang="en-US" sz="2000" b="0" kern="1200" dirty="0"/>
        </a:p>
      </dsp:txBody>
      <dsp:txXfrm>
        <a:off x="27771" y="30449"/>
        <a:ext cx="8250258" cy="513347"/>
      </dsp:txXfrm>
    </dsp:sp>
    <dsp:sp modelId="{7FA645CF-0B3B-4C9B-A331-E9CAA7BBFB0E}">
      <dsp:nvSpPr>
        <dsp:cNvPr id="0" name=""/>
        <dsp:cNvSpPr/>
      </dsp:nvSpPr>
      <dsp:spPr>
        <a:xfrm>
          <a:off x="0" y="582339"/>
          <a:ext cx="8305800" cy="5688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/>
            <a:t>Lymphoepithelial (Branchial) cyst</a:t>
          </a:r>
          <a:endParaRPr lang="en-US" sz="2000" b="0" kern="1200" dirty="0"/>
        </a:p>
      </dsp:txBody>
      <dsp:txXfrm>
        <a:off x="27771" y="610110"/>
        <a:ext cx="8250258" cy="513347"/>
      </dsp:txXfrm>
    </dsp:sp>
    <dsp:sp modelId="{B71DB77A-BC48-405A-87B4-6DF8CD499D2F}">
      <dsp:nvSpPr>
        <dsp:cNvPr id="0" name=""/>
        <dsp:cNvSpPr/>
      </dsp:nvSpPr>
      <dsp:spPr>
        <a:xfrm>
          <a:off x="0" y="1162001"/>
          <a:ext cx="8305800" cy="5688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/>
            <a:t>Thyroglossal duct cyst</a:t>
          </a:r>
          <a:endParaRPr lang="en-US" sz="2000" b="0" kern="1200" dirty="0"/>
        </a:p>
      </dsp:txBody>
      <dsp:txXfrm>
        <a:off x="27771" y="1189772"/>
        <a:ext cx="8250258" cy="513347"/>
      </dsp:txXfrm>
    </dsp:sp>
    <dsp:sp modelId="{D32A846D-2F1E-4139-B509-9380CE3AD84F}">
      <dsp:nvSpPr>
        <dsp:cNvPr id="0" name=""/>
        <dsp:cNvSpPr/>
      </dsp:nvSpPr>
      <dsp:spPr>
        <a:xfrm>
          <a:off x="0" y="1741662"/>
          <a:ext cx="8305800" cy="5688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/>
            <a:t>Anterior median lingual cyst (intralingual cyst of foregut origin)</a:t>
          </a:r>
          <a:endParaRPr lang="en-US" sz="2000" b="0" kern="1200" dirty="0"/>
        </a:p>
      </dsp:txBody>
      <dsp:txXfrm>
        <a:off x="27771" y="1769433"/>
        <a:ext cx="8250258" cy="513347"/>
      </dsp:txXfrm>
    </dsp:sp>
    <dsp:sp modelId="{A165AB04-6BB2-463E-AA7C-251C4BE3340D}">
      <dsp:nvSpPr>
        <dsp:cNvPr id="0" name=""/>
        <dsp:cNvSpPr/>
      </dsp:nvSpPr>
      <dsp:spPr>
        <a:xfrm>
          <a:off x="0" y="2321324"/>
          <a:ext cx="8305800" cy="5688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/>
            <a:t>Oral cysts with gastric or intestinal epithelium (oral alimentary tract cyst)</a:t>
          </a:r>
          <a:endParaRPr lang="en-US" sz="2000" b="0" kern="1200" dirty="0"/>
        </a:p>
      </dsp:txBody>
      <dsp:txXfrm>
        <a:off x="27771" y="2349095"/>
        <a:ext cx="8250258" cy="513347"/>
      </dsp:txXfrm>
    </dsp:sp>
    <dsp:sp modelId="{8C35A130-3F27-4393-949B-02103F1A9D7E}">
      <dsp:nvSpPr>
        <dsp:cNvPr id="0" name=""/>
        <dsp:cNvSpPr/>
      </dsp:nvSpPr>
      <dsp:spPr>
        <a:xfrm>
          <a:off x="0" y="2900985"/>
          <a:ext cx="8305800" cy="5688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/>
            <a:t>Cystic hygroma</a:t>
          </a:r>
          <a:endParaRPr kumimoji="1" lang="en-US" sz="2000" b="0" kern="1200" dirty="0"/>
        </a:p>
      </dsp:txBody>
      <dsp:txXfrm>
        <a:off x="27771" y="2928756"/>
        <a:ext cx="8250258" cy="513347"/>
      </dsp:txXfrm>
    </dsp:sp>
    <dsp:sp modelId="{C319AAEE-F35E-4BEC-AB78-E0FE7E28650D}">
      <dsp:nvSpPr>
        <dsp:cNvPr id="0" name=""/>
        <dsp:cNvSpPr/>
      </dsp:nvSpPr>
      <dsp:spPr>
        <a:xfrm>
          <a:off x="0" y="3480647"/>
          <a:ext cx="8305800" cy="5688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/>
            <a:t>Nasopharyngeal cyst</a:t>
          </a:r>
          <a:endParaRPr lang="en-US" sz="2000" b="0" kern="1200" dirty="0"/>
        </a:p>
      </dsp:txBody>
      <dsp:txXfrm>
        <a:off x="27771" y="3508418"/>
        <a:ext cx="8250258" cy="513347"/>
      </dsp:txXfrm>
    </dsp:sp>
    <dsp:sp modelId="{68088518-10AB-4E73-B455-9628BE1F7249}">
      <dsp:nvSpPr>
        <dsp:cNvPr id="0" name=""/>
        <dsp:cNvSpPr/>
      </dsp:nvSpPr>
      <dsp:spPr>
        <a:xfrm>
          <a:off x="0" y="4060308"/>
          <a:ext cx="8305800" cy="5688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/>
            <a:t>Thymic cyst</a:t>
          </a:r>
          <a:endParaRPr lang="en-US" sz="2000" b="0" kern="1200" dirty="0"/>
        </a:p>
      </dsp:txBody>
      <dsp:txXfrm>
        <a:off x="27771" y="4088079"/>
        <a:ext cx="8250258" cy="513347"/>
      </dsp:txXfrm>
    </dsp:sp>
    <dsp:sp modelId="{9B481D6D-4C6C-4A56-AD97-6C30D96E986C}">
      <dsp:nvSpPr>
        <dsp:cNvPr id="0" name=""/>
        <dsp:cNvSpPr/>
      </dsp:nvSpPr>
      <dsp:spPr>
        <a:xfrm>
          <a:off x="0" y="4639970"/>
          <a:ext cx="8305800" cy="5688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/>
            <a:t>Cysts of the salivary glands: Mucous extravasation cyst; mucous retention cyst; ranula; polycystic (dysgenetic) disease of the parotid</a:t>
          </a:r>
          <a:endParaRPr kumimoji="1" lang="en-US" sz="2000" b="0" kern="1200" dirty="0"/>
        </a:p>
      </dsp:txBody>
      <dsp:txXfrm>
        <a:off x="27771" y="4667741"/>
        <a:ext cx="8250258" cy="513347"/>
      </dsp:txXfrm>
    </dsp:sp>
    <dsp:sp modelId="{0C2C273D-A568-4605-804F-66AB79ECDA01}">
      <dsp:nvSpPr>
        <dsp:cNvPr id="0" name=""/>
        <dsp:cNvSpPr/>
      </dsp:nvSpPr>
      <dsp:spPr>
        <a:xfrm>
          <a:off x="0" y="5219632"/>
          <a:ext cx="8305800" cy="5688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0" kern="1200" dirty="0"/>
            <a:t>Parasitic cysts: </a:t>
          </a:r>
          <a:r>
            <a:rPr kumimoji="1" lang="en-US" sz="2000" b="0" kern="1200" dirty="0" err="1"/>
            <a:t>hydatid</a:t>
          </a:r>
          <a:r>
            <a:rPr kumimoji="1" lang="en-US" sz="2000" b="0" kern="1200" dirty="0"/>
            <a:t> cyst; </a:t>
          </a:r>
          <a:r>
            <a:rPr kumimoji="1" lang="en-US" sz="2000" b="0" i="1" kern="1200" dirty="0" err="1"/>
            <a:t>Cysticercus</a:t>
          </a:r>
          <a:r>
            <a:rPr kumimoji="1" lang="en-US" sz="2000" b="0" i="1" kern="1200" dirty="0"/>
            <a:t> </a:t>
          </a:r>
          <a:r>
            <a:rPr kumimoji="1" lang="en-US" sz="2000" b="0" i="1" kern="1200" dirty="0" err="1"/>
            <a:t>cellulosae</a:t>
          </a:r>
          <a:r>
            <a:rPr kumimoji="1" lang="en-US" sz="2000" b="0" i="1" kern="1200" dirty="0"/>
            <a:t>; </a:t>
          </a:r>
          <a:r>
            <a:rPr kumimoji="1" lang="en-US" sz="2000" b="0" kern="1200" dirty="0"/>
            <a:t>trichinosis</a:t>
          </a:r>
        </a:p>
      </dsp:txBody>
      <dsp:txXfrm>
        <a:off x="27771" y="5247403"/>
        <a:ext cx="8250258" cy="5133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50E65-AE2C-41E0-A2A2-57297E22A6C4}">
      <dsp:nvSpPr>
        <dsp:cNvPr id="0" name=""/>
        <dsp:cNvSpPr/>
      </dsp:nvSpPr>
      <dsp:spPr>
        <a:xfrm>
          <a:off x="2714" y="264695"/>
          <a:ext cx="2646759" cy="95688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dk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1" i="1" kern="1200" dirty="0"/>
            <a:t>RESTS OF MALASSEZ</a:t>
          </a:r>
          <a:endParaRPr lang="en-US" sz="2000" kern="1200" dirty="0"/>
        </a:p>
      </dsp:txBody>
      <dsp:txXfrm>
        <a:off x="2714" y="264695"/>
        <a:ext cx="2646759" cy="956883"/>
      </dsp:txXfrm>
    </dsp:sp>
    <dsp:sp modelId="{3B708C91-4954-43CC-8431-8857DECDB916}">
      <dsp:nvSpPr>
        <dsp:cNvPr id="0" name=""/>
        <dsp:cNvSpPr/>
      </dsp:nvSpPr>
      <dsp:spPr>
        <a:xfrm>
          <a:off x="2714" y="1221579"/>
          <a:ext cx="2646759" cy="40763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i="1" kern="1200" dirty="0" err="1">
              <a:latin typeface="Comic Sans MS" pitchFamily="66" charset="0"/>
            </a:rPr>
            <a:t>Periapical</a:t>
          </a:r>
          <a:r>
            <a:rPr kumimoji="1" lang="en-US" sz="2000" i="1" kern="1200" dirty="0">
              <a:latin typeface="Comic Sans MS" pitchFamily="66" charset="0"/>
            </a:rPr>
            <a:t> Cyst</a:t>
          </a:r>
          <a:endParaRPr lang="en-US" sz="2000" kern="1200" dirty="0">
            <a:latin typeface="Comic Sans MS" pitchFamily="66" charset="0"/>
          </a:endParaRPr>
        </a:p>
        <a:p>
          <a:pPr marL="228600" lvl="1" indent="-228600" algn="l" defTabSz="889000" rtl="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i="1" kern="1200" dirty="0">
              <a:latin typeface="Comic Sans MS" pitchFamily="66" charset="0"/>
            </a:rPr>
            <a:t>Residual Cyst</a:t>
          </a:r>
          <a:endParaRPr lang="en-US" sz="2000" kern="1200" dirty="0">
            <a:latin typeface="Comic Sans MS" pitchFamily="66" charset="0"/>
          </a:endParaRPr>
        </a:p>
        <a:p>
          <a:pPr marL="228600" lvl="1" indent="-228600" algn="l" defTabSz="889000" rtl="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i="1" kern="1200" dirty="0" err="1">
              <a:latin typeface="Comic Sans MS" pitchFamily="66" charset="0"/>
            </a:rPr>
            <a:t>Paradental</a:t>
          </a:r>
          <a:r>
            <a:rPr kumimoji="1" lang="en-US" sz="2000" i="1" kern="1200" dirty="0">
              <a:latin typeface="Comic Sans MS" pitchFamily="66" charset="0"/>
            </a:rPr>
            <a:t> Cyst</a:t>
          </a:r>
          <a:endParaRPr lang="en-US" sz="2000" kern="1200" dirty="0">
            <a:latin typeface="Comic Sans MS" pitchFamily="66" charset="0"/>
          </a:endParaRPr>
        </a:p>
      </dsp:txBody>
      <dsp:txXfrm>
        <a:off x="2714" y="1221579"/>
        <a:ext cx="2646759" cy="4076324"/>
      </dsp:txXfrm>
    </dsp:sp>
    <dsp:sp modelId="{620D2CAE-48E4-46C6-9475-F73BFBBF3270}">
      <dsp:nvSpPr>
        <dsp:cNvPr id="0" name=""/>
        <dsp:cNvSpPr/>
      </dsp:nvSpPr>
      <dsp:spPr>
        <a:xfrm>
          <a:off x="3020020" y="264695"/>
          <a:ext cx="2646759" cy="95688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dk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1" i="1" kern="1200" dirty="0"/>
            <a:t>REDUCED ENAMEL EPITHELIUM</a:t>
          </a:r>
          <a:endParaRPr lang="en-US" sz="2000" kern="1200" dirty="0"/>
        </a:p>
      </dsp:txBody>
      <dsp:txXfrm>
        <a:off x="3020020" y="264695"/>
        <a:ext cx="2646759" cy="956883"/>
      </dsp:txXfrm>
    </dsp:sp>
    <dsp:sp modelId="{F53EC0B4-622D-4322-A672-DA1254EEBA79}">
      <dsp:nvSpPr>
        <dsp:cNvPr id="0" name=""/>
        <dsp:cNvSpPr/>
      </dsp:nvSpPr>
      <dsp:spPr>
        <a:xfrm>
          <a:off x="3020020" y="1221579"/>
          <a:ext cx="2646759" cy="40763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i="1" kern="1200" dirty="0" err="1">
              <a:latin typeface="Comic Sans MS" pitchFamily="66" charset="0"/>
            </a:rPr>
            <a:t>Dentigerous</a:t>
          </a:r>
          <a:r>
            <a:rPr kumimoji="1" lang="en-US" sz="2000" i="1" kern="1200" dirty="0">
              <a:latin typeface="Comic Sans MS" pitchFamily="66" charset="0"/>
            </a:rPr>
            <a:t> Cyst</a:t>
          </a:r>
          <a:endParaRPr lang="en-US" sz="2000" kern="1200" dirty="0">
            <a:latin typeface="Comic Sans MS" pitchFamily="66" charset="0"/>
          </a:endParaRPr>
        </a:p>
        <a:p>
          <a:pPr marL="228600" lvl="1" indent="-228600" algn="l" defTabSz="889000" rtl="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i="1" kern="1200" dirty="0">
              <a:latin typeface="Comic Sans MS" pitchFamily="66" charset="0"/>
            </a:rPr>
            <a:t>Eruption Cyst</a:t>
          </a:r>
          <a:endParaRPr lang="en-US" sz="2000" kern="1200" dirty="0">
            <a:latin typeface="Comic Sans MS" pitchFamily="66" charset="0"/>
          </a:endParaRPr>
        </a:p>
      </dsp:txBody>
      <dsp:txXfrm>
        <a:off x="3020020" y="1221579"/>
        <a:ext cx="2646759" cy="4076324"/>
      </dsp:txXfrm>
    </dsp:sp>
    <dsp:sp modelId="{99B6BFC5-BAE4-48B7-983A-97011FE281EA}">
      <dsp:nvSpPr>
        <dsp:cNvPr id="0" name=""/>
        <dsp:cNvSpPr/>
      </dsp:nvSpPr>
      <dsp:spPr>
        <a:xfrm>
          <a:off x="6037326" y="264695"/>
          <a:ext cx="2646759" cy="95688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dk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dk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b="1" i="1" kern="1200" dirty="0"/>
            <a:t>DENTAL LAMINA</a:t>
          </a:r>
          <a:endParaRPr lang="en-US" sz="2000" kern="1200" dirty="0"/>
        </a:p>
      </dsp:txBody>
      <dsp:txXfrm>
        <a:off x="6037326" y="264695"/>
        <a:ext cx="2646759" cy="956883"/>
      </dsp:txXfrm>
    </dsp:sp>
    <dsp:sp modelId="{379CA9C1-B448-4479-A13A-09E760D8E035}">
      <dsp:nvSpPr>
        <dsp:cNvPr id="0" name=""/>
        <dsp:cNvSpPr/>
      </dsp:nvSpPr>
      <dsp:spPr>
        <a:xfrm>
          <a:off x="6037326" y="1221579"/>
          <a:ext cx="2646759" cy="4076324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just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i="1" kern="1200" dirty="0" err="1">
              <a:latin typeface="Comic Sans MS" pitchFamily="66" charset="0"/>
            </a:rPr>
            <a:t>Odontogenic</a:t>
          </a:r>
          <a:r>
            <a:rPr kumimoji="1" lang="en-US" sz="2000" i="1" kern="1200" dirty="0">
              <a:latin typeface="Comic Sans MS" pitchFamily="66" charset="0"/>
            </a:rPr>
            <a:t> </a:t>
          </a:r>
          <a:r>
            <a:rPr kumimoji="1" lang="en-US" sz="2000" i="1" kern="1200" dirty="0" err="1">
              <a:latin typeface="Comic Sans MS" pitchFamily="66" charset="0"/>
            </a:rPr>
            <a:t>Kerato</a:t>
          </a:r>
          <a:r>
            <a:rPr kumimoji="1" lang="en-US" sz="2000" i="1" kern="1200" dirty="0">
              <a:latin typeface="Comic Sans MS" pitchFamily="66" charset="0"/>
            </a:rPr>
            <a:t> Cyst</a:t>
          </a:r>
          <a:endParaRPr lang="en-US" sz="2000" kern="1200" dirty="0">
            <a:latin typeface="Comic Sans MS" pitchFamily="66" charset="0"/>
          </a:endParaRPr>
        </a:p>
        <a:p>
          <a:pPr marL="228600" lvl="1" indent="-228600" algn="just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i="1" kern="1200" dirty="0">
              <a:latin typeface="Comic Sans MS" pitchFamily="66" charset="0"/>
            </a:rPr>
            <a:t>Gingival Cyst Of New Born</a:t>
          </a:r>
          <a:endParaRPr lang="en-US" sz="2000" kern="1200" dirty="0">
            <a:latin typeface="Comic Sans MS" pitchFamily="66" charset="0"/>
          </a:endParaRPr>
        </a:p>
        <a:p>
          <a:pPr marL="228600" lvl="1" indent="-228600" algn="just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i="1" kern="1200" dirty="0">
              <a:latin typeface="Comic Sans MS" pitchFamily="66" charset="0"/>
            </a:rPr>
            <a:t>Gingival Cyst Of Adult</a:t>
          </a:r>
          <a:endParaRPr lang="en-US" sz="2000" kern="1200" dirty="0">
            <a:latin typeface="Comic Sans MS" pitchFamily="66" charset="0"/>
          </a:endParaRPr>
        </a:p>
        <a:p>
          <a:pPr marL="228600" lvl="1" indent="-228600" algn="just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i="1" kern="1200" dirty="0">
              <a:latin typeface="Comic Sans MS" pitchFamily="66" charset="0"/>
            </a:rPr>
            <a:t>Lateral Periodontal Cyst</a:t>
          </a:r>
          <a:endParaRPr lang="en-US" sz="2000" kern="1200" dirty="0">
            <a:latin typeface="Comic Sans MS" pitchFamily="66" charset="0"/>
          </a:endParaRPr>
        </a:p>
        <a:p>
          <a:pPr marL="228600" lvl="1" indent="-228600" algn="just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i="1" kern="1200" dirty="0">
              <a:latin typeface="Comic Sans MS" pitchFamily="66" charset="0"/>
            </a:rPr>
            <a:t>Glandular </a:t>
          </a:r>
          <a:r>
            <a:rPr kumimoji="1" lang="en-US" sz="2000" i="1" kern="1200" dirty="0" err="1">
              <a:latin typeface="Comic Sans MS" pitchFamily="66" charset="0"/>
            </a:rPr>
            <a:t>Odontogenic</a:t>
          </a:r>
          <a:r>
            <a:rPr kumimoji="1" lang="en-US" sz="2000" i="1" kern="1200" dirty="0">
              <a:latin typeface="Comic Sans MS" pitchFamily="66" charset="0"/>
            </a:rPr>
            <a:t> Cyst</a:t>
          </a:r>
          <a:endParaRPr lang="en-US" sz="2000" kern="1200" dirty="0">
            <a:latin typeface="Comic Sans MS" pitchFamily="66" charset="0"/>
          </a:endParaRPr>
        </a:p>
      </dsp:txBody>
      <dsp:txXfrm>
        <a:off x="6037326" y="1221579"/>
        <a:ext cx="2646759" cy="40763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46AC4-9136-42AC-923C-080CECA50153}">
      <dsp:nvSpPr>
        <dsp:cNvPr id="0" name=""/>
        <dsp:cNvSpPr/>
      </dsp:nvSpPr>
      <dsp:spPr>
        <a:xfrm>
          <a:off x="0" y="1307624"/>
          <a:ext cx="8686800" cy="348075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4192" tIns="1353820" rIns="674192" bIns="227584" numCol="1" spcCol="1270" anchor="t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3200" kern="1200" dirty="0" err="1"/>
            <a:t>Periapical</a:t>
          </a:r>
          <a:r>
            <a:rPr kumimoji="1" lang="en-US" sz="3200" kern="1200" dirty="0"/>
            <a:t> cyst</a:t>
          </a:r>
          <a:endParaRPr lang="en-US" sz="32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3200" kern="1200" dirty="0"/>
            <a:t>Root end cyst</a:t>
          </a:r>
          <a:endParaRPr lang="en-US" sz="32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3200" kern="1200" dirty="0"/>
            <a:t>Apical periodontal cyst</a:t>
          </a:r>
          <a:endParaRPr lang="en-US" sz="3200" kern="1200" dirty="0"/>
        </a:p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3200" kern="1200" dirty="0"/>
            <a:t>Dental cyst</a:t>
          </a:r>
          <a:endParaRPr lang="en-US" sz="3200" kern="1200" dirty="0"/>
        </a:p>
      </dsp:txBody>
      <dsp:txXfrm>
        <a:off x="0" y="1307624"/>
        <a:ext cx="8686800" cy="3480750"/>
      </dsp:txXfrm>
    </dsp:sp>
    <dsp:sp modelId="{53484BA0-79D5-47C1-B827-A40CC5978520}">
      <dsp:nvSpPr>
        <dsp:cNvPr id="0" name=""/>
        <dsp:cNvSpPr/>
      </dsp:nvSpPr>
      <dsp:spPr>
        <a:xfrm>
          <a:off x="434340" y="1473543"/>
          <a:ext cx="5090143" cy="79348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400" b="1" u="none" kern="1200" dirty="0"/>
            <a:t>SYNONYMS:</a:t>
          </a:r>
          <a:endParaRPr lang="en-US" sz="2400" b="1" u="none" kern="1200" dirty="0"/>
        </a:p>
      </dsp:txBody>
      <dsp:txXfrm>
        <a:off x="473075" y="1512278"/>
        <a:ext cx="5012673" cy="7160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27010-10F9-4ADD-B295-AFAC309F4123}">
      <dsp:nvSpPr>
        <dsp:cNvPr id="0" name=""/>
        <dsp:cNvSpPr/>
      </dsp:nvSpPr>
      <dsp:spPr>
        <a:xfrm rot="16200000">
          <a:off x="-2401459" y="3213576"/>
          <a:ext cx="5349240" cy="430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9984" bIns="0" numCol="1" spcCol="1270" anchor="t" anchorCtr="0">
          <a:noAutofit/>
        </a:bodyPr>
        <a:lstStyle/>
        <a:p>
          <a:pPr marL="0" lvl="0" indent="0" algn="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800" b="1" kern="1200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Phase of initiation</a:t>
          </a:r>
          <a:endParaRPr lang="en-US" sz="2800" b="1" kern="1200" cap="none" spc="0" dirty="0">
            <a:ln w="1905"/>
            <a:solidFill>
              <a:srgbClr val="FF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-2401459" y="3213576"/>
        <a:ext cx="5349240" cy="430847"/>
      </dsp:txXfrm>
    </dsp:sp>
    <dsp:sp modelId="{5D84BCA1-2BDD-41B3-BA84-45E8ECD532DC}">
      <dsp:nvSpPr>
        <dsp:cNvPr id="0" name=""/>
        <dsp:cNvSpPr/>
      </dsp:nvSpPr>
      <dsp:spPr>
        <a:xfrm>
          <a:off x="488584" y="3"/>
          <a:ext cx="2146077" cy="68579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79984" rIns="142240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kern="1200" dirty="0"/>
            <a:t>Bacterial infection of dental pulp / direct inflammatory effect of necrotic </a:t>
          </a:r>
          <a:r>
            <a:rPr kumimoji="1" lang="en-US" sz="2000" kern="1200" dirty="0" err="1"/>
            <a:t>pulpal</a:t>
          </a:r>
          <a:r>
            <a:rPr kumimoji="1" lang="en-US" sz="2000" kern="1200" dirty="0"/>
            <a:t> tissue in a </a:t>
          </a:r>
          <a:r>
            <a:rPr kumimoji="1" lang="en-US" sz="2000" b="1" kern="1200" dirty="0">
              <a:solidFill>
                <a:schemeClr val="accent1"/>
              </a:solidFill>
              <a:latin typeface="Lucida Calligraphy" pitchFamily="66" charset="0"/>
            </a:rPr>
            <a:t>Non-vital Tooth </a:t>
          </a:r>
          <a:r>
            <a:rPr kumimoji="1" lang="en-US" sz="2000" kern="1200" dirty="0">
              <a:sym typeface="Wingdings 3"/>
            </a:rPr>
            <a:t></a:t>
          </a:r>
          <a:r>
            <a:rPr kumimoji="1" lang="en-US" sz="2000" kern="1200" dirty="0"/>
            <a:t> stimulation -cell rests of </a:t>
          </a:r>
          <a:r>
            <a:rPr kumimoji="1" lang="en-US" sz="2000" kern="1200" dirty="0" err="1"/>
            <a:t>malassez</a:t>
          </a:r>
          <a:endParaRPr kumimoji="1" lang="en-US" sz="2000" kern="1200" dirty="0"/>
        </a:p>
      </dsp:txBody>
      <dsp:txXfrm>
        <a:off x="488584" y="3"/>
        <a:ext cx="2146077" cy="6857993"/>
      </dsp:txXfrm>
    </dsp:sp>
    <dsp:sp modelId="{70DC61E4-3422-4C15-BA6F-DD2750229B0A}">
      <dsp:nvSpPr>
        <dsp:cNvPr id="0" name=""/>
        <dsp:cNvSpPr/>
      </dsp:nvSpPr>
      <dsp:spPr>
        <a:xfrm flipH="1">
          <a:off x="376723" y="471205"/>
          <a:ext cx="223721" cy="290606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A4DECF-D661-48B2-AF2E-BC9F07B62137}">
      <dsp:nvSpPr>
        <dsp:cNvPr id="0" name=""/>
        <dsp:cNvSpPr/>
      </dsp:nvSpPr>
      <dsp:spPr>
        <a:xfrm rot="16200000">
          <a:off x="710041" y="3213576"/>
          <a:ext cx="5349240" cy="430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9984" bIns="0" numCol="1" spcCol="1270" anchor="t" anchorCtr="0">
          <a:noAutofit/>
        </a:bodyPr>
        <a:lstStyle/>
        <a:p>
          <a:pPr marL="0" lvl="0" indent="0" algn="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800" b="1" kern="1200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Phase of proliferation</a:t>
          </a:r>
          <a:endParaRPr lang="en-US" sz="28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710041" y="3213576"/>
        <a:ext cx="5349240" cy="430847"/>
      </dsp:txXfrm>
    </dsp:sp>
    <dsp:sp modelId="{8F92A2CF-0E9D-4477-B129-288548108DF4}">
      <dsp:nvSpPr>
        <dsp:cNvPr id="0" name=""/>
        <dsp:cNvSpPr/>
      </dsp:nvSpPr>
      <dsp:spPr>
        <a:xfrm>
          <a:off x="3600085" y="3"/>
          <a:ext cx="2146077" cy="68579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79984" rIns="142240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kern="1200" dirty="0"/>
            <a:t>Excessive and </a:t>
          </a:r>
          <a:r>
            <a:rPr kumimoji="1" lang="en-US" sz="2000" kern="1200" dirty="0" err="1"/>
            <a:t>exuberent</a:t>
          </a:r>
          <a:r>
            <a:rPr kumimoji="1" lang="en-US" sz="2000" kern="1200" dirty="0"/>
            <a:t> proliferation of cells </a:t>
          </a:r>
          <a:r>
            <a:rPr kumimoji="1" lang="en-US" sz="2000" kern="1200" dirty="0">
              <a:sym typeface="Wingdings 3"/>
            </a:rPr>
            <a:t></a:t>
          </a:r>
          <a:r>
            <a:rPr kumimoji="1" lang="en-US" sz="2000" kern="1200" dirty="0"/>
            <a:t> formation - large mass / island of immature proliferating epithelial cells at </a:t>
          </a:r>
          <a:r>
            <a:rPr kumimoji="1" lang="en-US" sz="2000" kern="1200" dirty="0" err="1"/>
            <a:t>periapical</a:t>
          </a:r>
          <a:r>
            <a:rPr kumimoji="1" lang="en-US" sz="2000" kern="1200" dirty="0"/>
            <a:t> region of affected tooth.</a:t>
          </a:r>
          <a:endParaRPr lang="en-US" sz="2000" kern="1200" dirty="0"/>
        </a:p>
      </dsp:txBody>
      <dsp:txXfrm>
        <a:off x="3600085" y="3"/>
        <a:ext cx="2146077" cy="6857993"/>
      </dsp:txXfrm>
    </dsp:sp>
    <dsp:sp modelId="{7D0BEE52-A781-4663-971B-87FC7F640BC9}">
      <dsp:nvSpPr>
        <dsp:cNvPr id="0" name=""/>
        <dsp:cNvSpPr/>
      </dsp:nvSpPr>
      <dsp:spPr>
        <a:xfrm flipH="1">
          <a:off x="3488224" y="471205"/>
          <a:ext cx="223721" cy="290606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72D0B3-66E8-4A05-B806-2208D08E73C7}">
      <dsp:nvSpPr>
        <dsp:cNvPr id="0" name=""/>
        <dsp:cNvSpPr/>
      </dsp:nvSpPr>
      <dsp:spPr>
        <a:xfrm rot="16200000">
          <a:off x="3821541" y="3213576"/>
          <a:ext cx="5349240" cy="430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9984" bIns="0" numCol="1" spcCol="1270" anchor="t" anchorCtr="0">
          <a:noAutofit/>
        </a:bodyPr>
        <a:lstStyle/>
        <a:p>
          <a:pPr marL="0" lvl="0" indent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400" b="1" kern="1200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Phase of </a:t>
          </a:r>
          <a:r>
            <a:rPr kumimoji="1" lang="en-US" sz="2400" b="1" kern="1200" cap="none" spc="0" dirty="0" err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cystification</a:t>
          </a:r>
          <a:endParaRPr lang="en-US" sz="24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3821541" y="3213576"/>
        <a:ext cx="5349240" cy="430847"/>
      </dsp:txXfrm>
    </dsp:sp>
    <dsp:sp modelId="{70D653C5-8BB7-4829-979C-39CCBA215D77}">
      <dsp:nvSpPr>
        <dsp:cNvPr id="0" name=""/>
        <dsp:cNvSpPr/>
      </dsp:nvSpPr>
      <dsp:spPr>
        <a:xfrm>
          <a:off x="6711585" y="3"/>
          <a:ext cx="2146077" cy="68579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79984" rIns="128016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1800" kern="1200" dirty="0"/>
            <a:t>Centrally located cells - deprived -nutritional supply </a:t>
          </a:r>
          <a:endParaRPr lang="en-US" sz="1800" kern="1200" dirty="0"/>
        </a:p>
        <a:p>
          <a:pPr marL="171450" lvl="1" indent="-171450" algn="l" defTabSz="8001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1800" kern="1200" dirty="0"/>
            <a:t>Ischemic </a:t>
          </a:r>
          <a:r>
            <a:rPr kumimoji="1" lang="en-US" sz="1800" kern="1200" dirty="0" err="1"/>
            <a:t>liquifactive</a:t>
          </a:r>
          <a:r>
            <a:rPr kumimoji="1" lang="en-US" sz="1800" kern="1200" dirty="0"/>
            <a:t> necrosis, peripheral cells survive </a:t>
          </a:r>
          <a:endParaRPr lang="en-US" sz="1800" kern="1200" dirty="0"/>
        </a:p>
        <a:p>
          <a:pPr marL="171450" lvl="1" indent="-171450" algn="l" defTabSz="800100" rtl="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1800" kern="1200" dirty="0" err="1"/>
            <a:t>Formation:cavity</a:t>
          </a:r>
          <a:r>
            <a:rPr kumimoji="1" lang="en-US" sz="1800" kern="1200" dirty="0"/>
            <a:t> - hollow space/ lumen :  mass proliferating cell rest of </a:t>
          </a:r>
          <a:r>
            <a:rPr kumimoji="1" lang="en-US" sz="1800" kern="1200" dirty="0" err="1"/>
            <a:t>malassez</a:t>
          </a:r>
          <a:r>
            <a:rPr kumimoji="1" lang="en-US" sz="1800" kern="1200" dirty="0"/>
            <a:t> &amp; peripheral lining of epithelial cells</a:t>
          </a:r>
        </a:p>
      </dsp:txBody>
      <dsp:txXfrm>
        <a:off x="6711585" y="3"/>
        <a:ext cx="2146077" cy="6857993"/>
      </dsp:txXfrm>
    </dsp:sp>
    <dsp:sp modelId="{2BE96B48-0133-46F6-B58C-D88E240FB734}">
      <dsp:nvSpPr>
        <dsp:cNvPr id="0" name=""/>
        <dsp:cNvSpPr/>
      </dsp:nvSpPr>
      <dsp:spPr>
        <a:xfrm flipH="1">
          <a:off x="6599724" y="471205"/>
          <a:ext cx="223721" cy="290606"/>
        </a:xfrm>
        <a:prstGeom prst="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9EDE5-B73B-42CE-AF18-1D69447CE033}">
      <dsp:nvSpPr>
        <dsp:cNvPr id="0" name=""/>
        <dsp:cNvSpPr/>
      </dsp:nvSpPr>
      <dsp:spPr>
        <a:xfrm>
          <a:off x="4201549" y="35139"/>
          <a:ext cx="4454310" cy="94907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ct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kern="1200" dirty="0"/>
            <a:t>Clinical variant - </a:t>
          </a:r>
          <a:r>
            <a:rPr kumimoji="1" lang="en-US" sz="2000" kern="1200" dirty="0" err="1"/>
            <a:t>Dentigerous</a:t>
          </a:r>
          <a:r>
            <a:rPr kumimoji="1" lang="en-US" sz="2000" kern="1200" dirty="0"/>
            <a:t> cyst</a:t>
          </a:r>
        </a:p>
      </dsp:txBody>
      <dsp:txXfrm>
        <a:off x="4201549" y="153774"/>
        <a:ext cx="4098407" cy="711807"/>
      </dsp:txXfrm>
    </dsp:sp>
    <dsp:sp modelId="{1D422B26-05D1-4850-93F3-B4E712CCF142}">
      <dsp:nvSpPr>
        <dsp:cNvPr id="0" name=""/>
        <dsp:cNvSpPr/>
      </dsp:nvSpPr>
      <dsp:spPr>
        <a:xfrm>
          <a:off x="563669" y="0"/>
          <a:ext cx="3865810" cy="1019337"/>
        </a:xfrm>
        <a:prstGeom prst="homePlat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/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 prst="coolSlant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400" kern="1200" dirty="0"/>
            <a:t>3 -4% of all cysts</a:t>
          </a:r>
        </a:p>
      </dsp:txBody>
      <dsp:txXfrm>
        <a:off x="563669" y="0"/>
        <a:ext cx="3610976" cy="1019337"/>
      </dsp:txXfrm>
    </dsp:sp>
    <dsp:sp modelId="{9EA0FCF6-6928-4723-82FC-34B5B54512FF}">
      <dsp:nvSpPr>
        <dsp:cNvPr id="0" name=""/>
        <dsp:cNvSpPr/>
      </dsp:nvSpPr>
      <dsp:spPr>
        <a:xfrm>
          <a:off x="4201549" y="1149383"/>
          <a:ext cx="4454310" cy="94907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ct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kern="1200" dirty="0"/>
            <a:t>Cell rests of </a:t>
          </a:r>
          <a:r>
            <a:rPr kumimoji="1" lang="en-US" sz="2000" kern="1200" dirty="0" err="1"/>
            <a:t>Malassez</a:t>
          </a:r>
          <a:r>
            <a:rPr kumimoji="1" lang="en-US" sz="2000" kern="1200" dirty="0"/>
            <a:t> </a:t>
          </a:r>
          <a:endParaRPr lang="en-US" sz="2000" kern="1200" dirty="0"/>
        </a:p>
        <a:p>
          <a:pPr marL="228600" lvl="1" indent="-228600" algn="ct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en-US" sz="2000" kern="1200" dirty="0"/>
            <a:t>Reduced enamel epithelium</a:t>
          </a:r>
          <a:endParaRPr lang="en-US" sz="2000" kern="1200" dirty="0"/>
        </a:p>
      </dsp:txBody>
      <dsp:txXfrm>
        <a:off x="4201549" y="1268018"/>
        <a:ext cx="4098407" cy="711807"/>
      </dsp:txXfrm>
    </dsp:sp>
    <dsp:sp modelId="{96846468-C572-45D8-BE90-3E9C574E5468}">
      <dsp:nvSpPr>
        <dsp:cNvPr id="0" name=""/>
        <dsp:cNvSpPr/>
      </dsp:nvSpPr>
      <dsp:spPr>
        <a:xfrm>
          <a:off x="563454" y="1066800"/>
          <a:ext cx="3865810" cy="1019337"/>
        </a:xfrm>
        <a:prstGeom prst="homePlat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/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 prst="coolSlant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/>
            <a:t>Inflammatory origin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/>
            <a:t> </a:t>
          </a:r>
          <a:r>
            <a:rPr kumimoji="1" lang="en-US" sz="2000" kern="1200" dirty="0" err="1"/>
            <a:t>Odontogenic</a:t>
          </a:r>
          <a:r>
            <a:rPr kumimoji="1" lang="en-US" sz="2000" kern="1200" dirty="0"/>
            <a:t> epithelium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>
              <a:solidFill>
                <a:schemeClr val="accent1"/>
              </a:solidFill>
            </a:rPr>
            <a:t>(Craig 1976)</a:t>
          </a:r>
          <a:endParaRPr lang="en-US" sz="2000" kern="1200" dirty="0">
            <a:solidFill>
              <a:schemeClr val="accent1"/>
            </a:solidFill>
          </a:endParaRPr>
        </a:p>
      </dsp:txBody>
      <dsp:txXfrm>
        <a:off x="563454" y="1066800"/>
        <a:ext cx="3610976" cy="10193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A0718-B7BD-4475-AC0C-54981C797DE8}">
      <dsp:nvSpPr>
        <dsp:cNvPr id="0" name=""/>
        <dsp:cNvSpPr/>
      </dsp:nvSpPr>
      <dsp:spPr>
        <a:xfrm>
          <a:off x="1930400" y="0"/>
          <a:ext cx="3835400" cy="38354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75000"/>
            </a:schemeClr>
          </a:solidFill>
        </a:ln>
        <a:effectLst>
          <a:glow rad="63500">
            <a:schemeClr val="accent6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BD9FC3-D485-4BA5-B722-FD70A3FFB623}">
      <dsp:nvSpPr>
        <dsp:cNvPr id="0" name=""/>
        <dsp:cNvSpPr/>
      </dsp:nvSpPr>
      <dsp:spPr>
        <a:xfrm>
          <a:off x="2261040" y="364363"/>
          <a:ext cx="1563251" cy="149580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b="0" kern="1200" dirty="0" err="1">
              <a:solidFill>
                <a:schemeClr val="accent1"/>
              </a:solidFill>
              <a:latin typeface="+mn-lt"/>
              <a:cs typeface="MV Boli" pitchFamily="2" charset="0"/>
            </a:rPr>
            <a:t>Paradental</a:t>
          </a:r>
          <a:r>
            <a:rPr lang="en-US" sz="1700" b="0" kern="1200" dirty="0">
              <a:solidFill>
                <a:schemeClr val="accent1"/>
              </a:solidFill>
              <a:latin typeface="+mn-lt"/>
              <a:cs typeface="MV Boli" pitchFamily="2" charset="0"/>
            </a:rPr>
            <a:t> cysts/ Inflammatory </a:t>
          </a:r>
          <a:r>
            <a:rPr lang="en-US" sz="1700" b="0" kern="1200" dirty="0" err="1">
              <a:solidFill>
                <a:schemeClr val="accent1"/>
              </a:solidFill>
              <a:latin typeface="+mn-lt"/>
              <a:cs typeface="MV Boli" pitchFamily="2" charset="0"/>
            </a:rPr>
            <a:t>paradental</a:t>
          </a:r>
          <a:r>
            <a:rPr lang="en-US" sz="1700" b="0" kern="1200" dirty="0">
              <a:solidFill>
                <a:schemeClr val="accent1"/>
              </a:solidFill>
              <a:latin typeface="+mn-lt"/>
              <a:cs typeface="MV Boli" pitchFamily="2" charset="0"/>
            </a:rPr>
            <a:t> cyst</a:t>
          </a:r>
        </a:p>
      </dsp:txBody>
      <dsp:txXfrm>
        <a:off x="2334059" y="437382"/>
        <a:ext cx="1417213" cy="1349768"/>
      </dsp:txXfrm>
    </dsp:sp>
    <dsp:sp modelId="{93A4CBC1-96DB-41A6-B1C8-0EB146D0A71F}">
      <dsp:nvSpPr>
        <dsp:cNvPr id="0" name=""/>
        <dsp:cNvSpPr/>
      </dsp:nvSpPr>
      <dsp:spPr>
        <a:xfrm>
          <a:off x="3871908" y="364363"/>
          <a:ext cx="1563251" cy="149580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b="0" kern="1200" dirty="0" err="1">
              <a:solidFill>
                <a:schemeClr val="accent1"/>
              </a:solidFill>
              <a:latin typeface="+mn-lt"/>
              <a:cs typeface="MV Boli" pitchFamily="2" charset="0"/>
            </a:rPr>
            <a:t>Mandibular</a:t>
          </a:r>
          <a:r>
            <a:rPr lang="en-US" sz="1700" b="0" kern="1200" dirty="0">
              <a:solidFill>
                <a:schemeClr val="accent1"/>
              </a:solidFill>
              <a:latin typeface="+mn-lt"/>
              <a:cs typeface="MV Boli" pitchFamily="2" charset="0"/>
            </a:rPr>
            <a:t> infected </a:t>
          </a:r>
          <a:r>
            <a:rPr lang="en-US" sz="1700" b="1" kern="1200" dirty="0" err="1">
              <a:solidFill>
                <a:schemeClr val="accent1"/>
              </a:solidFill>
              <a:latin typeface="+mn-lt"/>
              <a:cs typeface="MV Boli" pitchFamily="2" charset="0"/>
            </a:rPr>
            <a:t>Buccal</a:t>
          </a:r>
          <a:r>
            <a:rPr lang="en-US" sz="1700" b="0" kern="1200" dirty="0">
              <a:solidFill>
                <a:schemeClr val="accent1"/>
              </a:solidFill>
              <a:latin typeface="+mn-lt"/>
              <a:cs typeface="MV Boli" pitchFamily="2" charset="0"/>
            </a:rPr>
            <a:t> cyst</a:t>
          </a:r>
        </a:p>
      </dsp:txBody>
      <dsp:txXfrm>
        <a:off x="3944927" y="437382"/>
        <a:ext cx="1417213" cy="1349768"/>
      </dsp:txXfrm>
    </dsp:sp>
    <dsp:sp modelId="{31D3C73D-893C-40AE-A45E-61BFB629B571}">
      <dsp:nvSpPr>
        <dsp:cNvPr id="0" name=""/>
        <dsp:cNvSpPr/>
      </dsp:nvSpPr>
      <dsp:spPr>
        <a:xfrm>
          <a:off x="2261040" y="1975231"/>
          <a:ext cx="1563251" cy="149580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b="0" kern="1200" dirty="0" err="1">
              <a:solidFill>
                <a:schemeClr val="accent1"/>
              </a:solidFill>
              <a:latin typeface="+mn-lt"/>
              <a:cs typeface="MV Boli" pitchFamily="2" charset="0"/>
            </a:rPr>
            <a:t>Inflammatorypocket</a:t>
          </a:r>
          <a:r>
            <a:rPr lang="en-US" sz="1700" b="0" kern="1200" dirty="0">
              <a:solidFill>
                <a:schemeClr val="accent1"/>
              </a:solidFill>
              <a:latin typeface="+mn-lt"/>
              <a:cs typeface="MV Boli" pitchFamily="2" charset="0"/>
            </a:rPr>
            <a:t> cyst</a:t>
          </a:r>
        </a:p>
      </dsp:txBody>
      <dsp:txXfrm>
        <a:off x="2334059" y="2048250"/>
        <a:ext cx="1417213" cy="1349768"/>
      </dsp:txXfrm>
    </dsp:sp>
    <dsp:sp modelId="{17E167E6-9E62-408F-A95F-1D3E25B6D565}">
      <dsp:nvSpPr>
        <dsp:cNvPr id="0" name=""/>
        <dsp:cNvSpPr/>
      </dsp:nvSpPr>
      <dsp:spPr>
        <a:xfrm>
          <a:off x="3871908" y="1975231"/>
          <a:ext cx="1563251" cy="149580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bg1">
              <a:lumMod val="7500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b="0" kern="1200" dirty="0">
              <a:solidFill>
                <a:schemeClr val="accent1"/>
              </a:solidFill>
              <a:latin typeface="+mn-lt"/>
              <a:cs typeface="MV Boli" pitchFamily="2" charset="0"/>
            </a:rPr>
            <a:t>Eruption pocket cysts</a:t>
          </a:r>
        </a:p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b="1" kern="1200" dirty="0">
              <a:solidFill>
                <a:srgbClr val="0070C0"/>
              </a:solidFill>
            </a:rPr>
            <a:t>Slater(2003)</a:t>
          </a:r>
        </a:p>
      </dsp:txBody>
      <dsp:txXfrm>
        <a:off x="3944927" y="2048250"/>
        <a:ext cx="1417213" cy="1349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4EAFD-A36C-4B42-BFE8-C0B03BDE2E88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C3F99-EF6D-4EDF-8122-A0A41AEB66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DC87D8-47B0-4C60-BA74-C6CCC35FF752}" type="slidenum">
              <a:rPr lang="en-US"/>
              <a:pPr/>
              <a:t>12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induce bone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resorption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through the elaboration of interleukin‐1 and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osteoclast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‐activating factors.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lipids in cyst walls and fluids, Suzuki (1984) suggested that jaw cyst enlargement was related to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lipo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-peroxide and prostaglandin-like substances produced by lipid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peroxidation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cyst wall and fluid.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Baskerville Old Face" pitchFamily="18" charset="0"/>
              </a:rPr>
              <a:t>Tay</a:t>
            </a:r>
            <a:r>
              <a:rPr lang="en-US" sz="1200" dirty="0">
                <a:latin typeface="Baskerville Old Face" pitchFamily="18" charset="0"/>
              </a:rPr>
              <a:t> et al (2004) provided evidence </a:t>
            </a:r>
            <a:r>
              <a:rPr lang="en-US" sz="1200" b="1" dirty="0">
                <a:latin typeface="Baskerville Old Face" pitchFamily="18" charset="0"/>
              </a:rPr>
              <a:t>for </a:t>
            </a:r>
            <a:r>
              <a:rPr lang="en-US" sz="1200" b="1" dirty="0" err="1">
                <a:latin typeface="Baskerville Old Face" pitchFamily="18" charset="0"/>
              </a:rPr>
              <a:t>osteoclast</a:t>
            </a:r>
            <a:r>
              <a:rPr lang="en-US" sz="1200" b="1" dirty="0">
                <a:latin typeface="Baskerville Old Face" pitchFamily="18" charset="0"/>
              </a:rPr>
              <a:t> recruitment </a:t>
            </a:r>
            <a:r>
              <a:rPr lang="en-US" sz="1200" dirty="0">
                <a:latin typeface="Baskerville Old Face" pitchFamily="18" charset="0"/>
              </a:rPr>
              <a:t>and differentiation in the walls of </a:t>
            </a:r>
            <a:r>
              <a:rPr lang="en-US" sz="1200" dirty="0" err="1">
                <a:latin typeface="Baskerville Old Face" pitchFamily="18" charset="0"/>
              </a:rPr>
              <a:t>radicular</a:t>
            </a:r>
            <a:r>
              <a:rPr lang="en-US" sz="1200" dirty="0">
                <a:latin typeface="Baskerville Old Face" pitchFamily="18" charset="0"/>
              </a:rPr>
              <a:t> cysts.</a:t>
            </a:r>
          </a:p>
          <a:p>
            <a:r>
              <a:rPr lang="en-US" sz="1200" dirty="0">
                <a:latin typeface="Baskerville Old Face" pitchFamily="18" charset="0"/>
              </a:rPr>
              <a:t>RANK L within the fibrous wall of </a:t>
            </a:r>
            <a:r>
              <a:rPr lang="en-US" sz="1200" dirty="0" err="1">
                <a:latin typeface="Baskerville Old Face" pitchFamily="18" charset="0"/>
              </a:rPr>
              <a:t>radicular</a:t>
            </a:r>
            <a:r>
              <a:rPr lang="en-US" sz="1200" dirty="0">
                <a:latin typeface="Baskerville Old Face" pitchFamily="18" charset="0"/>
              </a:rPr>
              <a:t> cysts and that it was involved in </a:t>
            </a:r>
            <a:r>
              <a:rPr lang="en-US" sz="1200" dirty="0" err="1">
                <a:latin typeface="Baskerville Old Face" pitchFamily="18" charset="0"/>
              </a:rPr>
              <a:t>osteoclast</a:t>
            </a:r>
            <a:r>
              <a:rPr lang="en-US" sz="1200" dirty="0">
                <a:latin typeface="Baskerville Old Face" pitchFamily="18" charset="0"/>
              </a:rPr>
              <a:t> recruitment.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resorption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 complex process involving highly coordinated interactions between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osteoblasts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osteoclasts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are modulated by the RANKL/RANK/OPG system. Receptor activator of nuclear κB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ligand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(RANKL) is secreted primarily by activated T cells and binds a cell surface receptor (RANK) to promote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osteoclast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differentiation and activation.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 (2004) showed </a:t>
            </a:r>
            <a:r>
              <a:rPr lang="en-US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immunostaining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RANKL within the fibrous wall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radicular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cysts. That RANKL was involved in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osteoclast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recruitment was confirmed by the demonstration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tartrate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-resistant acid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phosphatase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(TRAP) and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calcitonin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receptor positive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osteoclasts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adjacent to the RANKL positive cells.</a:t>
            </a:r>
          </a:p>
          <a:p>
            <a:r>
              <a:rPr lang="en-US" sz="1200" b="1" dirty="0" err="1">
                <a:latin typeface="Baskerville Old Face" pitchFamily="18" charset="0"/>
              </a:rPr>
              <a:t>Collagenases</a:t>
            </a:r>
            <a:r>
              <a:rPr lang="en-US" sz="1200" dirty="0">
                <a:latin typeface="Baskerville Old Face" pitchFamily="18" charset="0"/>
              </a:rPr>
              <a:t> also contribute to breakdown of the connective tissues and </a:t>
            </a:r>
            <a:r>
              <a:rPr lang="en-US" sz="1200" dirty="0" err="1">
                <a:latin typeface="Baskerville Old Face" pitchFamily="18" charset="0"/>
              </a:rPr>
              <a:t>collagenolytic</a:t>
            </a:r>
            <a:r>
              <a:rPr lang="en-US" sz="1200" dirty="0">
                <a:latin typeface="Baskerville Old Face" pitchFamily="18" charset="0"/>
              </a:rPr>
              <a:t> activity has been demonstrated in the walls of </a:t>
            </a:r>
            <a:r>
              <a:rPr lang="en-US" sz="1200" dirty="0" err="1">
                <a:latin typeface="Baskerville Old Face" pitchFamily="18" charset="0"/>
              </a:rPr>
              <a:t>radicular</a:t>
            </a:r>
            <a:r>
              <a:rPr lang="en-US" sz="1200" dirty="0">
                <a:latin typeface="Baskerville Old Face" pitchFamily="18" charset="0"/>
              </a:rPr>
              <a:t> cyst and it has been suggested that this might influence its expansion.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Expression of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MMPs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radicular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cysts, including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gelatinases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(MMP-2 </a:t>
            </a:r>
            <a:r>
              <a: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MMP-9) (Teronen </a:t>
            </a:r>
            <a:r>
              <a:rPr lang="da-DK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1995a), interstitial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collagenase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(MMP-1) (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Teronen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1995b) and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collagenases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MMP-8 and MMP-13 (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Wahlgren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2001), suggesting a role for these enzymes in cyst growth and development. Inflammation in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radicular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cysts is also associated with increased expression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plasminogen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activator (Tsai 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al.,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2004) which indirectly forms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plasmin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which may also activate MMPs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named this entity the </a:t>
            </a:r>
            <a:r>
              <a:rPr lang="en-US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mandibular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infected </a:t>
            </a:r>
            <a:r>
              <a:rPr lang="en-US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buccal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cyst to </a:t>
            </a:r>
            <a:r>
              <a:rPr lang="en-US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emphasise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its origin in inflamed periodontal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tissues of partially or fully erupted molars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tooth is always vital, which allows a lateral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radicular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cyst to be excluded. The diagnostic features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the young age of the patients,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mandibular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molar site,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buccal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periostitis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usually vital pulp and the radiographic preservation of the continuity of the apical lamina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cyst is always situated on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buccal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surface of a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mandibular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molar, most frequently the first permanent molar, after partial or complete eruption.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associated tooth is usually tilted so that the apices are adjacent to the lingual cortex, a feature that is demonstrable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occlusal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radiographs.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Sclerotic margins –in  slowly enlarging lesions, but part of the border may be diffuse.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fibrous capsule of the OKC is usually thin with relatively few cells widely separated by a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stroma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which is often rich in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mucopolysaccharide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resembles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mesenchymal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connective tissue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Fully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keratinised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linings were impervious to all proteins whereas the usual type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radicular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dentigerous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cyst wall would at least slowly transmit the smaller proteins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CT images revealed features such as areas of thinning, perforation and cortical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loculation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T2 relaxation times of the cyst components were significantly shorter in the OKCs than in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ameloblastomas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On what are termed T1-weighted images, OKCs imparted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hypointense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isointense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signals to muscle. Epithelial linings with increased signal intensity on T1- weighted images proved to be infected cysts. On T2- weighted images, small crevices could be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visualised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as could small daughter cysts.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margins are well corticated, indicative of slow enlargement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Synonyms for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dentinogenic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ghost cell tumour have been listed as ‘calcifying ghost cell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odontogenic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tumour’, ‘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odontogenic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ghost cell tumour’ and ‘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dentinoameloblastoma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’, while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dentinogenic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ghost cell tumour is considered a solid variant of the calcifying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odontogenic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Epstein’s pearls are those that occur along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midpalatine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raphé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are not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odontogenic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origin, whereas Bohn’s nodules are found on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buccal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lingual aspects of the dental ridges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Odontogenic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meaning arising from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odontogenic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Tissues (b) Non-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odontogenic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meaning cysts arising from ectoderm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involved in the development of the facial tissues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Chondrosarcoma</a:t>
            </a:r>
            <a:r>
              <a:rPr lang="en-US" sz="1200" dirty="0"/>
              <a:t> is reasonable to consider since this is one of the preferred locations for this rare tumor of the jaws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sebaceous cyst or an implanted epidermal inclusion cyst clinically and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histologically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resemble a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nasolabial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cyst. In such cases, a thorough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histopathologic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review of the epithelial lining is necessary to distinguish them. In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nasolabial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cyst, the majority of its lining is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pseudostratified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columnar cells rather than stratified squamous cells as are found in the other two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Significant hemorrhage can arise , since all central giant cell tumors have a venous pressure bleeding quality, and those with larger blood‐filled spaces will exhibit a greater bleeding tendency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SOURCE: WEBSITE DATA; MARQUETTE UNIVERSITY SCHOOL OF DENTISTRY, 2001.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F99-EF6D-4EDF-8122-A0A41AEB664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57224" y="4000504"/>
            <a:ext cx="7772400" cy="903534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marR="9144" algn="l">
              <a:defRPr sz="3600" b="1" cap="none" spc="0" baseline="0">
                <a:ln/>
                <a:solidFill>
                  <a:schemeClr val="tx2">
                    <a:lumMod val="75000"/>
                  </a:schemeClr>
                </a:solidFill>
                <a:effectLst/>
              </a:defRPr>
            </a:lvl1pPr>
            <a:extLst/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857224" y="5143512"/>
            <a:ext cx="7772400" cy="651504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altLang="ja-JP"/>
              <a:t>Click to edit Master subtitle style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429652" y="3357562"/>
            <a:ext cx="214314" cy="214314"/>
          </a:xfrm>
          <a:prstGeom prst="rect">
            <a:avLst/>
          </a:prstGeom>
          <a:solidFill>
            <a:schemeClr val="bg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Rectangle 17"/>
          <p:cNvSpPr/>
          <p:nvPr/>
        </p:nvSpPr>
        <p:spPr>
          <a:xfrm>
            <a:off x="7286644" y="2786058"/>
            <a:ext cx="214314" cy="2143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Rectangle 18"/>
          <p:cNvSpPr/>
          <p:nvPr/>
        </p:nvSpPr>
        <p:spPr>
          <a:xfrm>
            <a:off x="7286644" y="3357562"/>
            <a:ext cx="214314" cy="214314"/>
          </a:xfrm>
          <a:prstGeom prst="rect">
            <a:avLst/>
          </a:prstGeom>
          <a:solidFill>
            <a:schemeClr val="bg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Rectangle 19"/>
          <p:cNvSpPr/>
          <p:nvPr/>
        </p:nvSpPr>
        <p:spPr>
          <a:xfrm>
            <a:off x="7572396" y="2786058"/>
            <a:ext cx="214314" cy="2143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Rectangle 20"/>
          <p:cNvSpPr/>
          <p:nvPr/>
        </p:nvSpPr>
        <p:spPr>
          <a:xfrm>
            <a:off x="7572396" y="3357562"/>
            <a:ext cx="214314" cy="214314"/>
          </a:xfrm>
          <a:prstGeom prst="rect">
            <a:avLst/>
          </a:prstGeom>
          <a:solidFill>
            <a:schemeClr val="bg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Rectangle 21"/>
          <p:cNvSpPr/>
          <p:nvPr/>
        </p:nvSpPr>
        <p:spPr>
          <a:xfrm>
            <a:off x="7858148" y="2786058"/>
            <a:ext cx="214314" cy="2143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Rectangle 22"/>
          <p:cNvSpPr/>
          <p:nvPr/>
        </p:nvSpPr>
        <p:spPr>
          <a:xfrm>
            <a:off x="7858148" y="3357562"/>
            <a:ext cx="214314" cy="214314"/>
          </a:xfrm>
          <a:prstGeom prst="rect">
            <a:avLst/>
          </a:prstGeom>
          <a:solidFill>
            <a:schemeClr val="bg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Rectangle 23"/>
          <p:cNvSpPr/>
          <p:nvPr/>
        </p:nvSpPr>
        <p:spPr>
          <a:xfrm>
            <a:off x="8429652" y="2786058"/>
            <a:ext cx="214314" cy="2143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Rectangle 24"/>
          <p:cNvSpPr/>
          <p:nvPr/>
        </p:nvSpPr>
        <p:spPr>
          <a:xfrm>
            <a:off x="8143900" y="3357562"/>
            <a:ext cx="214314" cy="214314"/>
          </a:xfrm>
          <a:prstGeom prst="rect">
            <a:avLst/>
          </a:prstGeom>
          <a:solidFill>
            <a:schemeClr val="bg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Rectangle 25"/>
          <p:cNvSpPr/>
          <p:nvPr/>
        </p:nvSpPr>
        <p:spPr>
          <a:xfrm>
            <a:off x="8143900" y="2786058"/>
            <a:ext cx="214314" cy="2143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Rectangle 26"/>
          <p:cNvSpPr/>
          <p:nvPr/>
        </p:nvSpPr>
        <p:spPr>
          <a:xfrm>
            <a:off x="7572396" y="3071810"/>
            <a:ext cx="214314" cy="214314"/>
          </a:xfrm>
          <a:prstGeom prst="rect">
            <a:avLst/>
          </a:prstGeom>
          <a:solidFill>
            <a:schemeClr val="bg2">
              <a:lumMod val="7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Rectangle 29"/>
          <p:cNvSpPr/>
          <p:nvPr/>
        </p:nvSpPr>
        <p:spPr>
          <a:xfrm>
            <a:off x="7858148" y="3071810"/>
            <a:ext cx="214314" cy="214314"/>
          </a:xfrm>
          <a:prstGeom prst="rect">
            <a:avLst/>
          </a:prstGeom>
          <a:solidFill>
            <a:schemeClr val="bg2">
              <a:lumMod val="7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Rectangle 30"/>
          <p:cNvSpPr/>
          <p:nvPr/>
        </p:nvSpPr>
        <p:spPr>
          <a:xfrm>
            <a:off x="8429652" y="3071810"/>
            <a:ext cx="214314" cy="214314"/>
          </a:xfrm>
          <a:prstGeom prst="rect">
            <a:avLst/>
          </a:prstGeom>
          <a:solidFill>
            <a:schemeClr val="bg2">
              <a:lumMod val="7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Rectangle 32"/>
          <p:cNvSpPr/>
          <p:nvPr/>
        </p:nvSpPr>
        <p:spPr>
          <a:xfrm>
            <a:off x="8143900" y="3071810"/>
            <a:ext cx="214314" cy="214314"/>
          </a:xfrm>
          <a:prstGeom prst="rect">
            <a:avLst/>
          </a:prstGeom>
          <a:solidFill>
            <a:schemeClr val="bg2">
              <a:lumMod val="7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Rectangle 36"/>
          <p:cNvSpPr/>
          <p:nvPr/>
        </p:nvSpPr>
        <p:spPr>
          <a:xfrm>
            <a:off x="7286644" y="3071810"/>
            <a:ext cx="214314" cy="214314"/>
          </a:xfrm>
          <a:prstGeom prst="rect">
            <a:avLst/>
          </a:prstGeom>
          <a:solidFill>
            <a:schemeClr val="bg2">
              <a:lumMod val="7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40B6A-F9E7-41CD-992C-BBA2707AC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4214818"/>
            <a:ext cx="5718048" cy="977486"/>
          </a:xfrm>
        </p:spPr>
        <p:txBody>
          <a:bodyPr lIns="82296" tIns="45720" bIns="0" anchor="t"/>
          <a:lstStyle>
            <a:lvl1pPr marL="374904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366404"/>
            <a:ext cx="8156448" cy="777240"/>
          </a:xfrm>
        </p:spPr>
        <p:txBody>
          <a:bodyPr tIns="64008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l">
              <a:buNone/>
              <a:defRPr sz="3800" b="1" cap="none" spc="0" baseline="0">
                <a:ln/>
                <a:solidFill>
                  <a:schemeClr val="tx2">
                    <a:lumMod val="75000"/>
                  </a:schemeClr>
                </a:solidFill>
                <a:effectLst/>
              </a:defRPr>
            </a:lvl1pPr>
            <a:extLst/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714348" y="5277543"/>
            <a:ext cx="7500990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2528878" cy="1162050"/>
          </a:xfrm>
        </p:spPr>
        <p:txBody>
          <a:bodyPr anchor="ctr"/>
          <a:lstStyle>
            <a:lvl1pPr algn="l">
              <a:buNone/>
              <a:defRPr sz="2000" b="0"/>
            </a:lvl1pPr>
            <a:extLst/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28878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285728"/>
            <a:ext cx="5486400" cy="57213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914400" y="4941829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357166"/>
            <a:ext cx="6858048" cy="4286280"/>
          </a:xfrm>
          <a:noFill/>
          <a:ln w="12700">
            <a:noFill/>
          </a:ln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lang="en-US" altLang="ja-JP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914400" y="5643578"/>
            <a:ext cx="6858000" cy="428628"/>
          </a:xfrm>
        </p:spPr>
        <p:txBody>
          <a:bodyPr>
            <a:normAutofit/>
          </a:bodyPr>
          <a:lstStyle>
            <a:lvl1pPr marL="27432" indent="0">
              <a:spcBef>
                <a:spcPts val="0"/>
              </a:spcBef>
              <a:buNone/>
              <a:defRPr sz="11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bg1">
                <a:shade val="100000"/>
                <a:satMod val="150000"/>
                <a:alpha val="3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  <a:alpha val="41000"/>
              </a:schemeClr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-1"/>
            <a:ext cx="214282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571612"/>
            <a:ext cx="7772400" cy="47839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21461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100">
                <a:solidFill>
                  <a:schemeClr val="tx2"/>
                </a:solidFill>
              </a:defRPr>
            </a:lvl1pPr>
            <a:extLst/>
          </a:lstStyle>
          <a:p>
            <a:fld id="{A009892A-0574-4753-B3B5-882803074C2D}" type="datetimeFigureOut">
              <a:rPr lang="en-US" smtClean="0"/>
              <a:pPr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21461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21461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-3293075" y="3429000"/>
            <a:ext cx="6858000" cy="1588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-3243408" y="3428230"/>
            <a:ext cx="6858000" cy="1588"/>
          </a:xfrm>
          <a:prstGeom prst="line">
            <a:avLst/>
          </a:prstGeom>
          <a:ln w="12700">
            <a:solidFill>
              <a:schemeClr val="bg2">
                <a:lumMod val="75000"/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-3185349" y="3428230"/>
            <a:ext cx="6858000" cy="1588"/>
          </a:xfrm>
          <a:prstGeom prst="line">
            <a:avLst/>
          </a:prstGeom>
          <a:ln w="3175">
            <a:solidFill>
              <a:schemeClr val="tx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699724" y="3428182"/>
            <a:ext cx="6858000" cy="1588"/>
          </a:xfrm>
          <a:prstGeom prst="line">
            <a:avLst/>
          </a:prstGeom>
          <a:ln w="28575">
            <a:solidFill>
              <a:schemeClr val="tx1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1" sz="4000" b="1" kern="1200" cap="none" spc="0" baseline="0">
          <a:ln/>
          <a:gradFill>
            <a:gsLst>
              <a:gs pos="0">
                <a:schemeClr val="tx2">
                  <a:lumMod val="90000"/>
                </a:schemeClr>
              </a:gs>
              <a:gs pos="50000">
                <a:schemeClr val="tx2">
                  <a:lumMod val="50000"/>
                </a:schemeClr>
              </a:gs>
              <a:gs pos="100000">
                <a:schemeClr val="tx2">
                  <a:lumMod val="25000"/>
                </a:schemeClr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accent2">
            <a:lumMod val="75000"/>
          </a:schemeClr>
        </a:buClr>
        <a:buSzPct val="85000"/>
        <a:buFont typeface="Wingdings 2" pitchFamily="18" charset="2"/>
        <a:buChar char="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SzPct val="80000"/>
        <a:buFont typeface="Wingdings" pitchFamily="2" charset="2"/>
        <a:buChar char="l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>
            <a:lumMod val="40000"/>
            <a:lumOff val="60000"/>
          </a:schemeClr>
        </a:buClr>
        <a:buSzPct val="65000"/>
        <a:buFont typeface="Wingdings 2" pitchFamily="18" charset="2"/>
        <a:buChar char="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2">
            <a:lumMod val="20000"/>
            <a:lumOff val="80000"/>
          </a:schemeClr>
        </a:buClr>
        <a:buSzPct val="100000"/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50000"/>
        <a:buFont typeface="Wingdings" pitchFamily="2" charset="2"/>
        <a:buChar char="n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notesSlide" Target="../notesSlides/notesSlide21.xml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048000"/>
            <a:ext cx="8208193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dirty="0">
                <a:solidFill>
                  <a:schemeClr val="accent3"/>
                </a:solidFill>
              </a:rPr>
              <a:t>RADICULAR CYST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762000"/>
          <a:ext cx="8686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1371600"/>
            <a:ext cx="19240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646331"/>
          </a:xfrm>
        </p:spPr>
        <p:txBody>
          <a:bodyPr/>
          <a:lstStyle/>
          <a:p>
            <a:r>
              <a:rPr lang="en-US" sz="3600" dirty="0"/>
              <a:t>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7543800" cy="411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Apical cyst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75%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Residual cyst</a:t>
            </a:r>
            <a:r>
              <a:rPr lang="en-US" sz="2800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20%: </a:t>
            </a:r>
            <a:r>
              <a:rPr lang="en-US" sz="2800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which has remained in the jaw following extraction of involved tooth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Lateral cyst: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rare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arises as a result of extension of inflammation from pulp into lateral </a:t>
            </a:r>
            <a:r>
              <a:rPr lang="en-US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peridontium</a:t>
            </a:r>
            <a:r>
              <a:rPr lang="en-US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along a lateral root canal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Soames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Southm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8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ed.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7467600" cy="762000"/>
          </a:xfrm>
        </p:spPr>
        <p:txBody>
          <a:bodyPr/>
          <a:lstStyle/>
          <a:p>
            <a:r>
              <a:rPr lang="en-US" dirty="0"/>
              <a:t>Etiology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6605588" cy="4114800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Caries involving pulp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Trauma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Previous restoration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Failure of RCT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685800"/>
          </a:xfrm>
        </p:spPr>
        <p:txBody>
          <a:bodyPr/>
          <a:lstStyle/>
          <a:p>
            <a:r>
              <a:rPr lang="en-US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PATHOGENESIS</a:t>
            </a:r>
            <a:br>
              <a:rPr lang="en-US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"/>
            <a:ext cx="8839200" cy="64770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  <a:defRPr/>
            </a:pPr>
            <a:endParaRPr lang="en-US" sz="3200" b="1" u="sng" dirty="0">
              <a:solidFill>
                <a:srgbClr val="FF0000"/>
              </a:solidFill>
            </a:endParaRPr>
          </a:p>
          <a:p>
            <a:pPr algn="just">
              <a:lnSpc>
                <a:spcPct val="160000"/>
              </a:lnSpc>
              <a:defRPr/>
            </a:pPr>
            <a:r>
              <a:rPr lang="en-US" sz="3800" dirty="0"/>
              <a:t>Develops - proliferation of subsequent cystic degeneration of ‘</a:t>
            </a:r>
            <a:r>
              <a:rPr lang="en-US" sz="3800" dirty="0">
                <a:solidFill>
                  <a:srgbClr val="FF0000"/>
                </a:solidFill>
              </a:rPr>
              <a:t>epithelial cell rests of </a:t>
            </a:r>
            <a:r>
              <a:rPr lang="en-US" sz="3800" dirty="0" err="1">
                <a:solidFill>
                  <a:srgbClr val="FF0000"/>
                </a:solidFill>
              </a:rPr>
              <a:t>malassez</a:t>
            </a:r>
            <a:r>
              <a:rPr lang="en-US" sz="3800" dirty="0"/>
              <a:t>” - </a:t>
            </a:r>
            <a:r>
              <a:rPr lang="en-US" sz="3800" dirty="0" err="1"/>
              <a:t>periapical</a:t>
            </a:r>
            <a:r>
              <a:rPr lang="en-US" sz="3800" dirty="0"/>
              <a:t> region </a:t>
            </a:r>
            <a:r>
              <a:rPr lang="en-US" sz="3800" b="1" dirty="0"/>
              <a:t>- Non Vital tooth</a:t>
            </a:r>
            <a:r>
              <a:rPr lang="en-US" sz="3800" dirty="0"/>
              <a:t>.</a:t>
            </a:r>
          </a:p>
          <a:p>
            <a:pPr algn="just">
              <a:lnSpc>
                <a:spcPct val="160000"/>
              </a:lnSpc>
              <a:defRPr/>
            </a:pPr>
            <a:endParaRPr lang="en-US" sz="3200" dirty="0"/>
          </a:p>
          <a:p>
            <a:pPr algn="just">
              <a:lnSpc>
                <a:spcPct val="160000"/>
              </a:lnSpc>
              <a:defRPr/>
            </a:pPr>
            <a:endParaRPr lang="en-US" sz="3200" dirty="0"/>
          </a:p>
          <a:p>
            <a:pPr algn="just">
              <a:lnSpc>
                <a:spcPct val="160000"/>
              </a:lnSpc>
              <a:defRPr/>
            </a:pPr>
            <a:endParaRPr lang="en-US" sz="3200" dirty="0"/>
          </a:p>
          <a:p>
            <a:pPr algn="just">
              <a:lnSpc>
                <a:spcPct val="160000"/>
              </a:lnSpc>
              <a:defRPr/>
            </a:pPr>
            <a:endParaRPr lang="en-US" sz="3200" dirty="0"/>
          </a:p>
          <a:p>
            <a:pPr algn="just">
              <a:lnSpc>
                <a:spcPct val="160000"/>
              </a:lnSpc>
              <a:defRPr/>
            </a:pPr>
            <a:endParaRPr lang="en-US" sz="3800" dirty="0"/>
          </a:p>
          <a:p>
            <a:pPr algn="just">
              <a:lnSpc>
                <a:spcPct val="160000"/>
              </a:lnSpc>
              <a:defRPr/>
            </a:pPr>
            <a:r>
              <a:rPr lang="en-US" sz="3800" dirty="0"/>
              <a:t>The entire process  of cyst development occurs in different phases:</a:t>
            </a:r>
          </a:p>
          <a:p>
            <a:pPr lvl="1" algn="just">
              <a:lnSpc>
                <a:spcPct val="160000"/>
              </a:lnSpc>
              <a:buClr>
                <a:schemeClr val="accent1"/>
              </a:buClr>
              <a:defRPr/>
            </a:pPr>
            <a:r>
              <a:rPr lang="en-US" sz="3600" b="1" dirty="0">
                <a:latin typeface="Segoe Print" pitchFamily="2" charset="0"/>
              </a:rPr>
              <a:t>Phase of Initiation</a:t>
            </a:r>
          </a:p>
          <a:p>
            <a:pPr lvl="1" algn="just">
              <a:lnSpc>
                <a:spcPct val="160000"/>
              </a:lnSpc>
              <a:buClr>
                <a:schemeClr val="accent1"/>
              </a:buClr>
              <a:defRPr/>
            </a:pPr>
            <a:r>
              <a:rPr lang="en-US" sz="3600" b="1" dirty="0">
                <a:latin typeface="Segoe Print" pitchFamily="2" charset="0"/>
              </a:rPr>
              <a:t>Phase of Proliferation</a:t>
            </a:r>
          </a:p>
          <a:p>
            <a:pPr lvl="1" algn="just">
              <a:lnSpc>
                <a:spcPct val="160000"/>
              </a:lnSpc>
              <a:buClr>
                <a:schemeClr val="accent1"/>
              </a:buClr>
              <a:defRPr/>
            </a:pPr>
            <a:r>
              <a:rPr lang="en-US" sz="3600" b="1" dirty="0">
                <a:latin typeface="Segoe Print" pitchFamily="2" charset="0"/>
              </a:rPr>
              <a:t>Phase of </a:t>
            </a:r>
            <a:r>
              <a:rPr lang="en-US" sz="3600" b="1" dirty="0" err="1">
                <a:latin typeface="Segoe Print" pitchFamily="2" charset="0"/>
              </a:rPr>
              <a:t>Cystification</a:t>
            </a:r>
            <a:endParaRPr lang="en-US" sz="3600" b="1" dirty="0">
              <a:latin typeface="Segoe Print" pitchFamily="2" charset="0"/>
            </a:endParaRPr>
          </a:p>
          <a:p>
            <a:pPr lvl="1" algn="just">
              <a:lnSpc>
                <a:spcPct val="160000"/>
              </a:lnSpc>
              <a:buClr>
                <a:schemeClr val="accent1"/>
              </a:buClr>
              <a:defRPr/>
            </a:pPr>
            <a:r>
              <a:rPr lang="en-US" sz="3600" b="1" dirty="0">
                <a:latin typeface="Segoe Print" pitchFamily="2" charset="0"/>
              </a:rPr>
              <a:t>Phase of Enlargement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189" t="1111" r="2279" b="73333"/>
          <a:stretch>
            <a:fillRect/>
          </a:stretch>
        </p:blipFill>
        <p:spPr bwMode="auto">
          <a:xfrm>
            <a:off x="152400" y="1828800"/>
            <a:ext cx="8915400" cy="191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228600" y="0"/>
          <a:ext cx="8915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3555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Calligraphy" pitchFamily="66" charset="0"/>
              </a:rPr>
              <a:t>	ENLARGEMENT</a:t>
            </a:r>
            <a:endParaRPr lang="en-US" sz="2400" dirty="0">
              <a:latin typeface="Lucida Calligraphy" pitchFamily="66" charset="0"/>
            </a:endParaRPr>
          </a:p>
          <a:p>
            <a:pPr lvl="1">
              <a:lnSpc>
                <a:spcPct val="150000"/>
              </a:lnSpc>
            </a:pPr>
            <a:r>
              <a:rPr lang="en-US" sz="2300" dirty="0"/>
              <a:t>Epithelial proliferation in lining </a:t>
            </a:r>
          </a:p>
          <a:p>
            <a:pPr lvl="1">
              <a:lnSpc>
                <a:spcPct val="150000"/>
              </a:lnSpc>
            </a:pPr>
            <a:r>
              <a:rPr lang="en-US" sz="2300" dirty="0"/>
              <a:t>Hydrostatic pressure generated in cyst lumen from </a:t>
            </a:r>
            <a:r>
              <a:rPr lang="en-US" sz="2300" dirty="0" err="1"/>
              <a:t>hyperosmolarity</a:t>
            </a:r>
            <a:r>
              <a:rPr lang="en-US" sz="2300" dirty="0"/>
              <a:t> created by cellular breakdown &amp; sloughing of cells into lumen</a:t>
            </a:r>
          </a:p>
          <a:p>
            <a:pPr lvl="1">
              <a:lnSpc>
                <a:spcPct val="150000"/>
              </a:lnSpc>
            </a:pPr>
            <a:r>
              <a:rPr lang="en-US" sz="2300" dirty="0"/>
              <a:t>Osmotic gradient favors transudation of fluid into lumen, maintains its hydrostatic pressure , causes further </a:t>
            </a:r>
            <a:r>
              <a:rPr lang="en-US" sz="2300" dirty="0" err="1"/>
              <a:t>resorption</a:t>
            </a:r>
            <a:r>
              <a:rPr lang="en-US" sz="2300" dirty="0"/>
              <a:t> of surrounding bone</a:t>
            </a:r>
          </a:p>
          <a:p>
            <a:pPr lvl="1">
              <a:lnSpc>
                <a:spcPct val="150000"/>
              </a:lnSpc>
            </a:pPr>
            <a:r>
              <a:rPr lang="en-US" sz="2300" b="1" dirty="0">
                <a:solidFill>
                  <a:srgbClr val="002060"/>
                </a:solidFill>
              </a:rPr>
              <a:t>Suzuki (1984) </a:t>
            </a:r>
            <a:r>
              <a:rPr lang="en-US" sz="2300" dirty="0"/>
              <a:t>- jaw cyst enlargement - </a:t>
            </a:r>
            <a:r>
              <a:rPr lang="en-US" sz="2300" dirty="0" err="1"/>
              <a:t>lipo</a:t>
            </a:r>
            <a:r>
              <a:rPr lang="en-US" sz="2300" dirty="0"/>
              <a:t>-peroxide and prostaglandin-like substances produced by lipid </a:t>
            </a:r>
            <a:r>
              <a:rPr lang="en-US" sz="2300" dirty="0" err="1"/>
              <a:t>peroxidation</a:t>
            </a:r>
            <a:r>
              <a:rPr lang="en-US" sz="2300" dirty="0"/>
              <a:t> of cyst wall and fluid.</a:t>
            </a:r>
          </a:p>
        </p:txBody>
      </p:sp>
      <p:pic>
        <p:nvPicPr>
          <p:cNvPr id="4" name="Picture 2" descr="http://www.med-college.de/de/wiki/bilder/Pathogenesis%20of%20Dental%20Cysts%2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52400"/>
            <a:ext cx="1527048" cy="1600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Most common cyst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Incidence: &gt; 50% all jaw cyst 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3</a:t>
            </a:r>
            <a:r>
              <a:rPr lang="en-US" sz="2400" baseline="30000" dirty="0"/>
              <a:t>rd</a:t>
            </a:r>
            <a:r>
              <a:rPr lang="en-US" sz="2400" dirty="0"/>
              <a:t>-5</a:t>
            </a:r>
            <a:r>
              <a:rPr lang="en-US" sz="2400" baseline="30000" dirty="0"/>
              <a:t>th</a:t>
            </a:r>
            <a:r>
              <a:rPr lang="en-US" sz="2400" dirty="0"/>
              <a:t> decade 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M&gt;F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Maxilla&gt; Mandible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Symptomless</a:t>
            </a: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Pain if infected </a:t>
            </a: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Larger cyst can cause swelling.</a:t>
            </a: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Initially bony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hard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crackling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sound rubbery and fluctuant.</a:t>
            </a:r>
          </a:p>
          <a:p>
            <a:pPr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4648200" cy="4648200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maxilla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buccal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or palatal enlargement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 mandible usually labial or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buccal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enlargement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Lingual expansion is rare in mandible.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Associated with non vital tooth.</a:t>
            </a:r>
          </a:p>
        </p:txBody>
      </p:sp>
      <p:pic>
        <p:nvPicPr>
          <p:cNvPr id="5" name="Content Placeholder 3" descr="C:\Documents and Settings\Hcl\My Documents\PATIENTS\radicular cyst rakesh kumar\IMG_23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3611" t="19444" r="10417" b="14815"/>
          <a:stretch>
            <a:fillRect/>
          </a:stretch>
        </p:blipFill>
        <p:spPr bwMode="auto">
          <a:xfrm>
            <a:off x="4838700" y="609600"/>
            <a:ext cx="3695700" cy="2762070"/>
          </a:xfrm>
          <a:prstGeom prst="rect">
            <a:avLst/>
          </a:prstGeom>
          <a:noFill/>
        </p:spPr>
      </p:pic>
      <p:pic>
        <p:nvPicPr>
          <p:cNvPr id="6" name="Picture 2" descr="C:\Documents and Settings\Hcl\My Documents\PATIENTS\radicular cyst rakesh kumar\IMG_2337.JPG"/>
          <p:cNvPicPr>
            <a:picLocks noChangeAspect="1" noChangeArrowheads="1"/>
          </p:cNvPicPr>
          <p:nvPr/>
        </p:nvPicPr>
        <p:blipFill>
          <a:blip r:embed="rId3" cstate="print"/>
          <a:srcRect l="15278" r="7639" b="22222"/>
          <a:stretch>
            <a:fillRect/>
          </a:stretch>
        </p:blipFill>
        <p:spPr bwMode="auto">
          <a:xfrm>
            <a:off x="5021674" y="3970881"/>
            <a:ext cx="3512726" cy="265851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001000" cy="4114800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Rare in deciduous teeth. 0.5%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Lustman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and Shear 1985)</a:t>
            </a: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Mervyn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Shear 4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ed.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8001000" cy="3581400"/>
          </a:xfrm>
          <a:prstGeom prst="plaque">
            <a:avLst/>
          </a:prstGeom>
          <a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1000" contrast="14000"/>
            </a:blip>
            <a:tile tx="0" ty="0" sx="100000" sy="100000" flip="none" algn="tl"/>
          </a:blipFill>
          <a:ln w="127000" cap="rnd" cmpd="tri">
            <a:solidFill>
              <a:schemeClr val="tx2">
                <a:lumMod val="40000"/>
                <a:lumOff val="60000"/>
              </a:schemeClr>
            </a:solidFill>
            <a:prstDash val="solid"/>
            <a:bevel/>
          </a:ln>
          <a:effectLst>
            <a:outerShdw blurRad="50800" dist="165100" dir="3000000" algn="t" rotWithShape="0">
              <a:schemeClr val="tx1">
                <a:lumMod val="75000"/>
                <a:lumOff val="25000"/>
                <a:alpha val="40000"/>
              </a:schemeClr>
            </a:outerShdw>
            <a:softEdge rad="12700"/>
          </a:effectLst>
          <a:scene3d>
            <a:camera prst="orthographicFront"/>
            <a:lightRig rig="twoPt" dir="t"/>
          </a:scene3d>
          <a:sp3d extrusionH="76200" contourW="12700" prstMaterial="softEdge">
            <a:bevelT prst="convex"/>
            <a:bevelB prst="convex"/>
            <a:extrusionClr>
              <a:schemeClr val="tx1"/>
            </a:extrusionClr>
            <a:contourClr>
              <a:schemeClr val="bg1">
                <a:lumMod val="65000"/>
              </a:schemeClr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twoPt" dir="t"/>
            </a:scene3d>
            <a:sp3d extrusionH="31750" contourW="6350" prstMaterial="softEdge">
              <a:bevelT w="19050" h="19050" prst="artDeco"/>
              <a:extrusionClr>
                <a:srgbClr val="FF0000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n-US" sz="8000" spc="50" dirty="0">
                <a:ln w="127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rPr>
              <a:t>CYSTS OF JAW</a:t>
            </a:r>
          </a:p>
        </p:txBody>
      </p:sp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Part - I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Radiologic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7543800" cy="411480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Location: apex of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nonvital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tooth</a:t>
            </a:r>
          </a:p>
          <a:p>
            <a:pPr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60% in maxilla esp. around incisor and canine .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Periphery and shape: well defined cortical border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Outline is curved or circular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Internal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structure:radiolucent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Dystrophic calcification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in long standing cyst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3134788"/>
            <a:ext cx="2667000" cy="37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077200" cy="4114800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Effects 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sorrounding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structure: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If large displacement and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resoption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of root of adjacent teeth.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Resoption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pattern may have a curved outline.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rare cases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resoption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of involved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nonvital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tooth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Expansion of outer cortical plate in a curved or circular shape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Displacement of inferior alveolar canal.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324350"/>
            <a:ext cx="2811463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3733800"/>
            <a:ext cx="2593975" cy="275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Apical granuloma</a:t>
            </a: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Periapical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surgical defect</a:t>
            </a: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Radiolucent apical scar</a:t>
            </a: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Lateral periodontal cyst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72400" cy="914400"/>
          </a:xfrm>
        </p:spPr>
        <p:txBody>
          <a:bodyPr/>
          <a:lstStyle/>
          <a:p>
            <a:r>
              <a:rPr lang="en-US" sz="3200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10600" cy="58674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60000"/>
              </a:lnSpc>
            </a:pPr>
            <a:r>
              <a:rPr lang="en-US" sz="2600" dirty="0" err="1"/>
              <a:t>Periapical</a:t>
            </a:r>
            <a:r>
              <a:rPr lang="en-US" sz="2600" dirty="0"/>
              <a:t> radiographs</a:t>
            </a:r>
          </a:p>
          <a:p>
            <a:pPr algn="just">
              <a:lnSpc>
                <a:spcPct val="160000"/>
              </a:lnSpc>
            </a:pPr>
            <a:r>
              <a:rPr lang="en-US" sz="2600" dirty="0"/>
              <a:t>Pulp tests</a:t>
            </a:r>
          </a:p>
          <a:p>
            <a:pPr algn="just">
              <a:lnSpc>
                <a:spcPct val="160000"/>
              </a:lnSpc>
            </a:pPr>
            <a:r>
              <a:rPr lang="en-US" sz="2600" dirty="0" err="1"/>
              <a:t>Ultrasonography</a:t>
            </a:r>
            <a:r>
              <a:rPr lang="en-US" sz="2600" dirty="0"/>
              <a:t> - ECHO present (better than radiographs)</a:t>
            </a:r>
          </a:p>
          <a:p>
            <a:pPr algn="just">
              <a:lnSpc>
                <a:spcPct val="160000"/>
              </a:lnSpc>
            </a:pPr>
            <a:r>
              <a:rPr lang="en-US" sz="2600" dirty="0"/>
              <a:t>Fluid Aspiration</a:t>
            </a:r>
          </a:p>
          <a:p>
            <a:pPr lvl="1" algn="just">
              <a:lnSpc>
                <a:spcPct val="160000"/>
              </a:lnSpc>
            </a:pPr>
            <a:r>
              <a:rPr lang="en-US" sz="2200" dirty="0">
                <a:solidFill>
                  <a:srgbClr val="E87E0A"/>
                </a:solidFill>
              </a:rPr>
              <a:t>YELLOW BROWN </a:t>
            </a:r>
            <a:r>
              <a:rPr lang="en-US" sz="2200" dirty="0"/>
              <a:t>from the breakdown products of blood</a:t>
            </a:r>
          </a:p>
          <a:p>
            <a:pPr lvl="1" algn="just">
              <a:lnSpc>
                <a:spcPct val="160000"/>
              </a:lnSpc>
            </a:pPr>
            <a:r>
              <a:rPr lang="en-US" sz="2200" dirty="0"/>
              <a:t>Cholesterol crystals –</a:t>
            </a:r>
            <a:r>
              <a:rPr lang="en-US" sz="2200" dirty="0">
                <a:solidFill>
                  <a:srgbClr val="F58D1B"/>
                </a:solidFill>
                <a:latin typeface="Segoe Print" pitchFamily="2" charset="0"/>
              </a:rPr>
              <a:t>Shimmering gold /Straw color</a:t>
            </a:r>
          </a:p>
          <a:p>
            <a:pPr lvl="1" algn="just">
              <a:lnSpc>
                <a:spcPct val="160000"/>
              </a:lnSpc>
            </a:pPr>
            <a:r>
              <a:rPr lang="en-US" sz="2200" dirty="0"/>
              <a:t>Protein estimation: 6.3-7.5g/100ml rich in </a:t>
            </a:r>
            <a:r>
              <a:rPr lang="en-US" sz="2200" dirty="0" err="1"/>
              <a:t>gama</a:t>
            </a:r>
            <a:r>
              <a:rPr lang="en-US" sz="2200" dirty="0"/>
              <a:t> globulin high molecular weight substance enters via altered permeability (implies are inflammatory exudates)</a:t>
            </a:r>
          </a:p>
          <a:p>
            <a:pPr lvl="1"/>
            <a:endParaRPr lang="en-US" sz="2800" dirty="0">
              <a:solidFill>
                <a:srgbClr val="F58D1B"/>
              </a:solidFill>
              <a:latin typeface="Segoe Print" pitchFamily="2" charset="0"/>
            </a:endParaRPr>
          </a:p>
          <a:p>
            <a:pPr lvl="1"/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0675"/>
            <a:ext cx="7467600" cy="769441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Conservative endodontic therapy</a:t>
            </a:r>
            <a:r>
              <a:rPr lang="en-US" sz="2400" dirty="0">
                <a:solidFill>
                  <a:srgbClr val="20CCD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dirty="0" err="1">
                <a:solidFill>
                  <a:srgbClr val="20CCD0"/>
                </a:solidFill>
                <a:latin typeface="Times New Roman" pitchFamily="18" charset="0"/>
                <a:cs typeface="Times New Roman" pitchFamily="18" charset="0"/>
              </a:rPr>
              <a:t>Bhaskar</a:t>
            </a:r>
            <a:r>
              <a:rPr lang="en-US" sz="2400" dirty="0">
                <a:solidFill>
                  <a:srgbClr val="20CCD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Decompressed through reduction of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intracystic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pressure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84% Success Rate </a:t>
            </a:r>
            <a:r>
              <a:rPr lang="en-US" sz="2400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( Shah 1988)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Root resection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Enucleation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marsupilization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3124200" y="1981200"/>
            <a:ext cx="228600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dirty="0">
                <a:solidFill>
                  <a:schemeClr val="accent3"/>
                </a:solidFill>
              </a:rPr>
              <a:t>Residual Cyst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990600"/>
            <a:ext cx="8077200" cy="53649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Inflammatory cyst of jaws that fails to resolve after root canal therapy / tooth removal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/>
              <a:t>Age: older age group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/>
              <a:t>Sex: Male&gt;Female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/>
              <a:t>Site: Maxilla&gt;Mandible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/>
              <a:t>Asymptomatic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/>
              <a:t>Rarely &gt;5 to 10 mm in diameter</a:t>
            </a:r>
          </a:p>
          <a:p>
            <a:pPr algn="just"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4" name="Picture 7" descr="DSC05419"/>
          <p:cNvPicPr>
            <a:picLocks noChangeAspect="1" noChangeArrowheads="1"/>
          </p:cNvPicPr>
          <p:nvPr/>
        </p:nvPicPr>
        <p:blipFill>
          <a:blip r:embed="rId3" cstate="print"/>
          <a:srcRect l="9477" t="10457" r="9477" b="12854"/>
          <a:stretch>
            <a:fillRect/>
          </a:stretch>
        </p:blipFill>
        <p:spPr bwMode="auto">
          <a:xfrm>
            <a:off x="5943600" y="4343400"/>
            <a:ext cx="2914650" cy="2185988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r>
              <a:rPr lang="en-US" sz="3200" dirty="0"/>
              <a:t>RADIOGRAPHIC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Residual cysts -enlarging darkening </a:t>
            </a:r>
            <a:r>
              <a:rPr lang="en-US" sz="2400" dirty="0" err="1"/>
              <a:t>radiolucency</a:t>
            </a: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dirty="0"/>
              <a:t>Will not show much bony expansion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Most are small, 1 to 3 cm, sizes &gt; 6 cm may be seen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505200"/>
            <a:ext cx="3019425" cy="2190750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990600"/>
            <a:ext cx="1743075" cy="2162175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DIFFERENTIAL DIAGNOSIS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Periapical</a:t>
            </a:r>
            <a:r>
              <a:rPr lang="en-US" sz="2400" dirty="0"/>
              <a:t> </a:t>
            </a:r>
            <a:r>
              <a:rPr lang="en-US" sz="2400" dirty="0" err="1"/>
              <a:t>cemento</a:t>
            </a:r>
            <a:r>
              <a:rPr lang="en-US" sz="2400" dirty="0"/>
              <a:t>‐osseous dysplasia or a sublingual salivary gland depression - anterior mandible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Idiopathic bone cavity - Remained static or enlarged only slowly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sz="3200" dirty="0"/>
              <a:t>DIAGNOSIS AND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Pulp testing of adjacent teeth to rule out the possibility of a source for another </a:t>
            </a:r>
            <a:r>
              <a:rPr lang="en-US" sz="2400" dirty="0" err="1"/>
              <a:t>radicular</a:t>
            </a:r>
            <a:r>
              <a:rPr lang="en-US" sz="2400" dirty="0"/>
              <a:t> cyst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Exploration and </a:t>
            </a:r>
            <a:r>
              <a:rPr lang="en-US" sz="2400" dirty="0" err="1"/>
              <a:t>enucleation</a:t>
            </a:r>
            <a:r>
              <a:rPr lang="en-US" sz="2400" dirty="0"/>
              <a:t> of the residual cyst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Exploration and removal of any inflammatory focus, such as residual roots or root canal filling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915400" cy="6858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800" dirty="0">
                <a:solidFill>
                  <a:schemeClr val="accent3"/>
                </a:solidFill>
              </a:rPr>
              <a:t>INFLAMMATORY COLLATERAL CYST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0" y="4724400"/>
          <a:ext cx="89916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-76200" y="889000"/>
          <a:ext cx="7696200" cy="383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3276600" y="533400"/>
          <a:ext cx="5867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762001"/>
            <a:ext cx="2209800" cy="510778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SYNONYMNS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422B26-05D1-4850-93F3-B4E712CCF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>
                                            <p:graphicEl>
                                              <a:dgm id="{1D422B26-05D1-4850-93F3-B4E712CCF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dgm id="{1D422B26-05D1-4850-93F3-B4E712CCF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29EDE5-B73B-42CE-AF18-1D69447C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B929EDE5-B73B-42CE-AF18-1D69447C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dgm id="{B929EDE5-B73B-42CE-AF18-1D69447CE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846468-C572-45D8-BE90-3E9C574E5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96846468-C572-45D8-BE90-3E9C574E5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96846468-C572-45D8-BE90-3E9C574E54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A0FCF6-6928-4723-82FC-34B5B5451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9EA0FCF6-6928-4723-82FC-34B5B5451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9EA0FCF6-6928-4723-82FC-34B5B5451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Graphic spid="4" grpId="0">
        <p:bldAsOne/>
      </p:bldGraphic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pPr algn="ctr"/>
            <a:r>
              <a:rPr lang="en-US" sz="4400" dirty="0"/>
              <a:t>DEFINITION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400" dirty="0"/>
              <a:t>‘A pathological cavity having fluid, </a:t>
            </a:r>
            <a:r>
              <a:rPr lang="en-US" sz="2400" dirty="0" err="1"/>
              <a:t>semifluid</a:t>
            </a:r>
            <a:r>
              <a:rPr lang="en-US" sz="2400" dirty="0"/>
              <a:t> or gaseous contents and which is not created by the accumulation of pus’. Most cysts, but not all, are lined by epithelium.</a:t>
            </a:r>
          </a:p>
          <a:p>
            <a:pPr lvl="1" algn="r">
              <a:lnSpc>
                <a:spcPct val="150000"/>
              </a:lnSpc>
              <a:buNone/>
            </a:pPr>
            <a:r>
              <a:rPr lang="en-US" sz="2000" dirty="0">
                <a:solidFill>
                  <a:srgbClr val="FF0000"/>
                </a:solidFill>
              </a:rPr>
              <a:t>(KRAMER in 1974)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4191000"/>
            <a:ext cx="838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sym typeface="Wingdings"/>
              </a:rPr>
              <a:t></a:t>
            </a:r>
            <a:r>
              <a:rPr lang="en-US" sz="2200" dirty="0"/>
              <a:t>Not lined by epithelium : Mucous </a:t>
            </a:r>
            <a:r>
              <a:rPr lang="en-US" sz="2200" dirty="0" err="1"/>
              <a:t>extravasation</a:t>
            </a:r>
            <a:r>
              <a:rPr lang="en-US" sz="2200" dirty="0"/>
              <a:t> cyst of salivary glands, </a:t>
            </a:r>
            <a:r>
              <a:rPr lang="en-US" sz="2200" dirty="0" err="1"/>
              <a:t>Aneurysmal</a:t>
            </a:r>
            <a:r>
              <a:rPr lang="en-US" sz="2200" dirty="0"/>
              <a:t> bone cyst &amp; Solitary bone cyst -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‘PSEUDOCYSTS’</a:t>
            </a:r>
            <a:r>
              <a:rPr lang="en-US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/>
              <a:t>Reichart</a:t>
            </a:r>
            <a:r>
              <a:rPr lang="en-US" sz="2200" dirty="0"/>
              <a:t> and </a:t>
            </a:r>
            <a:r>
              <a:rPr lang="en-US" sz="2200" dirty="0" err="1"/>
              <a:t>Philipsen</a:t>
            </a:r>
            <a:r>
              <a:rPr lang="en-US" sz="2200" dirty="0"/>
              <a:t> (2004)  -  ‘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Cavities</a:t>
            </a:r>
            <a:r>
              <a:rPr lang="en-US" sz="2200" dirty="0"/>
              <a:t>’</a:t>
            </a: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89154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152400"/>
            <a:ext cx="2288248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876800"/>
            <a:ext cx="2362200" cy="1768763"/>
          </a:xfrm>
          <a:prstGeom prst="round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2549449"/>
            <a:ext cx="2362200" cy="1717751"/>
          </a:xfrm>
          <a:prstGeom prst="round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554736"/>
          </a:xfrm>
        </p:spPr>
        <p:txBody>
          <a:bodyPr/>
          <a:lstStyle/>
          <a:p>
            <a:r>
              <a:rPr lang="en-US" sz="3200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2887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Comic Sans MS" pitchFamily="66" charset="0"/>
              </a:rPr>
              <a:t>Colgan</a:t>
            </a:r>
            <a:r>
              <a:rPr lang="en-US" sz="24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Comic Sans MS" pitchFamily="66" charset="0"/>
              </a:rPr>
              <a:t>et al. (2002) </a:t>
            </a:r>
            <a:r>
              <a:rPr lang="en-US" sz="2400" i="1" dirty="0"/>
              <a:t>-food impaction- </a:t>
            </a:r>
            <a:r>
              <a:rPr lang="en-US" sz="2400" dirty="0"/>
              <a:t>plays role- occlusion of the opening of the pocket – </a:t>
            </a:r>
            <a:r>
              <a:rPr lang="en-US" sz="2400" dirty="0" err="1"/>
              <a:t>currettage</a:t>
            </a:r>
            <a:r>
              <a:rPr lang="en-US" sz="2400" dirty="0"/>
              <a:t> done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/>
              <a:t>Paradental</a:t>
            </a:r>
            <a:r>
              <a:rPr lang="en-US" sz="2400" dirty="0"/>
              <a:t> cysts associated with third molars - removed along with offending tooth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Juvenile lesions </a:t>
            </a:r>
            <a:r>
              <a:rPr lang="en-US" sz="2400" dirty="0" err="1"/>
              <a:t>enucleation</a:t>
            </a:r>
            <a:r>
              <a:rPr lang="en-US" sz="2400" dirty="0"/>
              <a:t> of cyst without removal of associated tooth 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048000"/>
            <a:ext cx="8208193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2438400"/>
            <a:ext cx="6705600" cy="2362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Calligraphy" pitchFamily="66" charset="0"/>
              </a:rPr>
              <a:t>Developmental</a:t>
            </a:r>
            <a:br>
              <a:rPr lang="en-US" sz="40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Calligraphy" pitchFamily="66" charset="0"/>
              </a:rPr>
              <a:t>Odontogenic</a:t>
            </a:r>
            <a:r>
              <a:rPr lang="en-US" sz="40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Lucida Calligraphy" pitchFamily="66" charset="0"/>
              </a:rPr>
              <a:t> Cysts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81200" y="4572000"/>
            <a:ext cx="1934543" cy="1828800"/>
            <a:chOff x="1398565" y="589679"/>
            <a:chExt cx="2067960" cy="511916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2" name="Rounded Rectangle 31"/>
            <p:cNvSpPr/>
            <p:nvPr/>
          </p:nvSpPr>
          <p:spPr>
            <a:xfrm>
              <a:off x="1398565" y="589679"/>
              <a:ext cx="2067960" cy="511916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ounded Rectangle 4"/>
            <p:cNvSpPr/>
            <p:nvPr/>
          </p:nvSpPr>
          <p:spPr>
            <a:xfrm>
              <a:off x="1413559" y="604673"/>
              <a:ext cx="2037972" cy="481928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Gingival cyst of infants</a:t>
              </a:r>
              <a:endParaRPr lang="en-US" sz="1600" u="none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00400" y="838200"/>
            <a:ext cx="1934543" cy="1828800"/>
            <a:chOff x="1398565" y="1178370"/>
            <a:chExt cx="2067960" cy="511916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0" name="Rounded Rectangle 29"/>
            <p:cNvSpPr/>
            <p:nvPr/>
          </p:nvSpPr>
          <p:spPr>
            <a:xfrm>
              <a:off x="1398565" y="1178370"/>
              <a:ext cx="2067960" cy="511916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ounded Rectangle 6"/>
            <p:cNvSpPr/>
            <p:nvPr/>
          </p:nvSpPr>
          <p:spPr>
            <a:xfrm>
              <a:off x="1413559" y="1193364"/>
              <a:ext cx="2037972" cy="481928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err="1">
                  <a:latin typeface="Arial" pitchFamily="34" charset="0"/>
                  <a:cs typeface="Arial" pitchFamily="34" charset="0"/>
                </a:rPr>
                <a:t>Odontogenic</a:t>
              </a: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kern="1200" dirty="0" err="1">
                  <a:latin typeface="Arial" pitchFamily="34" charset="0"/>
                  <a:cs typeface="Arial" pitchFamily="34" charset="0"/>
                </a:rPr>
                <a:t>keratocyst</a:t>
              </a:r>
              <a:endParaRPr lang="en-US" sz="1600" u="none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47800" y="1143000"/>
            <a:ext cx="1934543" cy="1828800"/>
            <a:chOff x="1398565" y="1767060"/>
            <a:chExt cx="2067960" cy="511916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8" name="Rounded Rectangle 27"/>
            <p:cNvSpPr/>
            <p:nvPr/>
          </p:nvSpPr>
          <p:spPr>
            <a:xfrm>
              <a:off x="1398565" y="1767060"/>
              <a:ext cx="2067960" cy="511916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ounded Rectangle 8"/>
            <p:cNvSpPr/>
            <p:nvPr/>
          </p:nvSpPr>
          <p:spPr>
            <a:xfrm>
              <a:off x="1413559" y="1782054"/>
              <a:ext cx="2037972" cy="481928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err="1">
                  <a:latin typeface="Arial" pitchFamily="34" charset="0"/>
                  <a:cs typeface="Arial" pitchFamily="34" charset="0"/>
                </a:rPr>
                <a:t>Dentigerous</a:t>
              </a: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 cyst</a:t>
              </a:r>
              <a:endParaRPr lang="en-US" sz="1600" u="none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10400" y="3124200"/>
            <a:ext cx="1934543" cy="1828800"/>
            <a:chOff x="1398565" y="2355751"/>
            <a:chExt cx="2067960" cy="511916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6" name="Rounded Rectangle 25"/>
            <p:cNvSpPr/>
            <p:nvPr/>
          </p:nvSpPr>
          <p:spPr>
            <a:xfrm>
              <a:off x="1398565" y="2355751"/>
              <a:ext cx="2067960" cy="511916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ounded Rectangle 10"/>
            <p:cNvSpPr/>
            <p:nvPr/>
          </p:nvSpPr>
          <p:spPr>
            <a:xfrm>
              <a:off x="1413559" y="2370745"/>
              <a:ext cx="2037972" cy="481928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Eruption cyst </a:t>
              </a:r>
              <a:endParaRPr lang="en-US" sz="1600" u="none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62600" y="4267200"/>
            <a:ext cx="1934543" cy="1828800"/>
            <a:chOff x="1398565" y="2944441"/>
            <a:chExt cx="2067960" cy="511916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4" name="Rounded Rectangle 23"/>
            <p:cNvSpPr/>
            <p:nvPr/>
          </p:nvSpPr>
          <p:spPr>
            <a:xfrm>
              <a:off x="1398565" y="2944441"/>
              <a:ext cx="2067960" cy="511916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ounded Rectangle 12"/>
            <p:cNvSpPr/>
            <p:nvPr/>
          </p:nvSpPr>
          <p:spPr>
            <a:xfrm>
              <a:off x="1413559" y="2959435"/>
              <a:ext cx="2037972" cy="481928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Gingival cyst of adults</a:t>
              </a:r>
              <a:endParaRPr lang="en-US" sz="1600" u="none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2133600"/>
            <a:ext cx="1934543" cy="1828800"/>
            <a:chOff x="1398565" y="3533132"/>
            <a:chExt cx="2067960" cy="511916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2" name="Rounded Rectangle 21"/>
            <p:cNvSpPr/>
            <p:nvPr/>
          </p:nvSpPr>
          <p:spPr>
            <a:xfrm>
              <a:off x="1398565" y="3533132"/>
              <a:ext cx="2067960" cy="511916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14"/>
            <p:cNvSpPr/>
            <p:nvPr/>
          </p:nvSpPr>
          <p:spPr>
            <a:xfrm>
              <a:off x="1413559" y="3548126"/>
              <a:ext cx="2037972" cy="481928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Developmental lateral </a:t>
              </a:r>
              <a:endParaRPr lang="en-US" sz="1600" u="none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76800" y="990600"/>
            <a:ext cx="1934543" cy="1828800"/>
            <a:chOff x="1398565" y="4121823"/>
            <a:chExt cx="2067960" cy="511916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20" name="Rounded Rectangle 19"/>
            <p:cNvSpPr/>
            <p:nvPr/>
          </p:nvSpPr>
          <p:spPr>
            <a:xfrm>
              <a:off x="1398565" y="4121823"/>
              <a:ext cx="2067960" cy="511916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16"/>
            <p:cNvSpPr/>
            <p:nvPr/>
          </p:nvSpPr>
          <p:spPr>
            <a:xfrm>
              <a:off x="1413559" y="4136817"/>
              <a:ext cx="2037972" cy="481928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Periodontal cyst</a:t>
              </a:r>
              <a:endParaRPr lang="en-US" sz="1600" u="none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0" y="4648200"/>
            <a:ext cx="1934543" cy="1828800"/>
            <a:chOff x="1398565" y="4710513"/>
            <a:chExt cx="2067960" cy="511916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1398565" y="4710513"/>
              <a:ext cx="2067960" cy="511916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ounded Rectangle 18"/>
            <p:cNvSpPr/>
            <p:nvPr/>
          </p:nvSpPr>
          <p:spPr>
            <a:xfrm>
              <a:off x="1413559" y="4725507"/>
              <a:ext cx="2037972" cy="481928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err="1">
                  <a:latin typeface="Arial" pitchFamily="34" charset="0"/>
                  <a:cs typeface="Arial" pitchFamily="34" charset="0"/>
                </a:rPr>
                <a:t>Botryoid</a:t>
              </a: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kern="1200" dirty="0" err="1">
                  <a:latin typeface="Arial" pitchFamily="34" charset="0"/>
                  <a:cs typeface="Arial" pitchFamily="34" charset="0"/>
                </a:rPr>
                <a:t>odontogenic</a:t>
              </a: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 cyst</a:t>
              </a:r>
              <a:endParaRPr lang="en-US" sz="1600" u="none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3810000"/>
            <a:ext cx="1934543" cy="1828800"/>
            <a:chOff x="1398565" y="5299204"/>
            <a:chExt cx="2067960" cy="511916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1398565" y="5299204"/>
              <a:ext cx="2067960" cy="511916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ed Rectangle 20"/>
            <p:cNvSpPr/>
            <p:nvPr/>
          </p:nvSpPr>
          <p:spPr>
            <a:xfrm>
              <a:off x="1413559" y="5314198"/>
              <a:ext cx="2037972" cy="481928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Glandular </a:t>
              </a:r>
              <a:r>
                <a:rPr lang="en-US" sz="1600" kern="1200" dirty="0" err="1">
                  <a:latin typeface="Arial" pitchFamily="34" charset="0"/>
                  <a:cs typeface="Arial" pitchFamily="34" charset="0"/>
                </a:rPr>
                <a:t>odontogenic</a:t>
              </a: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 cyst</a:t>
              </a:r>
              <a:endParaRPr lang="en-US" sz="1600" u="none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53200" y="1371600"/>
            <a:ext cx="1934543" cy="1828800"/>
            <a:chOff x="1398565" y="5887894"/>
            <a:chExt cx="2067960" cy="511916"/>
          </a:xfrm>
          <a:solidFill>
            <a:schemeClr val="tx2"/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1398565" y="5887894"/>
              <a:ext cx="2067960" cy="511916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ed Rectangle 22"/>
            <p:cNvSpPr/>
            <p:nvPr/>
          </p:nvSpPr>
          <p:spPr>
            <a:xfrm>
              <a:off x="1413559" y="5902888"/>
              <a:ext cx="2037972" cy="481928"/>
            </a:xfrm>
            <a:prstGeom prst="ellipse">
              <a:avLst/>
            </a:prstGeom>
            <a:grpFill/>
            <a:ln>
              <a:noFill/>
            </a:ln>
            <a:effectLst/>
            <a:sp3d prstMaterial="clear">
              <a:bevelT w="139700" h="139700" prst="coolSlan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Calcifying </a:t>
              </a:r>
              <a:r>
                <a:rPr lang="en-US" sz="1600" kern="1200" dirty="0" err="1">
                  <a:latin typeface="Arial" pitchFamily="34" charset="0"/>
                  <a:cs typeface="Arial" pitchFamily="34" charset="0"/>
                </a:rPr>
                <a:t>odontogenic</a:t>
              </a:r>
              <a:r>
                <a:rPr lang="en-US" sz="1600" kern="1200" dirty="0">
                  <a:latin typeface="Arial" pitchFamily="34" charset="0"/>
                  <a:cs typeface="Arial" pitchFamily="34" charset="0"/>
                </a:rPr>
                <a:t> cyst 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DEntigerous</a:t>
            </a:r>
            <a:r>
              <a:rPr lang="en-US" dirty="0"/>
              <a:t> cyst (follicular cyst)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Dentigerous</a:t>
            </a:r>
            <a:r>
              <a:rPr lang="en-US" dirty="0"/>
              <a:t> cyst is one which encloses the crown of an un-erupted tooth by expansion of its follicle &amp; is attached to the neck.</a:t>
            </a:r>
          </a:p>
          <a:p>
            <a:pPr>
              <a:buNone/>
            </a:pPr>
            <a:r>
              <a:rPr lang="en-US" dirty="0">
                <a:solidFill>
                  <a:srgbClr val="7030A0"/>
                </a:solidFill>
              </a:rPr>
              <a:t>       </a:t>
            </a:r>
            <a:r>
              <a:rPr lang="en-US" dirty="0" err="1">
                <a:solidFill>
                  <a:srgbClr val="7030A0"/>
                </a:solidFill>
              </a:rPr>
              <a:t>Mervyn</a:t>
            </a:r>
            <a:r>
              <a:rPr lang="en-US" dirty="0">
                <a:solidFill>
                  <a:srgbClr val="7030A0"/>
                </a:solidFill>
              </a:rPr>
              <a:t> Shear</a:t>
            </a:r>
          </a:p>
          <a:p>
            <a:endParaRPr lang="en-US" dirty="0"/>
          </a:p>
        </p:txBody>
      </p:sp>
      <p:pic>
        <p:nvPicPr>
          <p:cNvPr id="4" name="Picture 4" descr="Img2004-05-05_07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15845" t="7042" r="19806" b="7042"/>
          <a:stretch>
            <a:fillRect/>
          </a:stretch>
        </p:blipFill>
        <p:spPr bwMode="auto">
          <a:xfrm>
            <a:off x="5229389" y="3174615"/>
            <a:ext cx="3398177" cy="34043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SYNONYM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FOLLICULAR  CYST</a:t>
            </a:r>
          </a:p>
          <a:p>
            <a:r>
              <a:rPr lang="en-US" dirty="0"/>
              <a:t>PERICORONAL  CYST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86800" cy="8382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839200" cy="6324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Second most common type of cyst in the jaws</a:t>
            </a:r>
          </a:p>
          <a:p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Forms about 16% of oral cyst</a:t>
            </a:r>
          </a:p>
          <a:p>
            <a:r>
              <a:rPr lang="en-US" dirty="0">
                <a:solidFill>
                  <a:srgbClr val="7030A0"/>
                </a:solidFill>
              </a:rPr>
              <a:t> Asymptomatic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Follicular spaces &gt;5mm (normal 2-3 mm) should be closely followed for potential development of </a:t>
            </a:r>
            <a:r>
              <a:rPr lang="en-US" dirty="0" err="1">
                <a:solidFill>
                  <a:srgbClr val="7030A0"/>
                </a:solidFill>
              </a:rPr>
              <a:t>dentigerous</a:t>
            </a:r>
            <a:r>
              <a:rPr lang="en-US" dirty="0">
                <a:solidFill>
                  <a:srgbClr val="7030A0"/>
                </a:solidFill>
              </a:rPr>
              <a:t> cysts.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       OOO 2008;105:139-43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associated with </a:t>
            </a:r>
            <a:r>
              <a:rPr lang="en-US" dirty="0" err="1"/>
              <a:t>unerupted</a:t>
            </a:r>
            <a:r>
              <a:rPr lang="en-US" dirty="0"/>
              <a:t> teeth and seemingly attached to the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amelocemental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junction.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   British Dental Journal 2002; 192: 75–76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213" y="247650"/>
            <a:ext cx="6783387" cy="1143000"/>
          </a:xfrm>
        </p:spPr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554162"/>
            <a:ext cx="6248400" cy="49990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folHlink"/>
                </a:solidFill>
              </a:rPr>
              <a:t>Age</a:t>
            </a:r>
            <a:r>
              <a:rPr lang="en-US" dirty="0"/>
              <a:t> – 10 -30 years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folHlink"/>
                </a:solidFill>
              </a:rPr>
              <a:t>Sex</a:t>
            </a:r>
            <a:r>
              <a:rPr lang="en-US" dirty="0"/>
              <a:t> – M &gt; F (2: 1)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folHlink"/>
                </a:solidFill>
              </a:rPr>
              <a:t>Race</a:t>
            </a:r>
            <a:r>
              <a:rPr lang="en-US" dirty="0"/>
              <a:t> – Whites &gt; Blacks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folHlink"/>
                </a:solidFill>
              </a:rPr>
              <a:t>Site</a:t>
            </a:r>
            <a:r>
              <a:rPr lang="en-US" dirty="0"/>
              <a:t> –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 </a:t>
            </a:r>
            <a:r>
              <a:rPr lang="en-US" sz="2800" dirty="0"/>
              <a:t>Mandibular 3</a:t>
            </a:r>
            <a:r>
              <a:rPr lang="en-US" sz="2800" baseline="30000" dirty="0"/>
              <a:t>rd</a:t>
            </a:r>
            <a:r>
              <a:rPr lang="en-US" sz="2800" dirty="0"/>
              <a:t> molar,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 Maxillary permanent canines,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 Mandibular premolars &amp; 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 Maxillary 3</a:t>
            </a:r>
            <a:r>
              <a:rPr lang="en-US" sz="2800" baseline="30000" dirty="0"/>
              <a:t>rd</a:t>
            </a:r>
            <a:r>
              <a:rPr lang="en-US" sz="2800" dirty="0"/>
              <a:t> molars</a:t>
            </a:r>
          </a:p>
          <a:p>
            <a:pPr>
              <a:buNone/>
            </a:pPr>
            <a:r>
              <a:rPr lang="en-US" dirty="0">
                <a:solidFill>
                  <a:srgbClr val="7030A0"/>
                </a:solidFill>
              </a:rPr>
              <a:t>     </a:t>
            </a:r>
          </a:p>
          <a:p>
            <a:pPr>
              <a:buNone/>
            </a:pPr>
            <a:r>
              <a:rPr lang="en-US" dirty="0" err="1">
                <a:solidFill>
                  <a:srgbClr val="7030A0"/>
                </a:solidFill>
              </a:rPr>
              <a:t>Langlais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dirty="0" err="1">
                <a:solidFill>
                  <a:srgbClr val="7030A0"/>
                </a:solidFill>
              </a:rPr>
              <a:t>langland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	Rarely with supernumerary teeth and </a:t>
            </a:r>
            <a:r>
              <a:rPr lang="en-US" dirty="0" err="1"/>
              <a:t>odontomas</a:t>
            </a:r>
            <a:r>
              <a:rPr lang="en-US" dirty="0"/>
              <a:t> (5 to 6%).   </a:t>
            </a:r>
            <a:r>
              <a:rPr lang="en-US" dirty="0" err="1"/>
              <a:t>Lustman</a:t>
            </a:r>
            <a:r>
              <a:rPr lang="en-US" dirty="0"/>
              <a:t> and </a:t>
            </a:r>
            <a:r>
              <a:rPr lang="en-US" dirty="0" err="1"/>
              <a:t>Bodner</a:t>
            </a:r>
            <a:r>
              <a:rPr lang="en-US" dirty="0"/>
              <a:t> (1988).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0" y="0"/>
          <a:ext cx="8763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algn="ctr"/>
            <a:r>
              <a:rPr lang="en-US" sz="4400" dirty="0"/>
              <a:t>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67400"/>
            <a:ext cx="9144000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According To Shear</a:t>
            </a:r>
            <a:r>
              <a:rPr lang="en-US" sz="2400" dirty="0"/>
              <a:t> </a:t>
            </a:r>
          </a:p>
          <a:p>
            <a:pPr algn="r">
              <a:lnSpc>
                <a:spcPct val="150000"/>
              </a:lnSpc>
            </a:pPr>
            <a:r>
              <a:rPr lang="en-US" sz="2000" dirty="0"/>
              <a:t>Textbook on Cysts of the oral regions; </a:t>
            </a:r>
            <a:r>
              <a:rPr lang="en-US" sz="2000" dirty="0" err="1"/>
              <a:t>Mervyn</a:t>
            </a:r>
            <a:r>
              <a:rPr lang="en-US" sz="2000" dirty="0"/>
              <a:t> Shear; 4</a:t>
            </a:r>
            <a:r>
              <a:rPr lang="en-US" sz="2000" baseline="30000" dirty="0"/>
              <a:t>th</a:t>
            </a:r>
            <a:r>
              <a:rPr lang="en-US" sz="2000" dirty="0"/>
              <a:t>  edition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attain a size of 10-15 cm.</a:t>
            </a:r>
          </a:p>
          <a:p>
            <a:r>
              <a:rPr lang="en-US" dirty="0"/>
              <a:t>Bony expansion and facial fullness.</a:t>
            </a:r>
          </a:p>
          <a:p>
            <a:r>
              <a:rPr lang="en-US" dirty="0"/>
              <a:t>Painless unless secondarily infected. </a:t>
            </a:r>
          </a:p>
          <a:p>
            <a:r>
              <a:rPr lang="en-US" dirty="0"/>
              <a:t>Larger cyst can cause pathological fracture.</a:t>
            </a:r>
          </a:p>
          <a:p>
            <a:r>
              <a:rPr lang="en-US" dirty="0"/>
              <a:t>Can </a:t>
            </a:r>
            <a:r>
              <a:rPr lang="en-US" dirty="0" err="1"/>
              <a:t>resorb</a:t>
            </a:r>
            <a:r>
              <a:rPr lang="en-US" dirty="0"/>
              <a:t> one or both cortices.</a:t>
            </a:r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dirty="0"/>
              <a:t>            </a:t>
            </a:r>
            <a:r>
              <a:rPr lang="en-US" dirty="0">
                <a:solidFill>
                  <a:srgbClr val="7030A0"/>
                </a:solidFill>
              </a:rPr>
              <a:t>MARX &amp; STERN</a:t>
            </a:r>
          </a:p>
        </p:txBody>
      </p:sp>
      <p:pic>
        <p:nvPicPr>
          <p:cNvPr id="4" name="Picture 4" descr="D:\My Disc (E)\ASHOK KUMAR\Ashok kumar LL.jpg"/>
          <p:cNvPicPr>
            <a:picLocks noChangeAspect="1" noChangeArrowheads="1"/>
          </p:cNvPicPr>
          <p:nvPr/>
        </p:nvPicPr>
        <p:blipFill>
          <a:blip r:embed="rId2" cstate="print">
            <a:lum contrast="-12000"/>
          </a:blip>
          <a:srcRect/>
          <a:stretch>
            <a:fillRect/>
          </a:stretch>
        </p:blipFill>
        <p:spPr bwMode="auto">
          <a:xfrm>
            <a:off x="5867400" y="4312226"/>
            <a:ext cx="3200400" cy="2545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 bwMode="auto">
          <a:xfrm>
            <a:off x="6705600" y="5334000"/>
            <a:ext cx="914400" cy="30480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RADIOGRAPHIC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Unilocular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lucency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asso</a:t>
            </a:r>
            <a:r>
              <a:rPr lang="en-US" dirty="0">
                <a:solidFill>
                  <a:srgbClr val="7030A0"/>
                </a:solidFill>
              </a:rPr>
              <a:t>. with crown of un-erupted tooth</a:t>
            </a:r>
          </a:p>
          <a:p>
            <a:r>
              <a:rPr lang="en-US" dirty="0"/>
              <a:t>Well defined sclerotic border</a:t>
            </a:r>
          </a:p>
          <a:p>
            <a:r>
              <a:rPr lang="en-US" dirty="0">
                <a:solidFill>
                  <a:srgbClr val="7030A0"/>
                </a:solidFill>
              </a:rPr>
              <a:t>Root </a:t>
            </a:r>
            <a:r>
              <a:rPr lang="en-US" dirty="0" err="1">
                <a:solidFill>
                  <a:srgbClr val="7030A0"/>
                </a:solidFill>
              </a:rPr>
              <a:t>resorption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( 55%)</a:t>
            </a:r>
          </a:p>
          <a:p>
            <a:r>
              <a:rPr lang="en-US" dirty="0"/>
              <a:t>Either </a:t>
            </a:r>
            <a:r>
              <a:rPr lang="en-US" dirty="0" err="1"/>
              <a:t>resorbs</a:t>
            </a:r>
            <a:r>
              <a:rPr lang="en-US" dirty="0"/>
              <a:t> or displaces the adjacent teeth.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133621" y="2362200"/>
            <a:ext cx="4857979" cy="261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24800" cy="453072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Can displace the tooth into inferior border of the mandible,  </a:t>
            </a:r>
            <a:r>
              <a:rPr lang="en-US" dirty="0" err="1">
                <a:solidFill>
                  <a:srgbClr val="7030A0"/>
                </a:solidFill>
              </a:rPr>
              <a:t>ramus</a:t>
            </a:r>
            <a:r>
              <a:rPr lang="en-US" dirty="0">
                <a:solidFill>
                  <a:srgbClr val="7030A0"/>
                </a:solidFill>
              </a:rPr>
              <a:t> of the mandible, nasal floor, and maxillary sinus .</a:t>
            </a:r>
          </a:p>
          <a:p>
            <a:pPr>
              <a:buNone/>
            </a:pPr>
            <a:endParaRPr lang="en-US" dirty="0">
              <a:solidFill>
                <a:srgbClr val="7030A0"/>
              </a:solidFill>
            </a:endParaRPr>
          </a:p>
          <a:p>
            <a:pPr lvl="0">
              <a:buNone/>
            </a:pPr>
            <a:r>
              <a:rPr lang="en-US" dirty="0"/>
              <a:t>     Expansion of the outer cortex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638" y="304800"/>
            <a:ext cx="368132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2009" y="304800"/>
            <a:ext cx="407578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14400" y="5410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Displacement of 3</a:t>
            </a:r>
            <a:r>
              <a:rPr lang="en-US" baseline="30000" dirty="0"/>
              <a:t>rd</a:t>
            </a:r>
            <a:r>
              <a:rPr lang="en-US" dirty="0"/>
              <a:t> molar, scalloping at margin in </a:t>
            </a:r>
            <a:r>
              <a:rPr lang="en-US" dirty="0" err="1"/>
              <a:t>ramus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1" y="53340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Displacement of 3</a:t>
            </a:r>
            <a:r>
              <a:rPr lang="en-US" baseline="30000" dirty="0"/>
              <a:t>rd</a:t>
            </a:r>
            <a:r>
              <a:rPr lang="en-US" dirty="0"/>
              <a:t> molar and </a:t>
            </a:r>
            <a:r>
              <a:rPr lang="en-US" dirty="0" err="1"/>
              <a:t>resoption</a:t>
            </a:r>
            <a:r>
              <a:rPr lang="en-US" dirty="0"/>
              <a:t> of apex of 2</a:t>
            </a:r>
            <a:r>
              <a:rPr lang="en-US" baseline="30000" dirty="0"/>
              <a:t>nd</a:t>
            </a:r>
            <a:r>
              <a:rPr lang="en-US" dirty="0"/>
              <a:t> premolar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53333" t="59241" r="10980" b="3038"/>
          <a:stretch>
            <a:fillRect/>
          </a:stretch>
        </p:blipFill>
        <p:spPr bwMode="auto">
          <a:xfrm>
            <a:off x="339287" y="1346763"/>
            <a:ext cx="4308913" cy="23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19650" y="1838325"/>
            <a:ext cx="40005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38700" y="2590800"/>
            <a:ext cx="40005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929667"/>
            <a:ext cx="4572000" cy="239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181601" y="4953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Radiolucencies</a:t>
            </a:r>
            <a:r>
              <a:rPr lang="en-US" dirty="0"/>
              <a:t> </a:t>
            </a:r>
            <a:r>
              <a:rPr lang="en-US" dirty="0" err="1"/>
              <a:t>asso</a:t>
            </a:r>
            <a:r>
              <a:rPr lang="en-US" dirty="0"/>
              <a:t>. With both impacted 3</a:t>
            </a:r>
            <a:r>
              <a:rPr lang="en-US" baseline="30000" dirty="0"/>
              <a:t>rd</a:t>
            </a:r>
            <a:r>
              <a:rPr lang="en-US" dirty="0"/>
              <a:t> molar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Radiological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Central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Lateral</a:t>
            </a:r>
          </a:p>
          <a:p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Circumferential</a:t>
            </a:r>
          </a:p>
          <a:p>
            <a:endParaRPr lang="en-US" dirty="0"/>
          </a:p>
        </p:txBody>
      </p:sp>
      <p:pic>
        <p:nvPicPr>
          <p:cNvPr id="4" name="Picture 4" descr="DSCN0738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22971" t="5869" r="11005" b="25336"/>
          <a:stretch>
            <a:fillRect/>
          </a:stretch>
        </p:blipFill>
        <p:spPr bwMode="auto">
          <a:xfrm>
            <a:off x="6248400" y="1295400"/>
            <a:ext cx="1905000" cy="1488957"/>
          </a:xfrm>
          <a:prstGeom prst="rect">
            <a:avLst/>
          </a:prstGeom>
          <a:noFill/>
        </p:spPr>
      </p:pic>
      <p:pic>
        <p:nvPicPr>
          <p:cNvPr id="5" name="Picture 5" descr="DSCN0739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20290" r="4883" b="14792"/>
          <a:stretch>
            <a:fillRect/>
          </a:stretch>
        </p:blipFill>
        <p:spPr bwMode="auto">
          <a:xfrm>
            <a:off x="6248400" y="3124200"/>
            <a:ext cx="1828800" cy="1562100"/>
          </a:xfrm>
          <a:prstGeom prst="rect">
            <a:avLst/>
          </a:prstGeom>
          <a:noFill/>
        </p:spPr>
      </p:pic>
      <p:pic>
        <p:nvPicPr>
          <p:cNvPr id="6" name="Picture 6" descr="DSCN0740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</a:blip>
          <a:srcRect l="16547" r="7343"/>
          <a:stretch>
            <a:fillRect/>
          </a:stretch>
        </p:blipFill>
        <p:spPr bwMode="auto">
          <a:xfrm>
            <a:off x="6248400" y="4905802"/>
            <a:ext cx="1905000" cy="18759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work-up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rgbClr val="671763"/>
                </a:solidFill>
              </a:rPr>
              <a:t>     Aspiration : straw colored fluid</a:t>
            </a:r>
          </a:p>
          <a:p>
            <a:pPr>
              <a:buNone/>
            </a:pPr>
            <a:r>
              <a:rPr lang="en-US" dirty="0">
                <a:solidFill>
                  <a:srgbClr val="671763"/>
                </a:solidFill>
              </a:rPr>
              <a:t>     </a:t>
            </a:r>
            <a:r>
              <a:rPr lang="en-US" dirty="0" err="1">
                <a:solidFill>
                  <a:srgbClr val="671763"/>
                </a:solidFill>
              </a:rPr>
              <a:t>cholestrol</a:t>
            </a:r>
            <a:r>
              <a:rPr lang="en-US" dirty="0">
                <a:solidFill>
                  <a:srgbClr val="671763"/>
                </a:solidFill>
              </a:rPr>
              <a:t> crystals</a:t>
            </a:r>
          </a:p>
        </p:txBody>
      </p:sp>
      <p:pic>
        <p:nvPicPr>
          <p:cNvPr id="5" name="Picture 3" descr="D:\My Disc (E)\ASHOK KUMAR\IMG_0178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810000"/>
            <a:ext cx="4572000" cy="28021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48600" cy="4530725"/>
          </a:xfrm>
        </p:spPr>
        <p:txBody>
          <a:bodyPr/>
          <a:lstStyle/>
          <a:p>
            <a:r>
              <a:rPr lang="en-US" dirty="0"/>
              <a:t>Clinical examination</a:t>
            </a:r>
          </a:p>
          <a:p>
            <a:r>
              <a:rPr lang="en-US" dirty="0"/>
              <a:t>Tooth vitality tests</a:t>
            </a:r>
          </a:p>
          <a:p>
            <a:r>
              <a:rPr lang="en-US" dirty="0"/>
              <a:t>Fine needle aspiration cytology (FNAC)</a:t>
            </a:r>
          </a:p>
          <a:p>
            <a:r>
              <a:rPr lang="en-US" dirty="0"/>
              <a:t>Radiographs</a:t>
            </a:r>
          </a:p>
          <a:p>
            <a:r>
              <a:rPr lang="en-US" dirty="0"/>
              <a:t>Biopsy </a:t>
            </a:r>
          </a:p>
          <a:p>
            <a:r>
              <a:rPr lang="en-US" dirty="0"/>
              <a:t>Ultrasound</a:t>
            </a:r>
          </a:p>
          <a:p>
            <a:pPr>
              <a:buFontTx/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534400" cy="4724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Hyperplastic</a:t>
            </a:r>
            <a:r>
              <a:rPr lang="en-US" dirty="0"/>
              <a:t> follicle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Odontogenic</a:t>
            </a:r>
            <a:r>
              <a:rPr lang="en-US" dirty="0"/>
              <a:t> </a:t>
            </a:r>
            <a:r>
              <a:rPr lang="en-US" dirty="0" err="1"/>
              <a:t>keratocyst</a:t>
            </a:r>
            <a:r>
              <a:rPr lang="en-US" dirty="0"/>
              <a:t> (OKC)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Adenomatoid</a:t>
            </a:r>
            <a:r>
              <a:rPr lang="en-US" dirty="0"/>
              <a:t> </a:t>
            </a:r>
            <a:r>
              <a:rPr lang="en-US" dirty="0" err="1"/>
              <a:t>odontogenic</a:t>
            </a:r>
            <a:r>
              <a:rPr lang="en-US" dirty="0"/>
              <a:t> tumor (AOT)</a:t>
            </a:r>
          </a:p>
          <a:p>
            <a:pPr>
              <a:lnSpc>
                <a:spcPct val="90000"/>
              </a:lnSpc>
            </a:pPr>
            <a:r>
              <a:rPr lang="en-US" dirty="0"/>
              <a:t>Calcified epithelium </a:t>
            </a:r>
            <a:r>
              <a:rPr lang="en-US" dirty="0" err="1"/>
              <a:t>odontogenic</a:t>
            </a:r>
            <a:r>
              <a:rPr lang="en-US" dirty="0"/>
              <a:t> cyst (CEOC)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Ameloblastic</a:t>
            </a:r>
            <a:r>
              <a:rPr lang="en-US" dirty="0"/>
              <a:t> </a:t>
            </a:r>
            <a:r>
              <a:rPr lang="en-US" dirty="0" err="1"/>
              <a:t>fibroma</a:t>
            </a:r>
            <a:r>
              <a:rPr lang="en-US" dirty="0"/>
              <a:t> or  Cystic </a:t>
            </a:r>
            <a:r>
              <a:rPr lang="en-US" dirty="0" err="1"/>
              <a:t>ameloblastoma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Radicular</a:t>
            </a:r>
            <a:r>
              <a:rPr lang="en-US" dirty="0"/>
              <a:t> cyst 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686800" cy="3048000"/>
          </a:xfrm>
        </p:spPr>
        <p:txBody>
          <a:bodyPr/>
          <a:lstStyle/>
          <a:p>
            <a:r>
              <a:rPr lang="en-US" dirty="0" err="1">
                <a:latin typeface="Algerian" pitchFamily="82" charset="0"/>
              </a:rPr>
              <a:t>Enucleation</a:t>
            </a:r>
            <a:endParaRPr lang="en-US" dirty="0">
              <a:latin typeface="Algerian" pitchFamily="82" charset="0"/>
            </a:endParaRPr>
          </a:p>
          <a:p>
            <a:pPr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dirty="0" err="1">
                <a:latin typeface="Algerian" pitchFamily="82" charset="0"/>
              </a:rPr>
              <a:t>Marupilization</a:t>
            </a:r>
            <a:r>
              <a:rPr lang="en-US" dirty="0">
                <a:latin typeface="Algerian" pitchFamily="82" charset="0"/>
              </a:rPr>
              <a:t> in some cases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57400" y="228600"/>
          <a:ext cx="70866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loud 2"/>
          <p:cNvSpPr/>
          <p:nvPr/>
        </p:nvSpPr>
        <p:spPr>
          <a:xfrm>
            <a:off x="0" y="2362200"/>
            <a:ext cx="3124200" cy="1828800"/>
          </a:xfrm>
          <a:prstGeom prst="cloud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Developmental Cysts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772400" cy="9144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dirty="0">
                <a:solidFill>
                  <a:schemeClr val="accent3"/>
                </a:solidFill>
              </a:rPr>
              <a:t>ODONTOGENIC KERATOCYST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52400" y="1143000"/>
          <a:ext cx="8863853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37EE6C-5C92-4B88-A209-C68D59EC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2837EE6C-5C92-4B88-A209-C68D59ECA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2837EE6C-5C92-4B88-A209-C68D59EC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2837EE6C-5C92-4B88-A209-C68D59EC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8D23AF-62FB-4D3E-8A56-5E944BB92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168D23AF-62FB-4D3E-8A56-5E944BB929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168D23AF-62FB-4D3E-8A56-5E944BB92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168D23AF-62FB-4D3E-8A56-5E944BB92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r>
              <a:rPr lang="en-US" sz="3200" dirty="0"/>
              <a:t>CLINICAL FEATURES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28600" y="685800"/>
          <a:ext cx="8686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610600" cy="6858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dirty="0"/>
              <a:t>Pain, swelling or discharge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/>
              <a:t>Paraesthesia</a:t>
            </a:r>
            <a:r>
              <a:rPr lang="en-US" sz="2400" dirty="0"/>
              <a:t> of lower lip or teeth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Pathological fractures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/>
              <a:t>Resorption</a:t>
            </a:r>
            <a:r>
              <a:rPr lang="en-US" sz="2400" dirty="0"/>
              <a:t> of bone - cortex and inferior border.</a:t>
            </a:r>
          </a:p>
          <a:p>
            <a:pPr lvl="1" algn="just">
              <a:lnSpc>
                <a:spcPct val="150000"/>
              </a:lnSpc>
            </a:pPr>
            <a:r>
              <a:rPr lang="en-US" sz="2000" dirty="0"/>
              <a:t>Extends further </a:t>
            </a:r>
            <a:r>
              <a:rPr lang="en-US" sz="2000" dirty="0" err="1"/>
              <a:t>anteroposteriorly</a:t>
            </a:r>
            <a:r>
              <a:rPr lang="en-US" sz="2000" dirty="0"/>
              <a:t> than </a:t>
            </a:r>
            <a:r>
              <a:rPr lang="en-US" sz="2000" dirty="0" err="1"/>
              <a:t>buccolingually</a:t>
            </a:r>
            <a:endParaRPr lang="en-US" sz="2000" dirty="0"/>
          </a:p>
          <a:p>
            <a:pPr lvl="1" algn="just">
              <a:lnSpc>
                <a:spcPct val="150000"/>
              </a:lnSpc>
            </a:pPr>
            <a:r>
              <a:rPr lang="en-US" sz="2000" dirty="0"/>
              <a:t>Clinically observable expansion of bone occurs late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/>
              <a:t>Resorb</a:t>
            </a:r>
            <a:r>
              <a:rPr lang="en-US" sz="2400" dirty="0"/>
              <a:t> roots of adjacent teeth -smooth and regular pattern</a:t>
            </a:r>
          </a:p>
          <a:p>
            <a:r>
              <a:rPr lang="en-US" sz="2400" dirty="0"/>
              <a:t>Enlarge to produce deflection of roots of teeth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sz="3200" dirty="0"/>
              <a:t>RADIOLOGICAL FEATURES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685800"/>
            <a:ext cx="8305800" cy="536496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400" dirty="0"/>
              <a:t>Small, round or ovoid, radiolucent areas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Well demarcated - distinct sclerotic margins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Smooth periphery mostly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Scalloped margins - suggest unequal growth activity in different parts of cyst lining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038600"/>
            <a:ext cx="403419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038600"/>
            <a:ext cx="3076851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05800" cy="59745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Main (1970) 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/>
              <a:t>OKC- embraces an adjacent </a:t>
            </a:r>
            <a:r>
              <a:rPr lang="en-US" sz="2400" dirty="0" err="1"/>
              <a:t>unerupted</a:t>
            </a:r>
            <a:r>
              <a:rPr lang="en-US" sz="2400" dirty="0"/>
              <a:t> tooth </a:t>
            </a:r>
            <a:r>
              <a:rPr lang="en-US" sz="2400" dirty="0">
                <a:solidFill>
                  <a:schemeClr val="accent3"/>
                </a:solidFill>
              </a:rPr>
              <a:t>‘</a:t>
            </a:r>
            <a:r>
              <a:rPr lang="en-US" sz="2400" dirty="0" err="1">
                <a:solidFill>
                  <a:schemeClr val="accent3"/>
                </a:solidFill>
              </a:rPr>
              <a:t>Envelopmental</a:t>
            </a:r>
            <a:r>
              <a:rPr lang="en-US" sz="2400" dirty="0">
                <a:solidFill>
                  <a:schemeClr val="accent3"/>
                </a:solidFill>
              </a:rPr>
              <a:t>’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/>
              <a:t>Formed in place of a normal tooth </a:t>
            </a:r>
            <a:r>
              <a:rPr lang="en-US" sz="2400" dirty="0">
                <a:solidFill>
                  <a:schemeClr val="accent3"/>
                </a:solidFill>
              </a:rPr>
              <a:t>‘Replacement’ 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/>
              <a:t>Those in ascending </a:t>
            </a:r>
            <a:r>
              <a:rPr lang="en-US" sz="2400" dirty="0" err="1"/>
              <a:t>ramus</a:t>
            </a:r>
            <a:r>
              <a:rPr lang="en-US" sz="2400" dirty="0"/>
              <a:t> away from teeth </a:t>
            </a:r>
            <a:r>
              <a:rPr lang="en-US" sz="2400" dirty="0">
                <a:solidFill>
                  <a:schemeClr val="accent3"/>
                </a:solidFill>
              </a:rPr>
              <a:t>‘Extraneous’</a:t>
            </a:r>
          </a:p>
          <a:p>
            <a:pPr lvl="1" algn="just">
              <a:lnSpc>
                <a:spcPct val="150000"/>
              </a:lnSpc>
            </a:pPr>
            <a:r>
              <a:rPr lang="en-US" sz="2400" dirty="0"/>
              <a:t>Adjacent to roots of teeth - </a:t>
            </a:r>
            <a:r>
              <a:rPr lang="en-US" sz="2400" dirty="0" err="1"/>
              <a:t>mandibular</a:t>
            </a:r>
            <a:r>
              <a:rPr lang="en-US" sz="2400" dirty="0"/>
              <a:t> premolar region, indistinguishable </a:t>
            </a:r>
            <a:r>
              <a:rPr lang="en-US" sz="2400" dirty="0" err="1"/>
              <a:t>radiologically</a:t>
            </a:r>
            <a:r>
              <a:rPr lang="en-US" sz="2400" dirty="0"/>
              <a:t> from lateral periodontal  - </a:t>
            </a:r>
            <a:r>
              <a:rPr lang="en-US" sz="2400" dirty="0">
                <a:solidFill>
                  <a:schemeClr val="accent3"/>
                </a:solidFill>
              </a:rPr>
              <a:t>‘Collateral’</a:t>
            </a:r>
          </a:p>
          <a:p>
            <a:endParaRPr lang="en-US" sz="8000" dirty="0"/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z="3200" dirty="0"/>
              <a:t>HISTOLOGY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121944" cy="545826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Lined by a regular, narrow, </a:t>
            </a:r>
            <a:r>
              <a:rPr lang="en-US" sz="2400" dirty="0" err="1"/>
              <a:t>keratinised</a:t>
            </a:r>
            <a:r>
              <a:rPr lang="en-US" sz="2400" dirty="0"/>
              <a:t>, stratified, squamous epithelium, about 5–8 cell layers thick and without </a:t>
            </a:r>
            <a:r>
              <a:rPr lang="en-US" sz="2400" dirty="0" err="1"/>
              <a:t>rete</a:t>
            </a:r>
            <a:r>
              <a:rPr lang="en-US" sz="2400" dirty="0"/>
              <a:t> ridges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/>
              <a:t>Orthokeratinised</a:t>
            </a:r>
            <a:r>
              <a:rPr lang="en-US" sz="2400" dirty="0"/>
              <a:t> OKCs have a substantially lower recurrence rate than </a:t>
            </a:r>
            <a:r>
              <a:rPr lang="en-US" sz="2400" dirty="0" err="1"/>
              <a:t>parakeratinised</a:t>
            </a:r>
            <a:endParaRPr lang="en-US" sz="24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810000"/>
            <a:ext cx="3810000" cy="2630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105400" y="6350169"/>
            <a:ext cx="4038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Satellite </a:t>
            </a:r>
            <a:r>
              <a:rPr lang="en-US" dirty="0" err="1"/>
              <a:t>microcysts</a:t>
            </a:r>
            <a:r>
              <a:rPr lang="en-US" dirty="0"/>
              <a:t> in wall of OKC.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066800"/>
            <a:ext cx="3787327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914400"/>
          </a:xfrm>
        </p:spPr>
        <p:txBody>
          <a:bodyPr/>
          <a:lstStyle/>
          <a:p>
            <a:r>
              <a:rPr lang="en-US" sz="3200" dirty="0"/>
              <a:t>PREOPERATIVE DIAGNOSIS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990600"/>
            <a:ext cx="8382000" cy="48006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endParaRPr lang="en-US" sz="2800" dirty="0"/>
          </a:p>
          <a:p>
            <a:pPr algn="just">
              <a:lnSpc>
                <a:spcPct val="150000"/>
              </a:lnSpc>
              <a:buNone/>
            </a:pPr>
            <a:r>
              <a:rPr lang="en-US" sz="2800" dirty="0"/>
              <a:t>Fluids from </a:t>
            </a:r>
            <a:r>
              <a:rPr lang="en-US" sz="2800" dirty="0" err="1"/>
              <a:t>keratinising</a:t>
            </a:r>
            <a:r>
              <a:rPr lang="en-US" sz="2800" dirty="0"/>
              <a:t> cysts –</a:t>
            </a:r>
          </a:p>
          <a:p>
            <a:pPr lvl="1"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Soluble protein levels &lt; 3.5g/100mL (mean 2.2g/100mL)</a:t>
            </a:r>
          </a:p>
          <a:p>
            <a:pPr lvl="1" algn="just">
              <a:lnSpc>
                <a:spcPct val="150000"/>
              </a:lnSpc>
            </a:pPr>
            <a:r>
              <a:rPr lang="en-US" sz="2800" dirty="0"/>
              <a:t>Whereas Non-</a:t>
            </a:r>
            <a:r>
              <a:rPr lang="en-US" sz="2800" dirty="0" err="1"/>
              <a:t>keratinising</a:t>
            </a:r>
            <a:r>
              <a:rPr lang="en-US" sz="2800" dirty="0"/>
              <a:t> cysts : 5.0–11.0g /100mL (mean - 7.1g per 100mL)</a:t>
            </a:r>
          </a:p>
          <a:p>
            <a:pPr algn="just">
              <a:lnSpc>
                <a:spcPct val="150000"/>
              </a:lnSpc>
            </a:pP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447800"/>
            <a:ext cx="8763000" cy="49077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/>
              <a:t>Computerised</a:t>
            </a:r>
            <a:r>
              <a:rPr lang="en-US" sz="2400" i="1" dirty="0"/>
              <a:t> tomography - </a:t>
            </a:r>
            <a:r>
              <a:rPr lang="en-US" sz="2400" dirty="0" err="1">
                <a:solidFill>
                  <a:srgbClr val="0070C0"/>
                </a:solidFill>
              </a:rPr>
              <a:t>Voorsmit</a:t>
            </a:r>
            <a:r>
              <a:rPr lang="en-US" sz="2400" dirty="0">
                <a:solidFill>
                  <a:srgbClr val="0070C0"/>
                </a:solidFill>
              </a:rPr>
              <a:t> (1984) </a:t>
            </a: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to use</a:t>
            </a:r>
            <a:endParaRPr lang="en-US" sz="2400" i="1" dirty="0"/>
          </a:p>
          <a:p>
            <a:pPr algn="just">
              <a:lnSpc>
                <a:spcPct val="150000"/>
              </a:lnSpc>
            </a:pPr>
            <a:r>
              <a:rPr lang="en-US" sz="2400" i="1" dirty="0"/>
              <a:t>Magnetic resonance imaging - </a:t>
            </a:r>
            <a:r>
              <a:rPr lang="en-US" sz="2400" dirty="0">
                <a:solidFill>
                  <a:srgbClr val="0070C0"/>
                </a:solidFill>
              </a:rPr>
              <a:t>Minami </a:t>
            </a:r>
            <a:r>
              <a:rPr lang="en-US" sz="2400" i="1" dirty="0">
                <a:solidFill>
                  <a:srgbClr val="0070C0"/>
                </a:solidFill>
              </a:rPr>
              <a:t>et al. (1996)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/>
              <a:t>Histopathology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/>
              <a:t>Transmission electron microscopy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 err="1"/>
              <a:t>Immunohistochemistry</a:t>
            </a:r>
            <a:endParaRPr lang="en-US" sz="2400" dirty="0"/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772400" cy="685800"/>
          </a:xfrm>
        </p:spPr>
        <p:txBody>
          <a:bodyPr/>
          <a:lstStyle/>
          <a:p>
            <a:r>
              <a:rPr lang="en-US" sz="3200" dirty="0"/>
              <a:t>DIFFERENTIAL DIAGNOSIS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609600"/>
            <a:ext cx="8915400" cy="5410200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  <a:defRPr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Ameloblastoma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older age,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multilocular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amber colored fluid.</a:t>
            </a:r>
          </a:p>
          <a:p>
            <a:pPr algn="just">
              <a:lnSpc>
                <a:spcPct val="170000"/>
              </a:lnSpc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Dentigerous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cyst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impacted tooth, thin straw colored fluid, </a:t>
            </a:r>
          </a:p>
          <a:p>
            <a:pPr algn="just">
              <a:lnSpc>
                <a:spcPct val="170000"/>
              </a:lnSpc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Aneurysmal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bone cyst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; under 20yrs age, trauma, soap bubble\honeycomb, multinucleated giant cells.</a:t>
            </a:r>
          </a:p>
          <a:p>
            <a:pPr algn="just">
              <a:lnSpc>
                <a:spcPct val="170000"/>
              </a:lnSpc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4783948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Odontogenic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Myxoma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10-30yrs, mandible, premolar &amp; molar, missing teeth, tennis racket, rarely show root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resorption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045464"/>
          </a:xfrm>
        </p:spPr>
        <p:txBody>
          <a:bodyPr/>
          <a:lstStyle/>
          <a:p>
            <a:br>
              <a:rPr lang="en-US" sz="3200" i="1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685800"/>
          <a:ext cx="8077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914400"/>
          </a:xfrm>
        </p:spPr>
        <p:txBody>
          <a:bodyPr/>
          <a:lstStyle/>
          <a:p>
            <a:r>
              <a:rPr lang="en-US" sz="3200" dirty="0"/>
              <a:t>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01000" cy="54411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dirty="0"/>
              <a:t>marginal excision - resection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/>
              <a:t>resection of involved bone followed by primary or secondary reconstruction plates stainless steel titanium and bone grafting procedures with iliac crest grafts.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dirty="0"/>
              <a:t>In recurrent lesion resection is treatment of choice</a:t>
            </a:r>
          </a:p>
          <a:p>
            <a:pPr>
              <a:defRPr/>
            </a:pPr>
            <a:endParaRPr lang="en-US" sz="3200" dirty="0"/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8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70000"/>
              </a:lnSpc>
              <a:defRPr/>
            </a:pPr>
            <a:r>
              <a:rPr lang="en-US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Carnoys</a:t>
            </a:r>
            <a:r>
              <a:rPr lang="en-US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Solution </a:t>
            </a:r>
            <a:r>
              <a:rPr lang="en-US" sz="2600" dirty="0"/>
              <a:t>: </a:t>
            </a:r>
            <a:r>
              <a:rPr lang="en-US" sz="2600" b="1" dirty="0" err="1">
                <a:solidFill>
                  <a:srgbClr val="0070C0"/>
                </a:solidFill>
                <a:latin typeface="Comic Sans MS" pitchFamily="66" charset="0"/>
              </a:rPr>
              <a:t>Stoelinga</a:t>
            </a:r>
            <a:r>
              <a:rPr lang="en-US" sz="2600" b="1" dirty="0">
                <a:solidFill>
                  <a:srgbClr val="0070C0"/>
                </a:solidFill>
                <a:latin typeface="Comic Sans MS" pitchFamily="66" charset="0"/>
              </a:rPr>
              <a:t> &amp; </a:t>
            </a:r>
            <a:r>
              <a:rPr lang="en-US" sz="2600" b="1" dirty="0" err="1">
                <a:solidFill>
                  <a:srgbClr val="0070C0"/>
                </a:solidFill>
                <a:latin typeface="Comic Sans MS" pitchFamily="66" charset="0"/>
              </a:rPr>
              <a:t>Vanhoelst</a:t>
            </a:r>
            <a:r>
              <a:rPr lang="en-US" sz="2600" b="1" dirty="0">
                <a:solidFill>
                  <a:srgbClr val="0070C0"/>
                </a:solidFill>
                <a:latin typeface="Comic Sans MS" pitchFamily="66" charset="0"/>
              </a:rPr>
              <a:t> (</a:t>
            </a:r>
            <a:r>
              <a:rPr lang="en-US" sz="2600" b="1" dirty="0">
                <a:solidFill>
                  <a:srgbClr val="0070C0"/>
                </a:solidFill>
              </a:rPr>
              <a:t>1981) </a:t>
            </a:r>
            <a:r>
              <a:rPr lang="en-US" sz="2600" dirty="0"/>
              <a:t>- treatment with </a:t>
            </a:r>
            <a:r>
              <a:rPr lang="en-US" sz="2600" dirty="0" err="1"/>
              <a:t>enucleation</a:t>
            </a:r>
            <a:r>
              <a:rPr lang="en-US" sz="2600" dirty="0"/>
              <a:t>, excision of the overlying mucosa and or/ muscle, if attachment existed to eliminate epithelial rests and or </a:t>
            </a:r>
            <a:r>
              <a:rPr lang="en-US" sz="2600" dirty="0" err="1"/>
              <a:t>microcysts</a:t>
            </a:r>
            <a:r>
              <a:rPr lang="en-US" sz="2600" dirty="0"/>
              <a:t> and care full cauterization of the bony defect with </a:t>
            </a:r>
            <a:r>
              <a:rPr lang="en-US" sz="2600" dirty="0" err="1"/>
              <a:t>carnoys</a:t>
            </a:r>
            <a:r>
              <a:rPr lang="en-US" sz="2600" dirty="0"/>
              <a:t> solution.</a:t>
            </a:r>
          </a:p>
          <a:p>
            <a:pPr lvl="1">
              <a:lnSpc>
                <a:spcPct val="160000"/>
              </a:lnSpc>
              <a:buNone/>
              <a:defRPr/>
            </a:pPr>
            <a:r>
              <a:rPr lang="en-US" sz="2800" b="1" dirty="0">
                <a:solidFill>
                  <a:schemeClr val="accent1"/>
                </a:solidFill>
                <a:latin typeface="Monotype Corsiva" pitchFamily="66" charset="0"/>
              </a:rPr>
              <a:t>Composition Of </a:t>
            </a:r>
            <a:r>
              <a:rPr lang="en-US" sz="2800" b="1" dirty="0" err="1">
                <a:solidFill>
                  <a:schemeClr val="accent1"/>
                </a:solidFill>
                <a:latin typeface="Monotype Corsiva" pitchFamily="66" charset="0"/>
              </a:rPr>
              <a:t>Carnoys</a:t>
            </a:r>
            <a:r>
              <a:rPr lang="en-US" sz="2800" b="1" dirty="0">
                <a:solidFill>
                  <a:schemeClr val="accent1"/>
                </a:solidFill>
                <a:latin typeface="Monotype Corsiva" pitchFamily="66" charset="0"/>
              </a:rPr>
              <a:t> Solution:</a:t>
            </a:r>
          </a:p>
          <a:p>
            <a:pPr lvl="1">
              <a:lnSpc>
                <a:spcPct val="160000"/>
              </a:lnSpc>
              <a:buNone/>
              <a:defRPr/>
            </a:pPr>
            <a:r>
              <a:rPr lang="en-US" b="1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Ethyl Alcohol - 60ml</a:t>
            </a:r>
          </a:p>
          <a:p>
            <a:pPr lvl="1">
              <a:lnSpc>
                <a:spcPct val="160000"/>
              </a:lnSpc>
              <a:buNone/>
              <a:defRPr/>
            </a:pPr>
            <a:r>
              <a:rPr lang="en-US" b="1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Glacial  Acetic Acid - 10ml</a:t>
            </a:r>
          </a:p>
          <a:p>
            <a:pPr lvl="1">
              <a:lnSpc>
                <a:spcPct val="160000"/>
              </a:lnSpc>
              <a:buNone/>
              <a:defRPr/>
            </a:pPr>
            <a:r>
              <a:rPr lang="en-US" b="1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Chloroform - 30 ml  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9144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dirty="0">
                <a:solidFill>
                  <a:schemeClr val="accent3"/>
                </a:solidFill>
              </a:rPr>
              <a:t>LATERAL PERIODONTAL CYST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219200"/>
          <a:ext cx="9144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990600"/>
            <a:ext cx="1928779" cy="182880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8E5B23-45F2-4862-89AE-01EB6BC369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2C8E5B23-45F2-4862-89AE-01EB6BC369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F791C5-92A5-4E41-906E-11F4C22AB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graphicEl>
                                              <a:dgm id="{81F791C5-92A5-4E41-906E-11F4C22ABC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228600"/>
            <a:ext cx="8534400" cy="66294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Age – 22-85 yrs (mean -50 yrs)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Equal gender distribution (males slightly </a:t>
            </a:r>
            <a:r>
              <a:rPr lang="en-US" sz="2400" dirty="0">
                <a:sym typeface="Wingdings"/>
              </a:rPr>
              <a:t>)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/>
              <a:t>Mandibular</a:t>
            </a:r>
            <a:r>
              <a:rPr lang="en-US" sz="2400" dirty="0"/>
              <a:t> premolar followed by maxillary premolar region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May be symptomless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Associated teeth – vital, </a:t>
            </a:r>
            <a:r>
              <a:rPr lang="en-US" sz="2400" dirty="0" err="1"/>
              <a:t>nonmobile</a:t>
            </a: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dirty="0"/>
              <a:t>May show root divergence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No soft tissue swelling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No root </a:t>
            </a:r>
            <a:r>
              <a:rPr lang="en-US" sz="2400" dirty="0" err="1"/>
              <a:t>resorption</a:t>
            </a: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dirty="0"/>
              <a:t>Radiographs - round or oval well circumscribed radiolucent area, usually with a sclerotic margin.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581400"/>
            <a:ext cx="2782957" cy="1828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7772400" cy="478394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Mental foramen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/>
              <a:t>Botryoid</a:t>
            </a:r>
            <a:r>
              <a:rPr lang="en-US" sz="2400" dirty="0"/>
              <a:t> </a:t>
            </a:r>
            <a:r>
              <a:rPr lang="en-US" sz="2400" dirty="0" err="1"/>
              <a:t>odontogenic</a:t>
            </a:r>
            <a:r>
              <a:rPr lang="en-US" sz="2400" dirty="0"/>
              <a:t> cyst – a variant – differs </a:t>
            </a:r>
            <a:r>
              <a:rPr lang="en-US" sz="2400" dirty="0" err="1"/>
              <a:t>histologic</a:t>
            </a:r>
            <a:r>
              <a:rPr lang="en-US" sz="2400" dirty="0"/>
              <a:t> features, </a:t>
            </a:r>
            <a:r>
              <a:rPr lang="en-US" sz="2400" dirty="0">
                <a:sym typeface="Wingdings"/>
              </a:rPr>
              <a:t> recurrence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/>
              <a:t>Odontogenic</a:t>
            </a:r>
            <a:r>
              <a:rPr lang="en-US" sz="2400" dirty="0"/>
              <a:t> </a:t>
            </a:r>
            <a:r>
              <a:rPr lang="en-US" sz="2400" dirty="0" err="1"/>
              <a:t>keratocyst</a:t>
            </a: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dirty="0"/>
              <a:t>Early </a:t>
            </a:r>
            <a:r>
              <a:rPr lang="en-US" sz="2400" dirty="0" err="1"/>
              <a:t>ameloblastoma</a:t>
            </a: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dirty="0"/>
              <a:t>Idiopathic bone cavities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Treated by surgical </a:t>
            </a:r>
            <a:r>
              <a:rPr lang="en-US" sz="2400" dirty="0" err="1"/>
              <a:t>enucleation</a:t>
            </a:r>
            <a:r>
              <a:rPr lang="en-US" sz="2400" dirty="0"/>
              <a:t>- </a:t>
            </a:r>
            <a:r>
              <a:rPr lang="en-US" sz="2400" dirty="0" err="1"/>
              <a:t>mucoperiosteal</a:t>
            </a:r>
            <a:r>
              <a:rPr lang="en-US" sz="2400" dirty="0"/>
              <a:t> flap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0" y="3429000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Paradental</a:t>
            </a:r>
            <a:r>
              <a:rPr lang="en-US" dirty="0"/>
              <a:t> cyst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4884" y="1600201"/>
            <a:ext cx="3264315" cy="225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038601"/>
            <a:ext cx="3200400" cy="219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610600" cy="9144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dirty="0">
                <a:solidFill>
                  <a:schemeClr val="accent3"/>
                </a:solidFill>
              </a:rPr>
              <a:t>CALCIFYING ODONTOGENIC CYST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2683652"/>
            <a:ext cx="8382000" cy="2116948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</a:pPr>
            <a:r>
              <a:rPr lang="en-US" sz="3400" dirty="0"/>
              <a:t>0.9% of all cysts</a:t>
            </a:r>
          </a:p>
          <a:p>
            <a:endParaRPr lang="en-US" sz="7200" b="1" dirty="0">
              <a:solidFill>
                <a:srgbClr val="FF0000"/>
              </a:solidFill>
              <a:latin typeface="Lucida Calligraphy" pitchFamily="66" charset="0"/>
            </a:endParaRPr>
          </a:p>
          <a:p>
            <a:pPr algn="just"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52400" y="6172200"/>
            <a:ext cx="8991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 err="1"/>
              <a:t>Majid</a:t>
            </a:r>
            <a:r>
              <a:rPr lang="en-US" sz="1400" dirty="0"/>
              <a:t> </a:t>
            </a:r>
            <a:r>
              <a:rPr lang="en-US" sz="1400" dirty="0" err="1"/>
              <a:t>Sanatkhani</a:t>
            </a:r>
            <a:r>
              <a:rPr lang="en-US" sz="1400" dirty="0"/>
              <a:t>, </a:t>
            </a:r>
            <a:r>
              <a:rPr lang="en-US" sz="1400" dirty="0" err="1"/>
              <a:t>Hosein</a:t>
            </a:r>
            <a:r>
              <a:rPr lang="en-US" sz="1400" dirty="0"/>
              <a:t> </a:t>
            </a:r>
            <a:r>
              <a:rPr lang="en-US" sz="1400" dirty="0" err="1"/>
              <a:t>Hoseini</a:t>
            </a:r>
            <a:r>
              <a:rPr lang="en-US" sz="1400" dirty="0"/>
              <a:t> </a:t>
            </a:r>
            <a:r>
              <a:rPr lang="en-US" sz="1400" dirty="0" err="1"/>
              <a:t>Zarch</a:t>
            </a:r>
            <a:r>
              <a:rPr lang="en-US" sz="1400" dirty="0"/>
              <a:t>, </a:t>
            </a:r>
            <a:r>
              <a:rPr lang="en-US" sz="1400" dirty="0" err="1"/>
              <a:t>Atessa</a:t>
            </a:r>
            <a:r>
              <a:rPr lang="en-US" sz="1400" dirty="0"/>
              <a:t> </a:t>
            </a:r>
            <a:r>
              <a:rPr lang="en-US" sz="1400" dirty="0" err="1"/>
              <a:t>Pakfetrat</a:t>
            </a:r>
            <a:r>
              <a:rPr lang="en-US" sz="1400" dirty="0"/>
              <a:t>, </a:t>
            </a:r>
            <a:r>
              <a:rPr lang="en-US" sz="1400" dirty="0" err="1"/>
              <a:t>FarnazFalaki</a:t>
            </a:r>
            <a:r>
              <a:rPr lang="en-US" sz="1400" dirty="0"/>
              <a:t> </a:t>
            </a:r>
            <a:r>
              <a:rPr lang="en-US" sz="1400" dirty="0" err="1"/>
              <a:t>Odontogenic</a:t>
            </a:r>
            <a:r>
              <a:rPr lang="en-US" sz="1400" dirty="0"/>
              <a:t> Cysts: a Clinical and Radiographic Study of 58 Cases. Australian Journal of Basic and Applied Sciences, 5(5): 329-333, 2011</a:t>
            </a:r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4800" y="4689962"/>
            <a:ext cx="8610600" cy="193049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04800" y="0"/>
            <a:ext cx="8389144" cy="629646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Age – 1-82 yrs (peak : 2</a:t>
            </a:r>
            <a:r>
              <a:rPr lang="en-US" sz="2400" baseline="30000" dirty="0"/>
              <a:t>nd</a:t>
            </a:r>
            <a:r>
              <a:rPr lang="en-US" sz="2400" dirty="0"/>
              <a:t> decade)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Equal gender distribution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Maxilla&gt; Mandible (anterior region)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Swelling present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Intra-osseous lesions - hard bony expansion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/>
              <a:t>Extraosseous</a:t>
            </a:r>
            <a:r>
              <a:rPr lang="en-US" sz="2400" dirty="0"/>
              <a:t> lesions -pink to red, circumscribed elevated masses measuring up to 4cm in diameter</a:t>
            </a:r>
          </a:p>
        </p:txBody>
      </p:sp>
    </p:spTree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sz="3200" dirty="0"/>
              <a:t>RADIOLOGICAL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5867400" cy="522966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Regular/ irregular outline- ill defined or well demarcated margins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Irregular calcified bodies of varying size and opacity may be seen in the radiolucent area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Displacement of teeth 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 </a:t>
            </a:r>
            <a:r>
              <a:rPr lang="en-US" sz="2400" dirty="0" err="1"/>
              <a:t>Resorption</a:t>
            </a:r>
            <a:r>
              <a:rPr lang="en-US" sz="2400" dirty="0"/>
              <a:t> of roots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124200"/>
            <a:ext cx="2350339" cy="3259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512064"/>
            <a:ext cx="8001000" cy="108813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dirty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 Radiologic Signs :-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36360"/>
          </a:xfrm>
        </p:spPr>
        <p:txBody>
          <a:bodyPr>
            <a:noAutofit/>
          </a:bodyPr>
          <a:lstStyle/>
          <a:p>
            <a:pPr marL="52578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Radiopaque foci- clustered around occlusal or incisal surface of impacted tooth</a:t>
            </a:r>
          </a:p>
          <a:p>
            <a:pPr marL="52578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/>
              <a:t>Radiopaque</a:t>
            </a:r>
            <a:r>
              <a:rPr lang="en-US" sz="2400" dirty="0"/>
              <a:t> material – clustered towards edge of lesion</a:t>
            </a:r>
          </a:p>
          <a:p>
            <a:pPr marL="52578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dirty="0" err="1"/>
              <a:t>Radiopaque</a:t>
            </a:r>
            <a:r>
              <a:rPr lang="en-US" sz="2400" dirty="0"/>
              <a:t> foci resemble- compound / complex </a:t>
            </a:r>
            <a:r>
              <a:rPr lang="en-US" sz="2400" dirty="0" err="1"/>
              <a:t>odontome</a:t>
            </a:r>
            <a:endParaRPr lang="en-US" sz="2400" dirty="0"/>
          </a:p>
          <a:p>
            <a:pPr marL="52578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Impacted tooth- not a permanent molar</a:t>
            </a:r>
          </a:p>
          <a:p>
            <a:pPr marL="52578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Expanded bone appears perforated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839200" cy="685800"/>
          </a:xfrm>
          <a:prstGeom prst="roundRect">
            <a:avLst>
              <a:gd name="adj" fmla="val 3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800" i="1" dirty="0"/>
              <a:t>Cysts of soft tissues of Mouth, Face &amp; Neck</a:t>
            </a:r>
            <a:br>
              <a:rPr lang="en-US" i="1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066800"/>
          <a:ext cx="83058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80" name="Group 92"/>
          <p:cNvGraphicFramePr>
            <a:graphicFrameLocks noGrp="1"/>
          </p:cNvGraphicFramePr>
          <p:nvPr>
            <p:ph/>
          </p:nvPr>
        </p:nvGraphicFramePr>
        <p:xfrm>
          <a:off x="0" y="1"/>
          <a:ext cx="9144000" cy="689782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1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</a:rPr>
                        <a:t> Cyst Type</a:t>
                      </a:r>
                      <a:endParaRPr kumimoji="0" lang="en-US" sz="1800" b="1" i="1" u="none" strike="noStrike" cap="none" spc="300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</a:rPr>
                        <a:t>Site - tooth relationship</a:t>
                      </a:r>
                      <a:endParaRPr kumimoji="0" lang="en-US" sz="1800" b="1" i="1" u="none" strike="noStrike" cap="none" spc="300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</a:rPr>
                        <a:t>  Sex      M:F</a:t>
                      </a:r>
                      <a:endParaRPr kumimoji="0" lang="en-US" sz="1800" b="1" i="1" u="none" strike="noStrike" cap="none" spc="300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</a:rPr>
                        <a:t>Age Range</a:t>
                      </a:r>
                      <a:endParaRPr kumimoji="0" lang="en-US" sz="1800" b="1" i="1" u="none" strike="noStrike" cap="none" spc="300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1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</a:rPr>
                        <a:t>Radiographic Features</a:t>
                      </a:r>
                      <a:endParaRPr kumimoji="0" lang="en-US" sz="1800" b="1" i="1" u="none" strike="noStrike" cap="none" spc="300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7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spc="-150" normalizeH="0" baseline="0" dirty="0" err="1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Radicular</a:t>
                      </a:r>
                      <a:endParaRPr kumimoji="0" lang="en-US" sz="1800" b="1" u="none" strike="noStrike" cap="none" spc="-150" normalizeH="0" baseline="0" dirty="0">
                        <a:ln>
                          <a:noFill/>
                        </a:ln>
                        <a:solidFill>
                          <a:srgbClr val="EF0FA4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spc="-150" normalizeH="0" baseline="0" dirty="0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periodontal</a:t>
                      </a:r>
                      <a:endParaRPr kumimoji="0" lang="en-US" sz="1800" b="1" i="0" u="none" strike="noStrike" cap="none" spc="-150" normalizeH="0" baseline="0" dirty="0">
                        <a:ln>
                          <a:noFill/>
                        </a:ln>
                        <a:solidFill>
                          <a:srgbClr val="EF0FA4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At apex of non vital tooth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3:2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20-50yrs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Unilocular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spc="-150" normalizeH="0" baseline="0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Residual cyst</a:t>
                      </a:r>
                      <a:endParaRPr kumimoji="0" lang="en-US" sz="1800" b="1" i="0" u="none" strike="noStrike" cap="none" spc="-150" normalizeH="0" baseline="0">
                        <a:ln>
                          <a:noFill/>
                        </a:ln>
                        <a:solidFill>
                          <a:srgbClr val="EF0FA4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Causative tooth is extracted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Equal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&gt;50yrs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Unilocular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0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spc="-150" normalizeH="0" baseline="0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Paradental cyst</a:t>
                      </a:r>
                      <a:endParaRPr kumimoji="0" lang="en-US" sz="1800" b="1" i="0" u="none" strike="noStrike" cap="none" spc="-150" normalizeH="0" baseline="0">
                        <a:ln>
                          <a:noFill/>
                        </a:ln>
                        <a:solidFill>
                          <a:srgbClr val="EF0FA4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Related to </a:t>
                      </a: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inflammed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third molar follicle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4:1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20-29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Unilocular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over roots of third molar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spc="-150" normalizeH="0" baseline="0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Dentigerous cyst</a:t>
                      </a:r>
                      <a:endParaRPr kumimoji="0" lang="en-US" sz="1800" b="1" i="0" u="none" strike="noStrike" cap="none" spc="-150" normalizeH="0" baseline="0">
                        <a:ln>
                          <a:noFill/>
                        </a:ln>
                        <a:solidFill>
                          <a:srgbClr val="EF0FA4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Upper 3s and lower 8s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2;1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10-40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Unilocular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containing crown of </a:t>
                      </a: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unerupted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tooth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20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spc="-150" normalizeH="0" baseline="0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OKC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spc="-150" normalizeH="0" baseline="0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parakeratinized</a:t>
                      </a:r>
                      <a:endParaRPr kumimoji="0" lang="en-US" sz="1800" b="1" i="0" u="none" strike="noStrike" cap="none" spc="-150" normalizeH="0" baseline="0">
                        <a:ln>
                          <a:noFill/>
                        </a:ln>
                        <a:solidFill>
                          <a:srgbClr val="EF0FA4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Molar region, impacted tooth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2:1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40+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Multilocular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0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spc="-150" normalizeH="0" baseline="0" dirty="0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OKC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spc="-150" normalizeH="0" baseline="0" dirty="0" err="1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Orthokeratinized</a:t>
                      </a:r>
                      <a:endParaRPr kumimoji="0" lang="en-US" sz="1800" b="1" u="none" strike="noStrike" cap="none" spc="-150" normalizeH="0" baseline="0" dirty="0">
                        <a:ln>
                          <a:noFill/>
                        </a:ln>
                        <a:solidFill>
                          <a:srgbClr val="EF0FA4"/>
                        </a:solidFill>
                        <a:effectLst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Molar region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3:2 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20-40 to 60+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Unilocular</a:t>
                      </a: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55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u="none" strike="noStrike" cap="none" spc="-150" normalizeH="0" baseline="0" dirty="0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Calcifying </a:t>
                      </a:r>
                      <a:r>
                        <a:rPr kumimoji="0" lang="en-US" sz="1800" b="1" u="none" strike="noStrike" cap="none" spc="-150" normalizeH="0" baseline="0" dirty="0" err="1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odontogenic</a:t>
                      </a:r>
                      <a:r>
                        <a:rPr kumimoji="0" lang="en-US" sz="1800" b="1" u="none" strike="noStrike" cap="none" spc="-150" normalizeH="0" baseline="0" dirty="0">
                          <a:ln>
                            <a:noFill/>
                          </a:ln>
                          <a:solidFill>
                            <a:srgbClr val="EF0FA4"/>
                          </a:solidFill>
                          <a:effectLst/>
                        </a:rPr>
                        <a:t> cyst</a:t>
                      </a:r>
                      <a:endParaRPr kumimoji="0" lang="en-US" sz="1800" b="1" i="0" u="none" strike="noStrike" cap="none" spc="-150" normalizeH="0" baseline="0" dirty="0">
                        <a:ln>
                          <a:noFill/>
                        </a:ln>
                        <a:solidFill>
                          <a:srgbClr val="EF0FA4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Canine and incisor region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1:3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20-30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Unilocular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with calcifications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Vital teeth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Associated with </a:t>
                      </a:r>
                      <a:r>
                        <a:rPr kumimoji="0" lang="en-US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odontomas</a:t>
                      </a: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8001000" cy="3581400"/>
          </a:xfrm>
          <a:prstGeom prst="plaque">
            <a:avLst/>
          </a:prstGeom>
          <a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1000" contrast="14000"/>
            </a:blip>
            <a:tile tx="0" ty="0" sx="100000" sy="100000" flip="none" algn="tl"/>
          </a:blipFill>
          <a:ln w="127000" cap="rnd" cmpd="tri">
            <a:solidFill>
              <a:schemeClr val="tx2">
                <a:lumMod val="40000"/>
                <a:lumOff val="60000"/>
              </a:schemeClr>
            </a:solidFill>
            <a:prstDash val="solid"/>
            <a:bevel/>
          </a:ln>
          <a:effectLst>
            <a:outerShdw blurRad="50800" dist="165100" dir="3000000" algn="t" rotWithShape="0">
              <a:schemeClr val="tx1">
                <a:lumMod val="75000"/>
                <a:lumOff val="25000"/>
                <a:alpha val="40000"/>
              </a:schemeClr>
            </a:outerShdw>
            <a:softEdge rad="12700"/>
          </a:effectLst>
          <a:scene3d>
            <a:camera prst="orthographicFront"/>
            <a:lightRig rig="twoPt" dir="t"/>
          </a:scene3d>
          <a:sp3d extrusionH="76200" contourW="12700" prstMaterial="softEdge">
            <a:bevelT prst="convex"/>
            <a:bevelB prst="convex"/>
            <a:extrusionClr>
              <a:schemeClr val="tx1"/>
            </a:extrusionClr>
            <a:contourClr>
              <a:schemeClr val="bg1">
                <a:lumMod val="65000"/>
              </a:schemeClr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twoPt" dir="t"/>
            </a:scene3d>
            <a:sp3d extrusionH="31750" contourW="6350" prstMaterial="softEdge">
              <a:bevelT w="19050" h="19050" prst="artDeco"/>
              <a:extrusionClr>
                <a:srgbClr val="FF0000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en-US" sz="6600" spc="50" dirty="0">
                <a:ln w="127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rPr>
              <a:t>Cysts of </a:t>
            </a:r>
            <a:r>
              <a:rPr lang="en-US" sz="6600" spc="50" dirty="0" err="1">
                <a:ln w="127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rPr>
              <a:t>Orofacial</a:t>
            </a:r>
            <a:r>
              <a:rPr lang="en-US" sz="6600" spc="50" dirty="0">
                <a:ln w="12700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rPr>
              <a:t> Region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0" y="0"/>
          <a:ext cx="91440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5C69161-73B7-4F34-B693-1A441B127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>
                                            <p:graphicEl>
                                              <a:dgm id="{85C69161-73B7-4F34-B693-1A441B127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6A2641-776B-4B19-9EA2-C4EDE0DB2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>
                                            <p:graphicEl>
                                              <a:dgm id="{2E6A2641-776B-4B19-9EA2-C4EDE0DB24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22A322-F468-4B90-86AE-E32F57D2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>
                                            <p:graphicEl>
                                              <a:dgm id="{1C22A322-F468-4B90-86AE-E32F57D26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EC2DF1-A541-4C60-9637-FC58F06885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9">
                                            <p:graphicEl>
                                              <a:dgm id="{DFEC2DF1-A541-4C60-9637-FC58F06885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B11CDE-D009-4225-9550-92764D78C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9">
                                            <p:graphicEl>
                                              <a:dgm id="{20B11CDE-D009-4225-9550-92764D78C2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D23E89-37AE-4E87-BCFC-F40C5F684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9">
                                            <p:graphicEl>
                                              <a:dgm id="{4FD23E89-37AE-4E87-BCFC-F40C5F684F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E3A5333-9588-4E7B-8FB3-7BD25824B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>
                                            <p:graphicEl>
                                              <a:dgm id="{5E3A5333-9588-4E7B-8FB3-7BD25824B5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One"/>
        </p:bldSub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8382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dirty="0" err="1">
                <a:solidFill>
                  <a:schemeClr val="accent3"/>
                </a:solidFill>
              </a:rPr>
              <a:t>Midpalatal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Raphé</a:t>
            </a:r>
            <a:r>
              <a:rPr lang="en-US" dirty="0">
                <a:solidFill>
                  <a:schemeClr val="accent3"/>
                </a:solidFill>
              </a:rPr>
              <a:t> Cyst Of Infants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762000"/>
          <a:ext cx="86868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144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dirty="0" err="1">
                <a:solidFill>
                  <a:schemeClr val="accent3"/>
                </a:solidFill>
              </a:rPr>
              <a:t>Nasopalatine</a:t>
            </a:r>
            <a:r>
              <a:rPr lang="en-US" dirty="0">
                <a:solidFill>
                  <a:schemeClr val="accent3"/>
                </a:solidFill>
              </a:rPr>
              <a:t> duct cyst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609600"/>
          <a:ext cx="91440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Radiographic findings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Large lesions revealing a midline, heart‐shaped, </a:t>
            </a:r>
            <a:r>
              <a:rPr lang="en-US" sz="2400" dirty="0" err="1"/>
              <a:t>unilocular</a:t>
            </a:r>
            <a:r>
              <a:rPr lang="en-US" sz="2400" dirty="0"/>
              <a:t> </a:t>
            </a:r>
            <a:r>
              <a:rPr lang="en-US" sz="2400" dirty="0" err="1"/>
              <a:t>radiolucency</a:t>
            </a:r>
            <a:endParaRPr lang="en-US" sz="2400" dirty="0"/>
          </a:p>
          <a:p>
            <a:pPr algn="just">
              <a:lnSpc>
                <a:spcPct val="150000"/>
              </a:lnSpc>
            </a:pPr>
            <a:r>
              <a:rPr lang="en-US" sz="2400" dirty="0"/>
              <a:t>Create a smooth, regular </a:t>
            </a:r>
            <a:r>
              <a:rPr lang="en-US" sz="2400" dirty="0" err="1"/>
              <a:t>resorption</a:t>
            </a:r>
            <a:r>
              <a:rPr lang="en-US" sz="2400" dirty="0"/>
              <a:t> of incisor roots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169978"/>
            <a:ext cx="3497262" cy="368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51392"/>
            <a:ext cx="1828800" cy="274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Differential diagnosis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Periapical</a:t>
            </a:r>
            <a:r>
              <a:rPr lang="en-US" sz="2400" dirty="0"/>
              <a:t> </a:t>
            </a:r>
            <a:r>
              <a:rPr lang="en-US" sz="2400" dirty="0" err="1"/>
              <a:t>granuloma</a:t>
            </a:r>
            <a:r>
              <a:rPr lang="en-US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/>
              <a:t>Radicular</a:t>
            </a:r>
            <a:r>
              <a:rPr lang="en-US" sz="2400" dirty="0"/>
              <a:t> cyst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Primordial cyst related to supernumerary tooth</a:t>
            </a:r>
          </a:p>
        </p:txBody>
      </p:sp>
    </p:spTree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772400" cy="914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Diagnosis &amp;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67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Pulp testing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Plain radiographs 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Aspiration provide strong evidence of its cystic nature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Enucleated from bony cavity and separated from  palatal </a:t>
            </a:r>
            <a:r>
              <a:rPr lang="en-US" sz="2400" dirty="0" err="1"/>
              <a:t>periosteum</a:t>
            </a:r>
            <a:r>
              <a:rPr lang="en-US" sz="2400" dirty="0"/>
              <a:t> by direct vision.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Palatal approach is best</a:t>
            </a:r>
          </a:p>
        </p:txBody>
      </p:sp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9144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dirty="0" err="1">
                <a:solidFill>
                  <a:schemeClr val="accent3"/>
                </a:solidFill>
              </a:rPr>
              <a:t>Nasolabial</a:t>
            </a:r>
            <a:r>
              <a:rPr lang="en-US" dirty="0">
                <a:solidFill>
                  <a:schemeClr val="accent3"/>
                </a:solidFill>
              </a:rPr>
              <a:t>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498396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400" dirty="0"/>
              <a:t>Very rare cyst limited to soft tissue 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Because no bone is involved, its former name, </a:t>
            </a:r>
            <a:r>
              <a:rPr lang="en-US" sz="2400" dirty="0" err="1"/>
              <a:t>nasoalveolar</a:t>
            </a:r>
            <a:r>
              <a:rPr lang="en-US" sz="2400" dirty="0"/>
              <a:t> cyst, inappropriate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74894" t="54371" r="3333" b="24547"/>
          <a:stretch>
            <a:fillRect/>
          </a:stretch>
        </p:blipFill>
        <p:spPr bwMode="auto">
          <a:xfrm>
            <a:off x="5791200" y="3619096"/>
            <a:ext cx="3184357" cy="30103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/>
          </p:nvPr>
        </p:nvGraphicFramePr>
        <p:xfrm>
          <a:off x="228600" y="914400"/>
          <a:ext cx="8686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85800" y="37199"/>
            <a:ext cx="7924800" cy="801001"/>
            <a:chOff x="0" y="84021"/>
            <a:chExt cx="3182112" cy="1735370"/>
          </a:xfrm>
        </p:grpSpPr>
        <p:sp>
          <p:nvSpPr>
            <p:cNvPr id="6" name="Rounded Rectangle 5"/>
            <p:cNvSpPr/>
            <p:nvPr/>
          </p:nvSpPr>
          <p:spPr>
            <a:xfrm>
              <a:off x="0" y="168517"/>
              <a:ext cx="3182112" cy="1650874"/>
            </a:xfrm>
            <a:prstGeom prst="roundRect">
              <a:avLst>
                <a:gd name="adj" fmla="val 44667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80589" y="84021"/>
              <a:ext cx="3020934" cy="14896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47625" rIns="95250" bIns="47625" numCol="1" spcCol="1270" anchor="ctr" anchorCtr="0">
              <a:noAutofit/>
            </a:bodyPr>
            <a:lstStyle/>
            <a:p>
              <a:pPr lvl="0" algn="ctr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sz="2500" b="1" kern="1200" dirty="0"/>
                <a:t>CLASSIFICATION BY TISSUE OF ORIGIN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382000" cy="61269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Middle‐aged adults 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4:1 predilection for women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Painless round mass within skin adjacent to ala of nose around uppermost portion of </a:t>
            </a:r>
            <a:r>
              <a:rPr lang="en-US" sz="2400" dirty="0" err="1"/>
              <a:t>nasolabial</a:t>
            </a:r>
            <a:r>
              <a:rPr lang="en-US" sz="2400" dirty="0"/>
              <a:t> crease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Doughy and sometimes compressible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Location - subcutaneous &amp; external to facial musculature, may cause oral mucosa to bulge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572000"/>
            <a:ext cx="32820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Canine space abscess from an </a:t>
            </a:r>
            <a:r>
              <a:rPr lang="en-US" sz="2400" dirty="0" err="1"/>
              <a:t>odontogenic</a:t>
            </a:r>
            <a:r>
              <a:rPr lang="en-US" sz="2400" dirty="0"/>
              <a:t> infection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Sebaceous cyst or an implanted epidermal inclusion cyst (stratified </a:t>
            </a:r>
            <a:r>
              <a:rPr lang="en-US" sz="2400" dirty="0" err="1"/>
              <a:t>squamous</a:t>
            </a:r>
            <a:r>
              <a:rPr lang="en-US" sz="2400" dirty="0"/>
              <a:t> cells) ; </a:t>
            </a:r>
            <a:r>
              <a:rPr lang="en-US" sz="2400" dirty="0" err="1"/>
              <a:t>nasolabial</a:t>
            </a:r>
            <a:r>
              <a:rPr lang="en-US" sz="2400" dirty="0"/>
              <a:t> cyst (</a:t>
            </a:r>
            <a:r>
              <a:rPr lang="en-US" sz="2400" dirty="0" err="1"/>
              <a:t>pseudostratified</a:t>
            </a:r>
            <a:r>
              <a:rPr lang="en-US" sz="2400" dirty="0"/>
              <a:t> columnar cells)</a:t>
            </a:r>
          </a:p>
        </p:txBody>
      </p:sp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Diagnosis &amp; Treatment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Pulp testing of maxillary teeth in the affected area - to rule out </a:t>
            </a:r>
            <a:r>
              <a:rPr lang="en-US" sz="2400" dirty="0" err="1"/>
              <a:t>odontogenic</a:t>
            </a:r>
            <a:r>
              <a:rPr lang="en-US" sz="2400" dirty="0"/>
              <a:t> infection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Surgical </a:t>
            </a:r>
            <a:r>
              <a:rPr lang="en-US" sz="2400" dirty="0" err="1"/>
              <a:t>pericapsular</a:t>
            </a:r>
            <a:r>
              <a:rPr lang="en-US" sz="2400" dirty="0"/>
              <a:t> excision</a:t>
            </a:r>
          </a:p>
        </p:txBody>
      </p:sp>
    </p:spTree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610600" cy="1828800"/>
          </a:xfrm>
          <a:prstGeom prst="horizontalScroll">
            <a:avLst>
              <a:gd name="adj" fmla="val 25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8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Non-Epithelial-lined Cysts</a:t>
            </a:r>
            <a:endParaRPr lang="en-US" sz="4800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762000" y="3048000"/>
          <a:ext cx="81534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9144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dirty="0" err="1">
                <a:solidFill>
                  <a:schemeClr val="accent3"/>
                </a:solidFill>
              </a:rPr>
              <a:t>Aneurysmal</a:t>
            </a:r>
            <a:r>
              <a:rPr lang="en-US" dirty="0">
                <a:solidFill>
                  <a:schemeClr val="accent3"/>
                </a:solidFill>
              </a:rPr>
              <a:t> bone cyst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676400"/>
          <a:ext cx="8534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76200"/>
            <a:ext cx="2302933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Clinical 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91600" cy="62484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Age- 1</a:t>
            </a:r>
            <a:r>
              <a:rPr lang="en-US" sz="2400" baseline="30000" dirty="0"/>
              <a:t>st</a:t>
            </a:r>
            <a:r>
              <a:rPr lang="en-US" sz="2400" dirty="0"/>
              <a:t> 3 decades (peak- 2</a:t>
            </a:r>
            <a:r>
              <a:rPr lang="en-US" sz="2400" baseline="30000" dirty="0"/>
              <a:t>nd</a:t>
            </a:r>
            <a:r>
              <a:rPr lang="en-US" sz="2400" dirty="0"/>
              <a:t> decade)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Gender- F&gt;M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Site - mandible - ( molar region, </a:t>
            </a:r>
            <a:r>
              <a:rPr lang="en-US" sz="2400" dirty="0" err="1"/>
              <a:t>ramus</a:t>
            </a:r>
            <a:r>
              <a:rPr lang="en-US" sz="2400" dirty="0"/>
              <a:t>) rare- anterior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Firm swellings – painful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Relatively rapid – onset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H/o- recent displacement of teeth – vital</a:t>
            </a:r>
          </a:p>
          <a:p>
            <a:pPr algn="just">
              <a:lnSpc>
                <a:spcPct val="170000"/>
              </a:lnSpc>
            </a:pPr>
            <a:r>
              <a:rPr lang="en-US" sz="2400" dirty="0"/>
              <a:t>Lesion perforates cortex , covered by </a:t>
            </a:r>
            <a:r>
              <a:rPr lang="en-US" sz="2400" dirty="0" err="1"/>
              <a:t>periosteum</a:t>
            </a:r>
            <a:r>
              <a:rPr lang="en-US" sz="2400" dirty="0"/>
              <a:t> / only a thin shell of bone - springiness or egg-shell crackling</a:t>
            </a:r>
          </a:p>
          <a:p>
            <a:pPr algn="just">
              <a:lnSpc>
                <a:spcPct val="170000"/>
              </a:lnSpc>
            </a:pPr>
            <a:r>
              <a:rPr lang="en-US" sz="2400" dirty="0"/>
              <a:t>Not </a:t>
            </a:r>
            <a:r>
              <a:rPr lang="en-US" sz="2400" dirty="0" err="1"/>
              <a:t>pulsatile</a:t>
            </a:r>
            <a:r>
              <a:rPr lang="en-US" sz="2400" dirty="0"/>
              <a:t>, bruits are not heard</a:t>
            </a:r>
          </a:p>
        </p:txBody>
      </p:sp>
    </p:spTree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Radiological Features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533400"/>
            <a:ext cx="8915400" cy="4343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‘</a:t>
            </a:r>
            <a:r>
              <a:rPr lang="en-US" sz="2400" b="1" dirty="0">
                <a:solidFill>
                  <a:srgbClr val="FF0000"/>
                </a:solidFill>
              </a:rPr>
              <a:t>Ballooning</a:t>
            </a:r>
            <a:r>
              <a:rPr lang="en-US" sz="2400" dirty="0"/>
              <a:t>’ growth pattern -radiolucent area - elevation of </a:t>
            </a:r>
            <a:r>
              <a:rPr lang="en-US" sz="2400" dirty="0" err="1"/>
              <a:t>periosteum</a:t>
            </a:r>
            <a:r>
              <a:rPr lang="en-US" sz="2400" dirty="0"/>
              <a:t> </a:t>
            </a:r>
            <a:r>
              <a:rPr lang="en-US" sz="2400" dirty="0">
                <a:sym typeface="Wingdings 3"/>
              </a:rPr>
              <a:t> </a:t>
            </a:r>
            <a:r>
              <a:rPr lang="en-US" sz="2400" dirty="0"/>
              <a:t>ovoid or </a:t>
            </a:r>
            <a:r>
              <a:rPr lang="en-US" sz="2400" dirty="0" err="1"/>
              <a:t>fusiform</a:t>
            </a:r>
            <a:r>
              <a:rPr lang="en-US" sz="2400" dirty="0"/>
              <a:t> expansion of bone with the typical ‘blown-out’ cortical expansion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Unilocular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Longer-standing lesions -‘soap-bubble’ appearance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May become progressively calcified </a:t>
            </a:r>
            <a:r>
              <a:rPr lang="en-US" sz="2000" dirty="0"/>
              <a:t>(</a:t>
            </a: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</a:rPr>
              <a:t>Kransdorf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and Sweet, 1995</a:t>
            </a:r>
            <a:r>
              <a:rPr lang="en-US" sz="2000" dirty="0"/>
              <a:t>).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495800"/>
            <a:ext cx="4038600" cy="2235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876800" y="6488668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ballooning expansion of the cortex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394706"/>
            <a:ext cx="2886075" cy="215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Treatment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Curettage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19% recurrence rate</a:t>
            </a:r>
          </a:p>
        </p:txBody>
      </p:sp>
    </p:spTree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92030376_1153581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228600"/>
            <a:ext cx="6338350" cy="6451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295400"/>
            <a:ext cx="8077200" cy="3276600"/>
          </a:xfrm>
          <a:prstGeom prst="horizontalScroll">
            <a:avLst>
              <a:gd name="adj" fmla="val 22542"/>
            </a:avLst>
          </a:pr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20099993" rev="0"/>
            </a:camera>
            <a:lightRig rig="brightRoom" dir="tl"/>
          </a:scene3d>
          <a:sp3d prstMaterial="softEdge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"/>
            </a:scene3d>
            <a:sp3d extrusionH="31750" contourW="6350" prstMaterial="plastic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br>
              <a:rPr lang="en-US" sz="4000" b="0" dirty="0">
                <a:ln w="18415" cmpd="sng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Handwriting" pitchFamily="66" charset="0"/>
              </a:rPr>
            </a:br>
            <a:r>
              <a:rPr lang="en-US" sz="4000" b="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ucida Handwriting" pitchFamily="66" charset="0"/>
              </a:rPr>
              <a:t>INFLAMMATORY CYSTS</a:t>
            </a:r>
          </a:p>
        </p:txBody>
      </p:sp>
    </p:spTree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ilight">
  <a:themeElements>
    <a:clrScheme name="Custom 4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B089A"/>
      </a:accent1>
      <a:accent2>
        <a:srgbClr val="A037F7"/>
      </a:accent2>
      <a:accent3>
        <a:srgbClr val="FF6566"/>
      </a:accent3>
      <a:accent4>
        <a:srgbClr val="F49375"/>
      </a:accent4>
      <a:accent5>
        <a:srgbClr val="738AC8"/>
      </a:accent5>
      <a:accent6>
        <a:srgbClr val="1AB39F"/>
      </a:accent6>
      <a:hlink>
        <a:srgbClr val="F271AF"/>
      </a:hlink>
      <a:folHlink>
        <a:srgbClr val="007DEA"/>
      </a:folHlink>
    </a:clrScheme>
    <a:fontScheme name="Custom 1">
      <a:majorFont>
        <a:latin typeface="Eras Demi ITC"/>
        <a:ea typeface=""/>
        <a:cs typeface=""/>
      </a:majorFont>
      <a:minorFont>
        <a:latin typeface="Arial"/>
        <a:ea typeface=""/>
        <a:cs typeface="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0" t="100000" r="5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0" t="100000" r="50000" b="10000"/>
          </a:path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0000"/>
                <a:satMod val="200000"/>
              </a:schemeClr>
            </a:duotone>
          </a:blip>
          <a:tile tx="0" ty="0" sx="120000" sy="12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0</TotalTime>
  <Words>3874</Words>
  <Application>Microsoft Office PowerPoint</Application>
  <PresentationFormat>On-screen Show (4:3)</PresentationFormat>
  <Paragraphs>635</Paragraphs>
  <Slides>88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5" baseType="lpstr">
      <vt:lpstr>Algerian</vt:lpstr>
      <vt:lpstr>Arial</vt:lpstr>
      <vt:lpstr>Arial Rounded MT Bold</vt:lpstr>
      <vt:lpstr>Baskerville Old Face</vt:lpstr>
      <vt:lpstr>Calibri</vt:lpstr>
      <vt:lpstr>Comic Sans MS</vt:lpstr>
      <vt:lpstr>Eras Demi ITC</vt:lpstr>
      <vt:lpstr>Lucida Calligraphy</vt:lpstr>
      <vt:lpstr>Lucida Handwriting</vt:lpstr>
      <vt:lpstr>Monotype Corsiva</vt:lpstr>
      <vt:lpstr>MV Boli</vt:lpstr>
      <vt:lpstr>Segoe Print</vt:lpstr>
      <vt:lpstr>Times New Roman</vt:lpstr>
      <vt:lpstr>Wingdings</vt:lpstr>
      <vt:lpstr>Wingdings 2</vt:lpstr>
      <vt:lpstr>Wingdings 3</vt:lpstr>
      <vt:lpstr>Twilight</vt:lpstr>
      <vt:lpstr>PowerPoint Presentation</vt:lpstr>
      <vt:lpstr>CYSTS OF JAW</vt:lpstr>
      <vt:lpstr>DEFINITION</vt:lpstr>
      <vt:lpstr>CLASSIFICATION</vt:lpstr>
      <vt:lpstr>PowerPoint Presentation</vt:lpstr>
      <vt:lpstr> </vt:lpstr>
      <vt:lpstr>Cysts of soft tissues of Mouth, Face &amp; Neck </vt:lpstr>
      <vt:lpstr>PowerPoint Presentation</vt:lpstr>
      <vt:lpstr> INFLAMMATORY CYSTS</vt:lpstr>
      <vt:lpstr>RADICULAR CYST</vt:lpstr>
      <vt:lpstr>Types</vt:lpstr>
      <vt:lpstr>Etiology </vt:lpstr>
      <vt:lpstr>PATHOGENESIS </vt:lpstr>
      <vt:lpstr>PowerPoint Presentation</vt:lpstr>
      <vt:lpstr>PowerPoint Presentation</vt:lpstr>
      <vt:lpstr>CLINICAL FEATURES</vt:lpstr>
      <vt:lpstr>Clinical presentation</vt:lpstr>
      <vt:lpstr>PowerPoint Presentation</vt:lpstr>
      <vt:lpstr>PowerPoint Presentation</vt:lpstr>
      <vt:lpstr>Radiologic features</vt:lpstr>
      <vt:lpstr>PowerPoint Presentation</vt:lpstr>
      <vt:lpstr>Differential diagnosis</vt:lpstr>
      <vt:lpstr>DIAGNOSIS</vt:lpstr>
      <vt:lpstr>treatment</vt:lpstr>
      <vt:lpstr>Residual Cyst</vt:lpstr>
      <vt:lpstr>RADIOGRAPHIC FINDINGS</vt:lpstr>
      <vt:lpstr>DIFFERENTIAL DIAGNOSIS</vt:lpstr>
      <vt:lpstr>DIAGNOSIS AND TREATMENT</vt:lpstr>
      <vt:lpstr>INFLAMMATORY COLLATERAL CYST</vt:lpstr>
      <vt:lpstr>PowerPoint Presentation</vt:lpstr>
      <vt:lpstr>TREATMENT</vt:lpstr>
      <vt:lpstr>PowerPoint Presentation</vt:lpstr>
      <vt:lpstr>Developmental Odontogenic Cysts</vt:lpstr>
      <vt:lpstr>DEntigerous cyst (follicular cyst) </vt:lpstr>
      <vt:lpstr>SYNONYM</vt:lpstr>
      <vt:lpstr> </vt:lpstr>
      <vt:lpstr>PowerPoint Presentation</vt:lpstr>
      <vt:lpstr>Clinical features</vt:lpstr>
      <vt:lpstr>PowerPoint Presentation</vt:lpstr>
      <vt:lpstr>PowerPoint Presentation</vt:lpstr>
      <vt:lpstr>RADIOGRAPHIC FEATURES</vt:lpstr>
      <vt:lpstr>PowerPoint Presentation</vt:lpstr>
      <vt:lpstr>PowerPoint Presentation</vt:lpstr>
      <vt:lpstr>PowerPoint Presentation</vt:lpstr>
      <vt:lpstr>Radiological types</vt:lpstr>
      <vt:lpstr>Diagnostic work-up</vt:lpstr>
      <vt:lpstr>INVESTIGATIONS</vt:lpstr>
      <vt:lpstr>Differential diagnosis</vt:lpstr>
      <vt:lpstr>TREATMENT</vt:lpstr>
      <vt:lpstr>ODONTOGENIC KERATOCYST</vt:lpstr>
      <vt:lpstr>CLINICAL FEATURES</vt:lpstr>
      <vt:lpstr>PowerPoint Presentation</vt:lpstr>
      <vt:lpstr>RADIOLOGICAL FEATURES</vt:lpstr>
      <vt:lpstr>PowerPoint Presentation</vt:lpstr>
      <vt:lpstr>HISTOLOGY </vt:lpstr>
      <vt:lpstr>PREOPERATIVE DIAGNOSIS</vt:lpstr>
      <vt:lpstr>PowerPoint Presentation</vt:lpstr>
      <vt:lpstr>DIFFERENTIAL DIAGNOSIS</vt:lpstr>
      <vt:lpstr>PowerPoint Presentation</vt:lpstr>
      <vt:lpstr>TREATMENT </vt:lpstr>
      <vt:lpstr>PowerPoint Presentation</vt:lpstr>
      <vt:lpstr>LATERAL PERIODONTAL CYST</vt:lpstr>
      <vt:lpstr>PowerPoint Presentation</vt:lpstr>
      <vt:lpstr>DIFFERENTIAL DIAGNOSIS</vt:lpstr>
      <vt:lpstr>TREATMENT </vt:lpstr>
      <vt:lpstr>CALCIFYING ODONTOGENIC CYST</vt:lpstr>
      <vt:lpstr>PowerPoint Presentation</vt:lpstr>
      <vt:lpstr>RADIOLOGICAL FEATURES</vt:lpstr>
      <vt:lpstr>5 Radiologic Signs :-</vt:lpstr>
      <vt:lpstr>PowerPoint Presentation</vt:lpstr>
      <vt:lpstr>Cysts of Orofacial Region</vt:lpstr>
      <vt:lpstr>PowerPoint Presentation</vt:lpstr>
      <vt:lpstr>Midpalatal Raphé Cyst Of Infants</vt:lpstr>
      <vt:lpstr>Nasopalatine duct cyst</vt:lpstr>
      <vt:lpstr>PowerPoint Presentation</vt:lpstr>
      <vt:lpstr>Radiographic findings</vt:lpstr>
      <vt:lpstr>Differential diagnosis</vt:lpstr>
      <vt:lpstr>Diagnosis &amp; Treatment</vt:lpstr>
      <vt:lpstr>Nasolabial cyst</vt:lpstr>
      <vt:lpstr>PowerPoint Presentation</vt:lpstr>
      <vt:lpstr>Differential Diagnosis</vt:lpstr>
      <vt:lpstr>Diagnosis &amp; Treatment </vt:lpstr>
      <vt:lpstr>Non-Epithelial-lined Cysts</vt:lpstr>
      <vt:lpstr>Aneurysmal bone cyst</vt:lpstr>
      <vt:lpstr>Clinical Features </vt:lpstr>
      <vt:lpstr>Radiological Features</vt:lpstr>
      <vt:lpstr>Treatment </vt:lpstr>
      <vt:lpstr>PowerPoint Presentation</vt:lpstr>
    </vt:vector>
  </TitlesOfParts>
  <Company>Dell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shveta</dc:creator>
  <cp:lastModifiedBy>Puneet Gupta</cp:lastModifiedBy>
  <cp:revision>303</cp:revision>
  <dcterms:created xsi:type="dcterms:W3CDTF">2012-04-22T05:49:39Z</dcterms:created>
  <dcterms:modified xsi:type="dcterms:W3CDTF">2020-05-11T05:07:18Z</dcterms:modified>
</cp:coreProperties>
</file>