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  <p:sldId id="269" r:id="rId12"/>
    <p:sldId id="267" r:id="rId13"/>
    <p:sldId id="268" r:id="rId14"/>
    <p:sldId id="270" r:id="rId15"/>
    <p:sldId id="275" r:id="rId16"/>
    <p:sldId id="281" r:id="rId17"/>
    <p:sldId id="271" r:id="rId18"/>
    <p:sldId id="272" r:id="rId19"/>
    <p:sldId id="273" r:id="rId20"/>
    <p:sldId id="274" r:id="rId21"/>
    <p:sldId id="276" r:id="rId22"/>
    <p:sldId id="277" r:id="rId23"/>
    <p:sldId id="280" r:id="rId24"/>
    <p:sldId id="278" r:id="rId25"/>
    <p:sldId id="279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1828-E761-4335-AB74-6108F2EE8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9304" y="1066801"/>
            <a:ext cx="8057322" cy="20607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SYSTEM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PERIODONTOLOGY AND IMPLANTOLOGY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9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05413C-4590-4D94-B13B-8EAD6F18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6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80D69-5DDC-4465-A999-EB82443B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70" y="768626"/>
            <a:ext cx="9899373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1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7D09D2-68D4-4DF3-85ED-14797A412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92696"/>
            <a:ext cx="7553739" cy="523460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52052C-B07C-42DA-BD7C-5D25087E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2036"/>
            <a:ext cx="10131425" cy="675860"/>
          </a:xfrm>
        </p:spPr>
        <p:txBody>
          <a:bodyPr/>
          <a:lstStyle/>
          <a:p>
            <a:r>
              <a:rPr lang="en-US" dirty="0"/>
              <a:t>			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BASOPHIL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2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16A30-C60D-49B8-A5EB-CEE548518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86" y="1318592"/>
            <a:ext cx="7779027" cy="55394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F0E094-04FF-4EB6-A0D7-3C202FED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1791"/>
            <a:ext cx="10131425" cy="821636"/>
          </a:xfrm>
        </p:spPr>
        <p:txBody>
          <a:bodyPr>
            <a:normAutofit/>
          </a:bodyPr>
          <a:lstStyle/>
          <a:p>
            <a:r>
              <a:rPr lang="en-US" dirty="0"/>
              <a:t>	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EOSINOPHIL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979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1FE1EA-C0D6-48CB-85B8-4A2F7276D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5" y="1345096"/>
            <a:ext cx="7739269" cy="55129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DE21F5-22E2-4DC9-85CC-DFDB17F0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8" y="371061"/>
            <a:ext cx="10131425" cy="821636"/>
          </a:xfrm>
        </p:spPr>
        <p:txBody>
          <a:bodyPr/>
          <a:lstStyle/>
          <a:p>
            <a:r>
              <a:rPr lang="en-US" dirty="0"/>
              <a:t>		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200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7848F-5166-4610-8373-85F52A6FB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73" y="1577009"/>
            <a:ext cx="8547653" cy="5049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C7B93B-0F67-45D5-9676-64CDBC35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43339"/>
          </a:xfrm>
        </p:spPr>
        <p:txBody>
          <a:bodyPr>
            <a:normAutofit fontScale="90000"/>
          </a:bodyPr>
          <a:lstStyle/>
          <a:p>
            <a:r>
              <a:rPr lang="en-US" dirty="0"/>
              <a:t>								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 cell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3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912E-8D26-4C40-80B5-5E583833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266122"/>
            <a:ext cx="10131425" cy="145626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AGRANULOCYTES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73441-CA49-4571-B23D-D19199C1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4" y="622853"/>
            <a:ext cx="8521148" cy="57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2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EC76A-B3F7-4746-BB37-5D59D96B5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26" y="1126434"/>
            <a:ext cx="7911548" cy="56189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DE7A4DF-9128-4E77-A6FB-E63089EE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5288"/>
            <a:ext cx="10131425" cy="636103"/>
          </a:xfrm>
        </p:spPr>
        <p:txBody>
          <a:bodyPr>
            <a:normAutofit fontScale="90000"/>
          </a:bodyPr>
          <a:lstStyle/>
          <a:p>
            <a:r>
              <a:rPr lang="en-US" dirty="0"/>
              <a:t>		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MACROPHAGE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684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58CA5-E1B8-4B3A-BA98-BC21C228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5" y="781877"/>
            <a:ext cx="8786192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602D-82EA-4C0F-8CD4-D688713E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451652"/>
            <a:ext cx="10131425" cy="161676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What is immunity???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6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2D596-9552-4421-8E58-36195A6D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5" y="675861"/>
            <a:ext cx="8229600" cy="5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5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18FEE-BFCC-487B-B7D3-B80FE269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967409"/>
            <a:ext cx="9011478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083F6-C22F-4810-9B56-CA524497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3" y="1192696"/>
            <a:ext cx="8931965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71172-2BD8-4C0E-8538-6B79E2011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6" y="178904"/>
            <a:ext cx="9064487" cy="65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8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B9FE1-C799-4983-9AA5-DDBC2ABE3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095"/>
            <a:ext cx="12191999" cy="55129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137AA1-5F00-4291-B3E3-632B6EFB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2036"/>
            <a:ext cx="10131425" cy="887894"/>
          </a:xfrm>
        </p:spPr>
        <p:txBody>
          <a:bodyPr/>
          <a:lstStyle/>
          <a:p>
            <a:r>
              <a:rPr lang="en-US" dirty="0"/>
              <a:t>			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SALIVA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78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6DEFB-738B-42E2-B205-CEF7C096A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3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5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27F3C-1A19-4C3D-AAF9-188020709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4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5BA93A-ECF3-42B9-B26B-58204E74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5DA36D-6DE0-4720-B72A-9E403B9C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4D8EE-017C-4CA5-9710-97469E86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4240A-FEDA-4FA4-87B2-36316E8C9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C303A-C381-4F66-B651-CAC8D020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7E4DB-CD79-403D-8252-26B22AA7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DE3A0-D66E-4D33-9BD4-EF081994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0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{25679183-9FE5-449E-ADAA-837418170D25}tf03457452</Template>
  <TotalTime>414</TotalTime>
  <Words>82</Words>
  <Application>Microsoft Office PowerPoint</Application>
  <PresentationFormat>Widescreen</PresentationFormat>
  <Paragraphs>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Celestial</vt:lpstr>
      <vt:lpstr>IMMUNE SYSTEM  DEPARTMENT OF PERIODONTOLOGY AND IMPLANTOLOGY</vt:lpstr>
      <vt:lpstr>    What is immunity???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BASOPHIL</vt:lpstr>
      <vt:lpstr>       EOSINOPHIL</vt:lpstr>
      <vt:lpstr>        NEUTROPHIL</vt:lpstr>
      <vt:lpstr>         mast cell</vt:lpstr>
      <vt:lpstr>       AGRANULOCYTES</vt:lpstr>
      <vt:lpstr>PowerPoint Presentation</vt:lpstr>
      <vt:lpstr>        MACROPHAGE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SALIVA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user</dc:creator>
  <cp:lastModifiedBy>user</cp:lastModifiedBy>
  <cp:revision>18</cp:revision>
  <dcterms:created xsi:type="dcterms:W3CDTF">2020-02-07T11:03:16Z</dcterms:created>
  <dcterms:modified xsi:type="dcterms:W3CDTF">2020-05-02T12:51:03Z</dcterms:modified>
</cp:coreProperties>
</file>